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398" r:id="rId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07"/>
    <a:srgbClr val="07FF64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2" autoAdjust="0"/>
    <p:restoredTop sz="95794" autoAdjust="0"/>
  </p:normalViewPr>
  <p:slideViewPr>
    <p:cSldViewPr>
      <p:cViewPr varScale="1">
        <p:scale>
          <a:sx n="121" d="100"/>
          <a:sy n="121" d="100"/>
        </p:scale>
        <p:origin x="1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6F61B-DCC9-D848-990F-CAE1C8685861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3E644-F180-AB42-9E50-AC26037D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Slide"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FCE66-6C70-4977-8AB8-A3BC9AE27E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953" y="5282331"/>
            <a:ext cx="10814232" cy="5539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b="1">
                <a:effectLst>
                  <a:glow rad="190500">
                    <a:schemeClr val="bg2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Lyrics</a:t>
            </a:r>
          </a:p>
        </p:txBody>
      </p:sp>
    </p:spTree>
    <p:extLst>
      <p:ext uri="{BB962C8B-B14F-4D97-AF65-F5344CB8AC3E}">
        <p14:creationId xmlns:p14="http://schemas.microsoft.com/office/powerpoint/2010/main" val="277721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3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1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0C3A67-DE48-273B-68E2-FB98A6802B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0162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heme">
  <a:themeElements>
    <a:clrScheme name="흐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흐름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lnDef>
    <a:txDef>
      <a:spPr>
        <a:noFill/>
      </a:spPr>
      <a:bodyPr wrap="square">
        <a:spAutoFit/>
      </a:bodyPr>
      <a:lstStyle>
        <a:defPPr algn="l">
          <a:defRPr sz="3000" b="1" dirty="0" smtClean="0">
            <a:effectLst>
              <a:glow rad="190500">
                <a:schemeClr val="bg2"/>
              </a:glow>
            </a:effectLst>
            <a:latin typeface="Nirmala UI" panose="020B0502040204020203" pitchFamily="34" charset="0"/>
            <a:ea typeface="Nirmala UI" panose="020B0502040204020203" pitchFamily="34" charset="0"/>
            <a:cs typeface="Nirmala UI" panose="020B0502040204020203" pitchFamily="34" charset="0"/>
          </a:defRPr>
        </a:defPPr>
      </a:lstStyle>
    </a:txDef>
  </a:objectDefaults>
  <a:extraClrSchemeLst>
    <a:extraClrScheme>
      <a:clrScheme name="흐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흐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heme" id="{826DF8B1-9C1F-4C7F-9941-7D2D3E999CF8}" vid="{E0303908-FAE5-4C73-A870-35C461626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굴림</vt:lpstr>
      <vt:lpstr>Arial</vt:lpstr>
      <vt:lpstr>Calibri</vt:lpstr>
      <vt:lpstr>Wingdings</vt:lpstr>
      <vt:lpstr>PowerPointTheme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wed_sermon</dc:title>
  <dc:subject/>
  <dc:creator/>
  <cp:keywords/>
  <dc:description/>
  <cp:lastModifiedBy>Dong Kyu Kim</cp:lastModifiedBy>
  <cp:revision>65</cp:revision>
  <dcterms:created xsi:type="dcterms:W3CDTF">2003-11-15T21:42:40Z</dcterms:created>
  <dcterms:modified xsi:type="dcterms:W3CDTF">2023-08-01T05:27:08Z</dcterms:modified>
  <cp:category/>
</cp:coreProperties>
</file>