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735" autoAdjust="0"/>
    <p:restoredTop sz="95794" autoAdjust="0"/>
  </p:normalViewPr>
  <p:slideViewPr>
    <p:cSldViewPr>
      <p:cViewPr varScale="1">
        <p:scale>
          <a:sx n="116" d="100"/>
          <a:sy n="116" d="100"/>
        </p:scale>
        <p:origin x="20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7A2C4-9E8B-0F03-175F-7635B973B4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6384" y="5301208"/>
            <a:ext cx="10369296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000" b="1" baseline="0">
                <a:effectLst>
                  <a:glow rad="190500">
                    <a:schemeClr val="bg2"/>
                  </a:glow>
                  <a:outerShdw blurRad="38100" dist="38100" dir="2700000" algn="tl">
                    <a:srgbClr val="000000"/>
                  </a:outerShdw>
                </a:effectLst>
                <a:latin typeface="Nirmala UI" panose="020B0502040204020203" pitchFamily="34" charset="0"/>
              </a:defRPr>
            </a:lvl1pPr>
          </a:lstStyle>
          <a:p>
            <a:pPr lvl="0"/>
            <a:r>
              <a:rPr lang="en-US" altLang="ko-KR" sz="3000" b="1">
                <a:effectLst>
                  <a:glow rad="190500">
                    <a:schemeClr val="bg2"/>
                  </a:glo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Add Lyrics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B820E-907F-A7AF-CF90-B3394D918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3725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Arial</vt:lpstr>
      <vt:lpstr>Calibri</vt:lpstr>
      <vt:lpstr>Nirmala UI</vt:lpstr>
      <vt:lpstr>Wingdings</vt:lpstr>
      <vt:lpstr>PowerPointTheme</vt:lpstr>
      <vt:lpstr>PowerPoint Presentation</vt:lpstr>
    </vt:vector>
  </TitlesOfParts>
  <Company>워싱턴 임마누엘교회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404, 그 크신 하나님의 사랑   404, The Love of Gog          is Greater Far </dc:title>
  <dc:creator>김상범</dc:creator>
  <cp:lastModifiedBy>Dong Kyu Kim</cp:lastModifiedBy>
  <cp:revision>56</cp:revision>
  <dcterms:created xsi:type="dcterms:W3CDTF">2003-11-15T21:42:40Z</dcterms:created>
  <dcterms:modified xsi:type="dcterms:W3CDTF">2023-07-13T05:52:33Z</dcterms:modified>
</cp:coreProperties>
</file>