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397" r:id="rId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07"/>
    <a:srgbClr val="07FF64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5" autoAdjust="0"/>
    <p:restoredTop sz="95794" autoAdjust="0"/>
  </p:normalViewPr>
  <p:slideViewPr>
    <p:cSldViewPr>
      <p:cViewPr varScale="1">
        <p:scale>
          <a:sx n="116" d="100"/>
          <a:sy n="116" d="100"/>
        </p:scale>
        <p:origin x="200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6F61B-DCC9-D848-990F-CAE1C8685861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3E644-F180-AB42-9E50-AC26037D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Slide"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57A2C4-9E8B-0F03-175F-7635B973B4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6384" y="5301208"/>
            <a:ext cx="10369296" cy="553998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buNone/>
              <a:defRPr sz="3000" b="1" baseline="0">
                <a:effectLst>
                  <a:glow rad="190500">
                    <a:schemeClr val="bg2"/>
                  </a:glow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000" b="1" dirty="0">
                <a:effectLst>
                  <a:glow rad="190500">
                    <a:schemeClr val="bg2"/>
                  </a:glow>
                </a:effectLst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Add Lyrics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1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FF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3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anose="020B0600000101010101" pitchFamily="34" charset="-127"/>
          <a:ea typeface="굴림" panose="020B0600000101010101" pitchFamily="34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1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15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EB820E-907F-A7AF-CF90-B3394D918F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3725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heme">
  <a:themeElements>
    <a:clrScheme name="흐름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흐름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34" charset="-127"/>
            <a:ea typeface="굴림" panose="020B0600000101010101" pitchFamily="34" charset="-127"/>
          </a:defRPr>
        </a:defPPr>
      </a:lstStyle>
    </a:lnDef>
    <a:txDef>
      <a:spPr>
        <a:noFill/>
      </a:spPr>
      <a:bodyPr wrap="square">
        <a:spAutoFit/>
      </a:bodyPr>
      <a:lstStyle>
        <a:defPPr algn="l">
          <a:defRPr sz="3000" b="1" dirty="0" smtClean="0">
            <a:effectLst>
              <a:glow rad="190500">
                <a:schemeClr val="bg2"/>
              </a:glow>
            </a:effectLst>
            <a:latin typeface="Nirmala UI" panose="020B0502040204020203" pitchFamily="34" charset="0"/>
            <a:ea typeface="Nirmala UI" panose="020B0502040204020203" pitchFamily="34" charset="0"/>
            <a:cs typeface="Nirmala UI" panose="020B0502040204020203" pitchFamily="34" charset="0"/>
          </a:defRPr>
        </a:defPPr>
      </a:lstStyle>
    </a:txDef>
  </a:objectDefaults>
  <a:extraClrSchemeLst>
    <a:extraClrScheme>
      <a:clrScheme name="흐름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흐름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흐름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heme" id="{826DF8B1-9C1F-4C7F-9941-7D2D3E999CF8}" vid="{E0303908-FAE5-4C73-A870-35C461626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굴림</vt:lpstr>
      <vt:lpstr>Arial</vt:lpstr>
      <vt:lpstr>Calibri</vt:lpstr>
      <vt:lpstr>Nirmala UI</vt:lpstr>
      <vt:lpstr>Wingdings</vt:lpstr>
      <vt:lpstr>PowerPointTheme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wed_sermon</dc:title>
  <dc:subject/>
  <dc:creator/>
  <cp:keywords/>
  <dc:description/>
  <cp:lastModifiedBy>Dong Kyu Kim</cp:lastModifiedBy>
  <cp:revision>62</cp:revision>
  <dcterms:created xsi:type="dcterms:W3CDTF">2003-11-15T21:42:40Z</dcterms:created>
  <dcterms:modified xsi:type="dcterms:W3CDTF">2023-07-28T07:02:35Z</dcterms:modified>
  <cp:category/>
</cp:coreProperties>
</file>