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A5C8E8"/>
    <a:srgbClr val="668BCE"/>
    <a:srgbClr val="1F3864"/>
    <a:srgbClr val="4D74AD"/>
    <a:srgbClr val="67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5B80D-3987-4140-9FD6-9A133648CC7D}" v="15" dt="2023-04-18T17:32:3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 jeong" userId="c2c85127bacbb64e" providerId="LiveId" clId="{AC95B80D-3987-4140-9FD6-9A133648CC7D}"/>
    <pc:docChg chg="modSld modMainMaster">
      <pc:chgData name="juri jeong" userId="c2c85127bacbb64e" providerId="LiveId" clId="{AC95B80D-3987-4140-9FD6-9A133648CC7D}" dt="2023-04-18T17:32:30.960" v="4"/>
      <pc:docMkLst>
        <pc:docMk/>
      </pc:docMkLst>
      <pc:sldChg chg="modSp">
        <pc:chgData name="juri jeong" userId="c2c85127bacbb64e" providerId="LiveId" clId="{AC95B80D-3987-4140-9FD6-9A133648CC7D}" dt="2023-04-18T17:32:30.960" v="4"/>
        <pc:sldMkLst>
          <pc:docMk/>
          <pc:sldMk cId="3917151309" sldId="256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2" creationId="{96DEF2D2-744A-888E-586F-1FD974F099D2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3" creationId="{B6EF5328-3B8D-12F6-1EA7-D7AE6BABB27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4" creationId="{5166C4F8-A50D-C24C-7091-7DC9B9FBB80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5" creationId="{D9094301-A38A-9562-73BD-5FAB9B56CE0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6" creationId="{4C9D14F1-3FEB-F2E8-3A3B-91D5CCD472B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7" creationId="{23852A4C-15E8-00D4-B24F-DE7F7A03EBF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8" creationId="{60B4D34D-35DA-AC0D-3033-CCD5CD80E927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9" creationId="{3C16B6C8-DBA1-9267-9446-EE9414106D41}"/>
          </ac:spMkLst>
        </pc:spChg>
      </pc:sldChg>
      <pc:sldChg chg="modSp">
        <pc:chgData name="juri jeong" userId="c2c85127bacbb64e" providerId="LiveId" clId="{AC95B80D-3987-4140-9FD6-9A133648CC7D}" dt="2023-04-18T17:32:30.960" v="4"/>
        <pc:sldMkLst>
          <pc:docMk/>
          <pc:sldMk cId="3434876526" sldId="257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2" creationId="{17B3CF05-D175-767B-BEA4-7E0E46523F6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3" creationId="{69E4F983-146F-4242-50F4-AD48EE0DB51C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4" creationId="{90BFD359-6E85-B007-7D4E-60E06C7CE45D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5" creationId="{4C93AE93-C191-3966-8DB9-FEE35F9F0F4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6" creationId="{A6719123-4AA0-68AD-8B97-2BAA56DCBDFB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7" creationId="{06726BB9-73C3-DC3E-7443-01954B03293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8" creationId="{29953D76-B611-D4CA-328C-9D9EDEC58223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9" creationId="{8A21393F-D324-D24A-4AC7-646D8F8E1CAA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0" creationId="{8CF5A1DC-A088-07E9-C9E8-2FA2974A767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1" creationId="{87754B9A-BC01-0378-431A-8F2892797CFC}"/>
          </ac:spMkLst>
        </pc:spChg>
      </pc:sldChg>
      <pc:sldMasterChg chg="modSldLayout">
        <pc:chgData name="juri jeong" userId="c2c85127bacbb64e" providerId="LiveId" clId="{AC95B80D-3987-4140-9FD6-9A133648CC7D}" dt="2023-04-18T17:29:36.135" v="0"/>
        <pc:sldMasterMkLst>
          <pc:docMk/>
          <pc:sldMasterMk cId="3535006115" sldId="2147483691"/>
        </pc:sldMasterMkLst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2962014539" sldId="214748369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4" creationId="{C6951248-A891-A937-E0D9-0BE5BF1F7EA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5" creationId="{7EE60CE0-72FE-7A63-5441-8D9FCBD6D694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6" creationId="{CF242D9C-D42A-3BD4-E960-FECC3FACE85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8" creationId="{A54E5E60-A18F-5EA5-7B31-42A349F64247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968887548" sldId="214748370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0" creationId="{3FDC05EA-DA2D-BDE0-6E56-13E18657CB4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1" creationId="{B552C1B4-02C0-BC2F-9B99-9F461E0F790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2" creationId="{E9890414-631E-6C8D-F72F-369775EDBBD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3" creationId="{31299966-3F9E-887F-9536-FFC3A4C13AEC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1559311518" sldId="2147483706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2" creationId="{094B1F70-B052-517D-1A7E-68EDD08A824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3" creationId="{4A2587A3-A6B0-2AF3-9E88-777E99B3FF33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4" creationId="{1A158BE6-7C20-FFEC-884D-DE251CCD8489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5" creationId="{FC2658DF-C31E-578C-BEDF-DB7025971806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8.646" v="1"/>
        <pc:sldMasterMkLst>
          <pc:docMk/>
          <pc:sldMasterMk cId="4047437227" sldId="2147483708"/>
        </pc:sldMasterMkLst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567245036" sldId="214748370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26" creationId="{2574C3C0-5946-B550-A202-810CDC1DC574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1" creationId="{8260859D-3CC4-1F2E-0CDF-3F8579E3E20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2" creationId="{BC029136-9FA2-C299-F8FC-84E5D8EC4DC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3" creationId="{3CA48303-78D9-051E-6D1C-849A6627BEEA}"/>
            </ac:spMkLst>
          </pc:spChg>
        </pc:sldLayoutChg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2132623608" sldId="214748371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6" creationId="{425A9F23-C8D0-B10C-869D-8FE56FF46C39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7" creationId="{7CB3054B-F136-9087-429A-77C14917A0D1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8" creationId="{D4844C28-E280-F3E1-CE9E-967EE507982C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9" creationId="{49243EAD-1BF0-E1B9-E775-4961A31F035F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9.265" v="2"/>
        <pc:sldMasterMkLst>
          <pc:docMk/>
          <pc:sldMasterMk cId="136417451" sldId="2147483723"/>
        </pc:sldMasterMkLst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557624114" sldId="214748372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4" creationId="{218D9A7D-BD93-B576-24B7-9A77D48A0744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5" creationId="{DB5D32E1-D9D4-4B06-0AC5-14C16DA8E0A5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6" creationId="{5F576A8E-392B-D9E8-1FAB-0193E5708DCF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8" creationId="{A49A5A38-CC81-0FA5-BDB1-B45C57240D77}"/>
            </ac:spMkLst>
          </pc:spChg>
        </pc:sldLayoutChg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185999366" sldId="214748373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0" creationId="{C5218AAD-BD85-4520-6F66-39DCFAEC4247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1" creationId="{57052722-76C6-814C-7770-8B3A62ED232A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2" creationId="{D4504FCF-0F68-2E99-D122-D93EB415C87D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3" creationId="{14297138-206D-1313-BF1B-B48D696C79F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4E6AF-08E6-184A-9DD2-3C1D5F53FCC4}" type="datetimeFigureOut">
              <a:rPr kumimoji="1" lang="ko-US" altLang="en-US" smtClean="0"/>
              <a:t>7/28/23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000-9143-0E4C-AA03-3A07C6E19941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09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E101AC1-3B6A-04E9-96FD-093BBF4104F7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A0FA9-1CE8-938C-10AB-BFD79EFE0D6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6398D-A8A8-ACD1-5319-39CFDEAD2A4C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4D97AB-D269-B6F5-9B3F-5372511C2F27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D36FDDC-2265-8F55-DF2F-E9A8B5CBCB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6381" y="896644"/>
            <a:ext cx="1420302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6CC3F096-789A-B399-7181-6245AEFD6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380" y="1851509"/>
            <a:ext cx="1420303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7CA0A8A9-1295-78D4-9B01-B6A2DCDA6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80" y="2847288"/>
            <a:ext cx="1420303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53A0D164-4D6A-E526-1D86-73F6A267F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380" y="3847725"/>
            <a:ext cx="1420303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7" name="Text Placeholder 36">
            <a:extLst>
              <a:ext uri="{FF2B5EF4-FFF2-40B4-BE49-F238E27FC236}">
                <a16:creationId xmlns:a16="http://schemas.microsoft.com/office/drawing/2014/main" id="{BFB943C9-CDEC-77FE-1D55-458AAE6700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9048" y="896644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 spc="-15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English</a:t>
            </a:r>
            <a:endParaRPr lang="ko-KR" altLang="en-US" dirty="0"/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330CCFD5-7514-FEAE-EB26-5AC50A250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048" y="1851509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 spc="-15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Spanish</a:t>
            </a:r>
            <a:endParaRPr lang="ko-KR" altLang="en-US" dirty="0"/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EB228411-5EA9-FE79-1E18-DABEC8B96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19048" y="2847288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Korean</a:t>
            </a:r>
            <a:endParaRPr lang="ko-KR" altLang="en-US" dirty="0"/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88E14595-30B1-0F1B-A174-B5B5661AF6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9048" y="3847725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1F53D-381A-2DCB-7334-E0C4EC4AC5C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95AC-EE67-E146-3B76-7266DD4B862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6A718-2A72-8CE9-06A6-401AD831E64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6F064-75C2-2E31-8F99-823EF87BD214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61079-C246-04AF-D1EB-4821DBECB95F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1708E-FC58-8648-C496-2E4F79612EC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40B8-3888-6E18-DB06-FCB8A11A115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C5D15-F0D7-D3F1-263A-68F3BFD70191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AB17B-12F2-FABE-AF4B-1C56685F074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FA563-E019-EA8A-2C2D-EA786F6BCF34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C0E2E-0940-9860-4ECF-FD7CDD488C3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162F-51B1-B562-9BD1-6896FFB46B4D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815A3-27F6-7964-7DBF-C7337ECC1214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7612-3B70-723E-4533-F1186BC4AE5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676EB-12DF-44C8-6383-62CB4DDBC1F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94CA4-B4B7-7F13-F64F-2E1A4AC2D85B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219B3-7756-25CE-EF16-46F0815C3C1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7B537-9DB7-D02C-E409-2136A4F1E7D9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8D0F1-DAFE-03DD-70AC-CE434496CC7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D52B4-F665-35C3-6C9A-90B968B6D22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806EA-66B7-9BF2-963F-5E87CDE51F62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16723-9338-AFCC-2EA5-E667149D0A98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B58AC-B3CB-BB57-9306-96BCF3E2CA4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98E81-E10A-B680-2450-1FEF5D2A7F8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A859E-9880-3764-9B6A-7920CF5B5DE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4777B-5770-9183-BFA5-A7B3345CF956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F725-1B74-4EB9-357E-A0F64A60B38F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729214-E0C9-B528-9255-253C0F2DBD1C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D9A7D-BD93-B576-24B7-9A77D48A0744}"/>
              </a:ext>
            </a:extLst>
          </p:cNvPr>
          <p:cNvSpPr txBox="1"/>
          <p:nvPr userDrawn="1"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D32E1-D9D4-4B06-0AC5-14C16DA8E0A5}"/>
              </a:ext>
            </a:extLst>
          </p:cNvPr>
          <p:cNvSpPr txBox="1"/>
          <p:nvPr userDrawn="1"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76A8E-392B-D9E8-1FAB-0193E5708DCF}"/>
              </a:ext>
            </a:extLst>
          </p:cNvPr>
          <p:cNvSpPr txBox="1"/>
          <p:nvPr userDrawn="1"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9A5A38-CC81-0FA5-BDB1-B45C57240D77}"/>
              </a:ext>
            </a:extLst>
          </p:cNvPr>
          <p:cNvSpPr txBox="1"/>
          <p:nvPr userDrawn="1"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YR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FD62539A-8F14-2B37-E0AE-DC5276DC62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5309" y="577697"/>
            <a:ext cx="630309" cy="521868"/>
          </a:xfrm>
          <a:prstGeom prst="rect">
            <a:avLst/>
          </a:prstGeom>
          <a:effectLst/>
        </p:spPr>
        <p:txBody>
          <a:bodyPr anchor="ctr"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24" name="Text Placeholder 36">
            <a:extLst>
              <a:ext uri="{FF2B5EF4-FFF2-40B4-BE49-F238E27FC236}">
                <a16:creationId xmlns:a16="http://schemas.microsoft.com/office/drawing/2014/main" id="{2FA78833-04A4-C6DF-7DCF-11ED3A84B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660" y="565016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English</a:t>
            </a:r>
            <a:endParaRPr lang="ko-KR" altLang="en-US" dirty="0"/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054D7E76-DD52-80FD-89CB-3253655D84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9659" y="1186596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Spanish</a:t>
            </a:r>
            <a:endParaRPr lang="ko-KR" alt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0B8A6EA3-3F46-D0D2-575C-287FD0F6C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659" y="1818115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Korean</a:t>
            </a:r>
            <a:endParaRPr lang="ko-KR" altLang="en-US" dirty="0"/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2BE2B8D5-2D68-C461-608C-B28375D797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59" y="2438453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9B667D7-7DD9-AF50-A42F-973A96916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5309" y="3378775"/>
            <a:ext cx="630309" cy="521868"/>
          </a:xfrm>
          <a:prstGeom prst="rect">
            <a:avLst/>
          </a:prstGeom>
          <a:effectLst/>
        </p:spPr>
        <p:txBody>
          <a:bodyPr anchor="ctr"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94157C4A-1547-0E00-63F9-BF4926530D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9659" y="3378775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English</a:t>
            </a:r>
            <a:endParaRPr lang="ko-KR" altLang="en-US" dirty="0"/>
          </a:p>
        </p:txBody>
      </p:sp>
      <p:sp>
        <p:nvSpPr>
          <p:cNvPr id="33" name="Text Placeholder 36">
            <a:extLst>
              <a:ext uri="{FF2B5EF4-FFF2-40B4-BE49-F238E27FC236}">
                <a16:creationId xmlns:a16="http://schemas.microsoft.com/office/drawing/2014/main" id="{34B08C88-838F-48AB-4157-F2C551BB66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9658" y="3989026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Spanish</a:t>
            </a:r>
            <a:endParaRPr lang="ko-KR" altLang="en-US" dirty="0"/>
          </a:p>
        </p:txBody>
      </p:sp>
      <p:sp>
        <p:nvSpPr>
          <p:cNvPr id="34" name="Text Placeholder 36">
            <a:extLst>
              <a:ext uri="{FF2B5EF4-FFF2-40B4-BE49-F238E27FC236}">
                <a16:creationId xmlns:a16="http://schemas.microsoft.com/office/drawing/2014/main" id="{D116FB05-331E-61B1-B328-FB6C06F563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658" y="4609787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Korean</a:t>
            </a:r>
            <a:endParaRPr lang="ko-KR" altLang="en-US" dirty="0"/>
          </a:p>
        </p:txBody>
      </p:sp>
      <p:sp>
        <p:nvSpPr>
          <p:cNvPr id="35" name="Text Placeholder 36">
            <a:extLst>
              <a:ext uri="{FF2B5EF4-FFF2-40B4-BE49-F238E27FC236}">
                <a16:creationId xmlns:a16="http://schemas.microsoft.com/office/drawing/2014/main" id="{86713E96-52E9-A44D-D174-D12829737F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9658" y="5226383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2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1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DEF2D2-744A-888E-586F-1FD974F09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5328-3B8D-12F6-1EA7-D7AE6BABB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C4F8-A50D-C24C-7091-7DC9B9FBB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94301-A38A-9562-73BD-5FAB9B56C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C9D14F1-3FEB-F2E8-3A3B-91D5CCD47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852A4C-15E8-00D4-B24F-DE7F7A03E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0B4D34D-35DA-AC0D-3033-CCD5CD80E9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16B6C8-DBA1-9267-9446-EE9414106D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17151309"/>
      </p:ext>
    </p:extLst>
  </p:cSld>
  <p:clrMapOvr>
    <a:masterClrMapping/>
  </p:clrMapOvr>
</p:sld>
</file>

<file path=ppt/theme/theme1.xml><?xml version="1.0" encoding="utf-8"?>
<a:theme xmlns:a="http://schemas.openxmlformats.org/drawingml/2006/main" name="찐 테마 최종본(구글슬라이드 호환)">
  <a:themeElements>
    <a:clrScheme name="사용자 지정 2">
      <a:dk1>
        <a:srgbClr val="FEFFFF"/>
      </a:dk1>
      <a:lt1>
        <a:srgbClr val="FFFFFF"/>
      </a:lt1>
      <a:dk2>
        <a:srgbClr val="FEFFFF"/>
      </a:dk2>
      <a:lt2>
        <a:srgbClr val="E7E6E6"/>
      </a:lt2>
      <a:accent1>
        <a:srgbClr val="2F5496"/>
      </a:accent1>
      <a:accent2>
        <a:srgbClr val="FEFFFF"/>
      </a:accent2>
      <a:accent3>
        <a:srgbClr val="FEFFFF"/>
      </a:accent3>
      <a:accent4>
        <a:srgbClr val="FEFFFF"/>
      </a:accent4>
      <a:accent5>
        <a:srgbClr val="2E75B5"/>
      </a:accent5>
      <a:accent6>
        <a:srgbClr val="023160"/>
      </a:accent6>
      <a:hlink>
        <a:srgbClr val="A8C9FF"/>
      </a:hlink>
      <a:folHlink>
        <a:srgbClr val="159FBB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찐 테마 최종본(구글슬라이드 호환)" id="{E2DEDCE5-12B0-4542-A8C8-3A270358F494}" vid="{E6D52CC8-3124-AA4D-8BC6-BE2E1FCB63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찐 테마 최종본(구글슬라이드 호환)</Template>
  <TotalTime>1171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찐 테마 최종본(구글슬라이드 호환)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west_coast_lyrics</dc:title>
  <dc:subject/>
  <dc:creator/>
  <cp:keywords/>
  <dc:description/>
  <cp:lastModifiedBy>Dong Kyu Kim</cp:lastModifiedBy>
  <cp:revision>16</cp:revision>
  <dcterms:created xsi:type="dcterms:W3CDTF">2022-10-16T20:39:53Z</dcterms:created>
  <dcterms:modified xsi:type="dcterms:W3CDTF">2023-07-28T07:03:25Z</dcterms:modified>
  <cp:category/>
</cp:coreProperties>
</file>