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6" r:id="rId22"/>
    <p:sldId id="278" r:id="rId23"/>
    <p:sldId id="275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1096B3D-C093-4C3F-BCD2-3151AA963A7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7"/>
            <p14:sldId id="276"/>
          </p14:sldIdLst>
        </p14:section>
        <p14:section name="제목 없는 구역" id="{2D99203C-DE43-40BF-96B7-423B5289516D}">
          <p14:sldIdLst>
            <p14:sldId id="278"/>
            <p14:sldId id="275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모서리가 둥근 직사각형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8E4-6FB1-4EFB-B21A-1A891F8EF77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FB88FCF-40BC-470B-B6F6-38941A7EB8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8E4-6FB1-4EFB-B21A-1A891F8EF77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8FCF-40BC-470B-B6F6-38941A7EB8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8E4-6FB1-4EFB-B21A-1A891F8EF77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8FCF-40BC-470B-B6F6-38941A7EB8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8E4-6FB1-4EFB-B21A-1A891F8EF77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8FCF-40BC-470B-B6F6-38941A7EB8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모서리가 둥근 직사각형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8E4-6FB1-4EFB-B21A-1A891F8EF77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B88FCF-40BC-470B-B6F6-38941A7EB8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8E4-6FB1-4EFB-B21A-1A891F8EF77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8FCF-40BC-470B-B6F6-38941A7EB8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8E4-6FB1-4EFB-B21A-1A891F8EF77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8FCF-40BC-470B-B6F6-38941A7EB8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8E4-6FB1-4EFB-B21A-1A891F8EF77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8FCF-40BC-470B-B6F6-38941A7EB8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8E4-6FB1-4EFB-B21A-1A891F8EF77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8FCF-40BC-470B-B6F6-38941A7EB8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모서리가 둥근 직사각형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8E4-6FB1-4EFB-B21A-1A891F8EF77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88FCF-40BC-470B-B6F6-38941A7EB8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E18E4-6FB1-4EFB-B21A-1A891F8EF77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FB88FCF-40BC-470B-B6F6-38941A7EB85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직사각형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모서리가 둥근 직사각형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98E18E4-6FB1-4EFB-B21A-1A891F8EF770}" type="datetimeFigureOut">
              <a:rPr lang="ko-KR" altLang="en-US" smtClean="0"/>
              <a:t>2017-11-09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FB88FCF-40BC-470B-B6F6-38941A7EB85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1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1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1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1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1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710100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 smtClean="0"/>
              <a:t>젠킨스</a:t>
            </a:r>
            <a:r>
              <a:rPr lang="ko-KR" altLang="en-US" sz="3200" b="1" dirty="0" smtClean="0"/>
              <a:t> 설치</a:t>
            </a:r>
            <a:r>
              <a:rPr lang="en-US" altLang="ko-KR" sz="3200" b="1" dirty="0"/>
              <a:t> </a:t>
            </a:r>
            <a:r>
              <a:rPr lang="ko-KR" altLang="en-US" sz="3200" b="1" dirty="0" smtClean="0"/>
              <a:t>후 </a:t>
            </a:r>
            <a:r>
              <a:rPr lang="ko-KR" altLang="en-US" sz="3200" b="1" dirty="0" err="1" smtClean="0"/>
              <a:t>깃허브와</a:t>
            </a:r>
            <a:r>
              <a:rPr lang="ko-KR" altLang="en-US" sz="3200" b="1" dirty="0" smtClean="0"/>
              <a:t> 연결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45175" y="321297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먼저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서버에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톰캣이</a:t>
            </a:r>
            <a:r>
              <a:rPr lang="ko-KR" altLang="en-US" dirty="0" smtClean="0"/>
              <a:t> 깔려있다는 가정하에 진행합니다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810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BAE\Desktop\젠킨스\2017-11-07 23;59;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24744"/>
            <a:ext cx="5896338" cy="54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303039"/>
            <a:ext cx="8784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젠킨스의</a:t>
            </a:r>
            <a:r>
              <a:rPr lang="ko-KR" altLang="en-US" dirty="0" smtClean="0"/>
              <a:t> 자신의 계정과 암호를 입력하는 </a:t>
            </a:r>
            <a:r>
              <a:rPr lang="ko-KR" altLang="en-US" dirty="0" err="1" smtClean="0"/>
              <a:t>란입니다</a:t>
            </a:r>
            <a:r>
              <a:rPr lang="en-US" altLang="ko-KR" dirty="0" smtClean="0"/>
              <a:t>.         </a:t>
            </a:r>
          </a:p>
          <a:p>
            <a:r>
              <a:rPr lang="ko-KR" altLang="en-US" dirty="0" smtClean="0"/>
              <a:t>추후에 </a:t>
            </a:r>
            <a:r>
              <a:rPr lang="ko-KR" altLang="en-US" dirty="0" err="1" smtClean="0"/>
              <a:t>젠킨스에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접속했을때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아이디와 비밀번호를 적으라는데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여기서 </a:t>
            </a:r>
            <a:r>
              <a:rPr lang="ko-KR" altLang="en-US" dirty="0" err="1" smtClean="0"/>
              <a:t>설정했던것이</a:t>
            </a:r>
            <a:r>
              <a:rPr lang="ko-KR" altLang="en-US" dirty="0" smtClean="0"/>
              <a:t> 그 접속정보입니다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BAE\Desktop\젠킨스\2017-11-08 00;04;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87" y="836712"/>
            <a:ext cx="8640960" cy="336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3555" y="393305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여기까지가 일단 </a:t>
            </a:r>
            <a:r>
              <a:rPr lang="ko-KR" altLang="en-US" dirty="0" err="1" smtClean="0"/>
              <a:t>젠킨스를</a:t>
            </a:r>
            <a:r>
              <a:rPr lang="ko-KR" altLang="en-US" dirty="0" smtClean="0"/>
              <a:t> 성공적으로 설치한 </a:t>
            </a:r>
            <a:r>
              <a:rPr lang="ko-KR" altLang="en-US" dirty="0" err="1" smtClean="0"/>
              <a:t>과정이였습니다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BAE\Desktop\젠킨스\2017-11-08 00;06;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2656"/>
            <a:ext cx="6787290" cy="608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980728"/>
            <a:ext cx="16561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깃헙과</a:t>
            </a:r>
            <a:r>
              <a:rPr lang="ko-KR" altLang="en-US" dirty="0" smtClean="0"/>
              <a:t> 연동을 하려면 토큰이 필요합니다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깃헙</a:t>
            </a:r>
            <a:r>
              <a:rPr lang="ko-KR" altLang="en-US" dirty="0" err="1" smtClean="0"/>
              <a:t>에서</a:t>
            </a:r>
            <a:r>
              <a:rPr lang="ko-KR" altLang="en-US" dirty="0" smtClean="0"/>
              <a:t> 권한을 설정하고 토큰을 받을 </a:t>
            </a:r>
            <a:r>
              <a:rPr lang="ko-KR" altLang="en-US" dirty="0" err="1" smtClean="0"/>
              <a:t>수있습니다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토큰받으러</a:t>
            </a:r>
            <a:r>
              <a:rPr lang="ko-KR" altLang="en-US" dirty="0" smtClean="0"/>
              <a:t> 가는 것입니다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C:\Users\BAE\Desktop\젠킨스\2017-11-08 00;07;4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6632"/>
            <a:ext cx="7862050" cy="322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BAE\Desktop\젠킨스\2017-11-08 00;08;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33056"/>
            <a:ext cx="7841551" cy="231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화살표 연결선 2"/>
          <p:cNvCxnSpPr/>
          <p:nvPr/>
        </p:nvCxnSpPr>
        <p:spPr>
          <a:xfrm>
            <a:off x="4521796" y="3212976"/>
            <a:ext cx="0" cy="4800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C:\Users\BAE\Desktop\젠킨스\2017-11-08 00;09;4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39"/>
            <a:ext cx="7200800" cy="6362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BAE\Desktop\젠킨스\2017-11-08 00;11;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52736"/>
            <a:ext cx="8450700" cy="407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51237" y="5661248"/>
            <a:ext cx="457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토큰 받았습니다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</a:t>
            </a:r>
            <a:r>
              <a:rPr lang="ko-KR" altLang="en-US" dirty="0" err="1" smtClean="0"/>
              <a:t>젠킨스로</a:t>
            </a:r>
            <a:r>
              <a:rPr lang="ko-KR" altLang="en-US" dirty="0" smtClean="0"/>
              <a:t> 돌아가서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:\Users\BAE\Desktop\젠킨스\2017-11-08 00;12;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00" y="692696"/>
            <a:ext cx="8821488" cy="419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:\Users\BAE\Desktop\젠킨스\2017-11-08 00;16;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42" y="1196752"/>
            <a:ext cx="8777727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159023"/>
            <a:ext cx="770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젠킨스</a:t>
            </a:r>
            <a:r>
              <a:rPr lang="ko-KR" altLang="en-US" dirty="0" smtClean="0"/>
              <a:t> 로케이션 그냥 </a:t>
            </a:r>
            <a:r>
              <a:rPr lang="en-US" altLang="ko-KR" dirty="0" smtClean="0"/>
              <a:t>8090/ </a:t>
            </a:r>
            <a:r>
              <a:rPr lang="ko-KR" altLang="en-US" dirty="0" smtClean="0"/>
              <a:t>까지만 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아래 </a:t>
            </a:r>
            <a:r>
              <a:rPr lang="ko-KR" altLang="en-US" dirty="0" err="1" smtClean="0"/>
              <a:t>스크린샷은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따라하다보니</a:t>
            </a:r>
            <a:r>
              <a:rPr lang="ko-KR" altLang="en-US" dirty="0" smtClean="0"/>
              <a:t>  첨에 </a:t>
            </a:r>
            <a:r>
              <a:rPr lang="ko-KR" altLang="en-US" dirty="0" err="1" smtClean="0"/>
              <a:t>그렇게했네여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초기 브라우저 </a:t>
            </a:r>
            <a:r>
              <a:rPr lang="ko-KR" altLang="en-US" dirty="0" err="1" smtClean="0"/>
              <a:t>주소창에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젠킨스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들어올때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이라 </a:t>
            </a:r>
            <a:r>
              <a:rPr lang="ko-KR" altLang="en-US" dirty="0" err="1" smtClean="0"/>
              <a:t>보시면되여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2517" y="5445224"/>
            <a:ext cx="8649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깃허브부분</a:t>
            </a:r>
            <a:r>
              <a:rPr lang="ko-KR" altLang="en-US" dirty="0" smtClean="0"/>
              <a:t> </a:t>
            </a:r>
            <a:r>
              <a:rPr lang="en-US" altLang="ko-KR" dirty="0" smtClean="0"/>
              <a:t>add GitHub Server </a:t>
            </a:r>
            <a:r>
              <a:rPr lang="ko-KR" altLang="en-US" dirty="0" smtClean="0"/>
              <a:t>만 </a:t>
            </a:r>
            <a:r>
              <a:rPr lang="ko-KR" altLang="en-US" dirty="0" err="1" smtClean="0"/>
              <a:t>덩그라니</a:t>
            </a:r>
            <a:r>
              <a:rPr lang="ko-KR" altLang="en-US" dirty="0" smtClean="0"/>
              <a:t> 있었을 거에요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그거 클릭하면 위처럼 </a:t>
            </a:r>
            <a:r>
              <a:rPr lang="ko-KR" altLang="en-US" dirty="0" err="1" smtClean="0"/>
              <a:t>정보기입할</a:t>
            </a:r>
            <a:r>
              <a:rPr lang="ko-KR" altLang="en-US" dirty="0" smtClean="0"/>
              <a:t> 수 있도록 해주시구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번을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하면 창이 하나 떠요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다음페이지에서 </a:t>
            </a:r>
            <a:r>
              <a:rPr lang="ko-KR" altLang="en-US" dirty="0" err="1" smtClean="0"/>
              <a:t>설명드립니다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:\Users\BAE\Desktop\젠킨스\2017-11-08 00;16;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83" y="1052736"/>
            <a:ext cx="8528512" cy="48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292006"/>
            <a:ext cx="861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 팝업페이지인데요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아래와 같이 설정해주시고 </a:t>
            </a:r>
            <a:r>
              <a:rPr lang="en-US" altLang="ko-KR" dirty="0" smtClean="0"/>
              <a:t>add </a:t>
            </a:r>
            <a:r>
              <a:rPr lang="ko-KR" altLang="en-US" dirty="0" smtClean="0"/>
              <a:t>누르시면 됩니다</a:t>
            </a:r>
            <a:r>
              <a:rPr lang="en-US" altLang="ko-KR" dirty="0" smtClean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Users\BAE\Desktop\젠킨스\2017-11-08 00;20;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8"/>
            <a:ext cx="8496944" cy="483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515719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그럼 </a:t>
            </a:r>
            <a:r>
              <a:rPr lang="en-US" altLang="ko-KR" dirty="0" smtClean="0"/>
              <a:t>add</a:t>
            </a:r>
            <a:r>
              <a:rPr lang="ko-KR" altLang="en-US" dirty="0" smtClean="0"/>
              <a:t>했던 부분이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ID</a:t>
            </a:r>
            <a:r>
              <a:rPr lang="ko-KR" altLang="en-US" dirty="0" smtClean="0"/>
              <a:t>부분으로 </a:t>
            </a:r>
            <a:r>
              <a:rPr lang="ko-KR" altLang="en-US" dirty="0" err="1" smtClean="0"/>
              <a:t>바뀌었구요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아래 테스트 커넥션 클릭하여 연결 테스트를 해보세요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그리고 저장을 하면 일단은 </a:t>
            </a:r>
            <a:r>
              <a:rPr lang="ko-KR" altLang="en-US" dirty="0" err="1" smtClean="0"/>
              <a:t>젠킨스와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톰캣이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연결됬습니다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그다음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젠킨스에서</a:t>
            </a:r>
            <a:r>
              <a:rPr lang="ko-KR" altLang="en-US" dirty="0" smtClean="0"/>
              <a:t> 배포해줄 프로젝트를 설정합니다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8139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wget</a:t>
            </a:r>
            <a:r>
              <a:rPr lang="en-US" altLang="ko-KR" dirty="0" smtClean="0"/>
              <a:t> -O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yum.repos.d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jenkins.repo</a:t>
            </a:r>
            <a:r>
              <a:rPr lang="en-US" altLang="ko-KR" dirty="0" smtClean="0"/>
              <a:t> http://pkg.jenkins-ci.org/redhat-stable/jenkins.repo</a:t>
            </a:r>
          </a:p>
          <a:p>
            <a:r>
              <a:rPr lang="en-US" altLang="ko-KR" dirty="0" smtClean="0"/>
              <a:t>rpm --import https://jenkins-ci.org/redhat/jenkins-ci.org.key</a:t>
            </a:r>
          </a:p>
          <a:p>
            <a:r>
              <a:rPr lang="en-US" altLang="ko-KR" dirty="0" smtClean="0"/>
              <a:t>yum install </a:t>
            </a:r>
            <a:r>
              <a:rPr lang="en-US" altLang="ko-KR" dirty="0" err="1" smtClean="0"/>
              <a:t>jenkins</a:t>
            </a:r>
            <a:endParaRPr lang="en-US" altLang="ko-KR" dirty="0" smtClean="0"/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복사하여  </a:t>
            </a:r>
            <a:r>
              <a:rPr lang="en-US" altLang="ko-KR" dirty="0" err="1" smtClean="0"/>
              <a:t>PuTTY</a:t>
            </a:r>
            <a:r>
              <a:rPr lang="ko-KR" altLang="en-US" dirty="0" smtClean="0"/>
              <a:t>를 통해 입력해주면 </a:t>
            </a:r>
            <a:r>
              <a:rPr lang="ko-KR" altLang="en-US" dirty="0" err="1" smtClean="0"/>
              <a:t>아래와같이</a:t>
            </a:r>
            <a:r>
              <a:rPr lang="ko-KR" altLang="en-US" dirty="0" smtClean="0"/>
              <a:t> 나옵니다</a:t>
            </a:r>
            <a:endParaRPr lang="ko-KR" altLang="en-US" dirty="0"/>
          </a:p>
        </p:txBody>
      </p:sp>
      <p:pic>
        <p:nvPicPr>
          <p:cNvPr id="1026" name="Picture 2" descr="C:\Users\BAE\Desktop\젠킨스\2017-11-07 23;00;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88969"/>
            <a:ext cx="8283232" cy="535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27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04664"/>
            <a:ext cx="8734475" cy="602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:\Users\BAE\Desktop\젠킨스\2017-11-08 00;46;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844824"/>
            <a:ext cx="8424935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404664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젠킨스에</a:t>
            </a:r>
            <a:r>
              <a:rPr lang="ko-KR" altLang="en-US" dirty="0" smtClean="0"/>
              <a:t> 배포할 프로젝트를 </a:t>
            </a:r>
            <a:r>
              <a:rPr lang="ko-KR" altLang="en-US" dirty="0" err="1" smtClean="0"/>
              <a:t>만들때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배포후</a:t>
            </a:r>
            <a:r>
              <a:rPr lang="ko-KR" altLang="en-US" dirty="0" smtClean="0"/>
              <a:t> 작업에 </a:t>
            </a:r>
            <a:r>
              <a:rPr lang="en-US" altLang="ko-KR" dirty="0" smtClean="0"/>
              <a:t>Deploy to container </a:t>
            </a:r>
            <a:r>
              <a:rPr lang="ko-KR" altLang="en-US" dirty="0" smtClean="0"/>
              <a:t>라는 항목이 나오지 않습니다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이것은 설치해주셔야 합니다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아래와 같이 항목을 찾아 설치하여 줍니다</a:t>
            </a:r>
            <a:r>
              <a:rPr lang="en-US" altLang="ko-KR" dirty="0" smtClean="0"/>
              <a:t>~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을 검색하여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plugin </a:t>
            </a:r>
            <a:r>
              <a:rPr lang="ko-KR" altLang="en-US" dirty="0" smtClean="0"/>
              <a:t>이랑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plugin</a:t>
            </a:r>
            <a:r>
              <a:rPr lang="ko-KR" altLang="en-US" dirty="0" smtClean="0"/>
              <a:t>도 설치가 안되어 있다면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설치해주세요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저같은경우는</a:t>
            </a:r>
            <a:r>
              <a:rPr lang="ko-KR" altLang="en-US" dirty="0" smtClean="0"/>
              <a:t> 기본적으로 설치가 되어있었습니다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509120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완료되었으면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이번엔 </a:t>
            </a:r>
            <a:r>
              <a:rPr lang="en-US" altLang="ko-KR" dirty="0" smtClean="0"/>
              <a:t>Global Tool Configuration</a:t>
            </a:r>
            <a:r>
              <a:rPr lang="ko-KR" altLang="en-US" dirty="0" smtClean="0"/>
              <a:t>에 들어가서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 </a:t>
            </a:r>
            <a:r>
              <a:rPr lang="en-US" altLang="ko-KR" dirty="0" smtClean="0"/>
              <a:t>JDK</a:t>
            </a:r>
            <a:r>
              <a:rPr lang="ko-KR" altLang="en-US" dirty="0" smtClean="0"/>
              <a:t>설정 정보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설정 정보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메이븐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정보 등을 기입하면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그전에 </a:t>
            </a:r>
            <a:r>
              <a:rPr lang="ko-KR" altLang="en-US" dirty="0" err="1" smtClean="0"/>
              <a:t>젠킨스</a:t>
            </a:r>
            <a:r>
              <a:rPr lang="ko-KR" altLang="en-US" dirty="0" smtClean="0"/>
              <a:t> 관리에 중요한 부분과 역할을 살짝 알아볼까 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84564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아까</a:t>
            </a:r>
            <a:r>
              <a:rPr lang="en-US" altLang="ko-KR" dirty="0" smtClean="0"/>
              <a:t>, Jenkins </a:t>
            </a:r>
            <a:r>
              <a:rPr lang="ko-KR" altLang="en-US" dirty="0" smtClean="0"/>
              <a:t>관리 탭을 클릭한 이후 화면을 </a:t>
            </a:r>
            <a:r>
              <a:rPr lang="ko-KR" altLang="en-US" dirty="0" err="1" smtClean="0"/>
              <a:t>설명드리겠습니다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36712"/>
            <a:ext cx="432048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71900" y="836712"/>
            <a:ext cx="5148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</a:t>
            </a:r>
            <a:r>
              <a:rPr lang="ko-KR" altLang="en-US" sz="1400" dirty="0" smtClean="0"/>
              <a:t>번은 말 그대로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환경변수 및 </a:t>
            </a:r>
            <a:r>
              <a:rPr lang="ko-KR" altLang="en-US" sz="1400" dirty="0" err="1" smtClean="0"/>
              <a:t>경로정보등을</a:t>
            </a:r>
            <a:r>
              <a:rPr lang="ko-KR" altLang="en-US" sz="1400" dirty="0" smtClean="0"/>
              <a:t> 설정하는 곳입니다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3671900" y="1224215"/>
            <a:ext cx="489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</a:t>
            </a:r>
            <a:r>
              <a:rPr lang="ko-KR" altLang="en-US" sz="1400" dirty="0" smtClean="0"/>
              <a:t>번은 사용자의 가입을 허용하고</a:t>
            </a:r>
            <a:r>
              <a:rPr lang="en-US" altLang="ko-KR" sz="1400" dirty="0" smtClean="0"/>
              <a:t>, </a:t>
            </a:r>
          </a:p>
          <a:p>
            <a:r>
              <a:rPr lang="ko-KR" altLang="en-US" sz="1400" dirty="0" err="1" smtClean="0"/>
              <a:t>사용자별로</a:t>
            </a:r>
            <a:r>
              <a:rPr lang="ko-KR" altLang="en-US" sz="1400" dirty="0" smtClean="0"/>
              <a:t> 권한을 관리하는 곳입니다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4766232" y="1844824"/>
            <a:ext cx="4362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</a:t>
            </a:r>
            <a:r>
              <a:rPr lang="ko-KR" altLang="en-US" sz="1400" dirty="0" smtClean="0"/>
              <a:t>번은 </a:t>
            </a:r>
            <a:r>
              <a:rPr lang="ko-KR" altLang="en-US" sz="1400" dirty="0" err="1" smtClean="0"/>
              <a:t>젠킨스가</a:t>
            </a:r>
            <a:r>
              <a:rPr lang="ko-KR" altLang="en-US" sz="1400" dirty="0" smtClean="0"/>
              <a:t> 설치된 서버의 </a:t>
            </a:r>
            <a:r>
              <a:rPr lang="en-US" altLang="ko-KR" sz="1400" dirty="0" smtClean="0"/>
              <a:t>tool</a:t>
            </a:r>
            <a:r>
              <a:rPr lang="ko-KR" altLang="en-US" sz="1400" dirty="0" smtClean="0"/>
              <a:t>의 정보나</a:t>
            </a:r>
            <a:r>
              <a:rPr lang="en-US" altLang="ko-KR" sz="1400" dirty="0" smtClean="0"/>
              <a:t>, </a:t>
            </a:r>
          </a:p>
          <a:p>
            <a:r>
              <a:rPr lang="en-US" altLang="ko-KR" sz="1400" dirty="0" err="1" smtClean="0"/>
              <a:t>Git</a:t>
            </a:r>
            <a:r>
              <a:rPr lang="en-US" altLang="ko-KR" sz="1400" dirty="0" smtClean="0"/>
              <a:t>, maven</a:t>
            </a:r>
            <a:r>
              <a:rPr lang="ko-KR" altLang="en-US" sz="1400" dirty="0" smtClean="0"/>
              <a:t>의 설정 등</a:t>
            </a:r>
            <a:r>
              <a:rPr lang="en-US" altLang="ko-KR" sz="1400" dirty="0" smtClean="0"/>
              <a:t>… </a:t>
            </a:r>
            <a:r>
              <a:rPr lang="ko-KR" altLang="en-US" sz="1400" dirty="0" smtClean="0"/>
              <a:t>설정 정보를 입력하는 곳입니다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4766232" y="2460065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4</a:t>
            </a:r>
            <a:r>
              <a:rPr lang="ko-KR" altLang="en-US" sz="1400" dirty="0" smtClean="0"/>
              <a:t>번은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아까와 같이 </a:t>
            </a:r>
            <a:r>
              <a:rPr lang="ko-KR" altLang="en-US" sz="1400" dirty="0" err="1" smtClean="0"/>
              <a:t>젠킨스에</a:t>
            </a:r>
            <a:r>
              <a:rPr lang="ko-KR" altLang="en-US" sz="1400" dirty="0" smtClean="0"/>
              <a:t> 사용할 </a:t>
            </a:r>
            <a:r>
              <a:rPr lang="ko-KR" altLang="en-US" sz="1400" dirty="0" err="1" smtClean="0"/>
              <a:t>플러그인을</a:t>
            </a:r>
            <a:r>
              <a:rPr lang="ko-KR" altLang="en-US" sz="1400" dirty="0" smtClean="0"/>
              <a:t> 다운받거나 업데이트 하는 곳입니다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4941168"/>
            <a:ext cx="7380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번을 클릭하여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설정 </a:t>
            </a:r>
            <a:r>
              <a:rPr lang="ko-KR" altLang="en-US" dirty="0" err="1" smtClean="0"/>
              <a:t>정보등을</a:t>
            </a:r>
            <a:r>
              <a:rPr lang="ko-KR" altLang="en-US" dirty="0" smtClean="0"/>
              <a:t> 입력해 줍시다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:\Users\BAE\Desktop\젠킨스\2017-11-08 00;38;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6" y="1052736"/>
            <a:ext cx="884979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542" y="301298"/>
            <a:ext cx="8841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이것을 </a:t>
            </a:r>
            <a:r>
              <a:rPr lang="ko-KR" altLang="en-US" dirty="0" err="1" smtClean="0"/>
              <a:t>설정하게되면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첫 </a:t>
            </a:r>
            <a:r>
              <a:rPr lang="ko-KR" altLang="en-US" dirty="0" err="1" smtClean="0"/>
              <a:t>배포했을때</a:t>
            </a:r>
            <a:r>
              <a:rPr lang="ko-KR" altLang="en-US" dirty="0" smtClean="0"/>
              <a:t> 자동으로 </a:t>
            </a:r>
            <a:r>
              <a:rPr lang="ko-KR" altLang="en-US" dirty="0" err="1" smtClean="0"/>
              <a:t>젠킨스에서</a:t>
            </a:r>
            <a:r>
              <a:rPr lang="ko-KR" altLang="en-US" dirty="0" smtClean="0"/>
              <a:t> 사용이 가능하도록 설치가 </a:t>
            </a:r>
            <a:r>
              <a:rPr lang="ko-KR" altLang="en-US" dirty="0" err="1" smtClean="0"/>
              <a:t>되는것</a:t>
            </a:r>
            <a:r>
              <a:rPr lang="en-US" altLang="ko-KR" dirty="0" smtClean="0"/>
              <a:t>..</a:t>
            </a:r>
            <a:r>
              <a:rPr lang="ko-KR" altLang="en-US" dirty="0" smtClean="0"/>
              <a:t>같습니다</a:t>
            </a:r>
            <a:r>
              <a:rPr lang="en-US" altLang="ko-KR" dirty="0" smtClean="0"/>
              <a:t>? (</a:t>
            </a:r>
            <a:r>
              <a:rPr lang="ko-KR" altLang="en-US" dirty="0" smtClean="0"/>
              <a:t>아마도</a:t>
            </a:r>
            <a:r>
              <a:rPr lang="en-US" altLang="ko-KR" dirty="0" smtClean="0"/>
              <a:t>..)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332656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이러면 일단은 설정은 다 끝났습니다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이제 </a:t>
            </a:r>
            <a:r>
              <a:rPr lang="ko-KR" altLang="en-US" dirty="0" err="1" smtClean="0"/>
              <a:t>젠킨스</a:t>
            </a:r>
            <a:r>
              <a:rPr lang="ko-KR" altLang="en-US" dirty="0" smtClean="0"/>
              <a:t> 좌측상단의  </a:t>
            </a:r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6" y="817085"/>
            <a:ext cx="3124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88024" y="980728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</a:t>
            </a:r>
            <a:r>
              <a:rPr lang="en-US" altLang="ko-KR" dirty="0" smtClean="0"/>
              <a:t>Item </a:t>
            </a:r>
            <a:r>
              <a:rPr lang="ko-KR" altLang="en-US" dirty="0" smtClean="0"/>
              <a:t>을 클릭하여 프로젝트를 설정합니다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3" y="1700808"/>
            <a:ext cx="8953627" cy="392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95536" y="355488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아래와 같이 배포할 프로젝트의 이름을 설정해주시구요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GitHub project</a:t>
            </a:r>
            <a:r>
              <a:rPr lang="ko-KR" altLang="en-US" dirty="0" smtClean="0"/>
              <a:t>에 체크해주시고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/>
              <a:t>깃</a:t>
            </a:r>
            <a:r>
              <a:rPr lang="ko-KR" altLang="en-US" dirty="0" err="1" smtClean="0"/>
              <a:t>허브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적습니다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" y="1340768"/>
            <a:ext cx="8928992" cy="407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761657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아래도 마찬가지로 </a:t>
            </a:r>
            <a:r>
              <a:rPr lang="ko-KR" altLang="en-US" dirty="0" err="1" smtClean="0"/>
              <a:t>깃허브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을 입력해줍니다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58159"/>
            <a:ext cx="81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75656" y="332656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이부분은</a:t>
            </a:r>
            <a:r>
              <a:rPr lang="ko-KR" altLang="en-US" dirty="0" smtClean="0"/>
              <a:t> 아무것도 건들지 않았습니다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30419" cy="171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7" y="2218717"/>
            <a:ext cx="855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빌드쪽에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아까 설정정보에 </a:t>
            </a:r>
            <a:r>
              <a:rPr lang="ko-KR" altLang="en-US" sz="1200" dirty="0" err="1" smtClean="0"/>
              <a:t>메이븐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설정했던것이</a:t>
            </a:r>
            <a:r>
              <a:rPr lang="ko-KR" altLang="en-US" sz="1200" dirty="0" smtClean="0"/>
              <a:t> 나옵니다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그것을 선택해주시고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아래 </a:t>
            </a:r>
            <a:r>
              <a:rPr lang="en-US" altLang="ko-KR" sz="1200" dirty="0" smtClean="0"/>
              <a:t>Goals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clean </a:t>
            </a:r>
            <a:r>
              <a:rPr lang="ko-KR" altLang="en-US" sz="1200" dirty="0" smtClean="0"/>
              <a:t>적어주고 </a:t>
            </a:r>
            <a:r>
              <a:rPr lang="en-US" altLang="ko-KR" sz="1200" dirty="0" smtClean="0"/>
              <a:t>[</a:t>
            </a:r>
            <a:r>
              <a:rPr lang="ko-KR" altLang="en-US" sz="1200" dirty="0" smtClean="0"/>
              <a:t>고급</a:t>
            </a:r>
            <a:r>
              <a:rPr lang="en-US" altLang="ko-KR" sz="1200" dirty="0" smtClean="0"/>
              <a:t>]</a:t>
            </a:r>
            <a:r>
              <a:rPr lang="ko-KR" altLang="en-US" sz="1200" dirty="0" smtClean="0"/>
              <a:t>을 누릅니다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636913"/>
            <a:ext cx="6048673" cy="3143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7544" y="5949280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저쪽 파란색 부분에서 제가 에러가나서 진행을 못했었는데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지훈님이 잡아주셨습니다</a:t>
            </a:r>
            <a:r>
              <a:rPr lang="en-US" altLang="ko-KR" dirty="0" smtClean="0"/>
              <a:t>. Pom.xml</a:t>
            </a:r>
            <a:r>
              <a:rPr lang="ko-KR" altLang="en-US" dirty="0" smtClean="0"/>
              <a:t>의 경로를 적어야 되더군요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 경로는</a:t>
            </a:r>
            <a:r>
              <a:rPr lang="en-US" altLang="ko-KR" dirty="0" smtClean="0"/>
              <a:t>.. </a:t>
            </a:r>
            <a:r>
              <a:rPr lang="ko-KR" altLang="en-US" dirty="0" err="1" smtClean="0"/>
              <a:t>다음장에서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57" y="1700809"/>
            <a:ext cx="6271868" cy="203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01248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Jenkins</a:t>
            </a:r>
            <a:r>
              <a:rPr lang="ko-KR" altLang="en-US" dirty="0" smtClean="0"/>
              <a:t>관리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시스템설정에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제일위부분에 고급을 누르면 이러한 것이 나옵니다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저부분이</a:t>
            </a:r>
            <a:r>
              <a:rPr lang="ko-KR" altLang="en-US" dirty="0" smtClean="0"/>
              <a:t> 아까 그 경로와 </a:t>
            </a:r>
            <a:r>
              <a:rPr lang="ko-KR" altLang="en-US" dirty="0" err="1" smtClean="0"/>
              <a:t>관련있다고</a:t>
            </a:r>
            <a:r>
              <a:rPr lang="ko-KR" altLang="en-US" dirty="0" smtClean="0"/>
              <a:t> 생각이 됩니다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62" y="4008275"/>
            <a:ext cx="178117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67744" y="4008275"/>
            <a:ext cx="6840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아까 </a:t>
            </a:r>
            <a:r>
              <a:rPr lang="en-US" altLang="ko-KR" sz="1200" dirty="0" err="1" smtClean="0"/>
              <a:t>PuTTY</a:t>
            </a:r>
            <a:r>
              <a:rPr lang="ko-KR" altLang="en-US" sz="1200" dirty="0" smtClean="0"/>
              <a:t>창에 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vi /</a:t>
            </a:r>
            <a:r>
              <a:rPr lang="en-US" altLang="ko-KR" sz="1200" dirty="0" err="1" smtClean="0"/>
              <a:t>etc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sysconfig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jenkins</a:t>
            </a:r>
            <a:r>
              <a:rPr lang="en-US" altLang="ko-KR" sz="1200" dirty="0" smtClean="0"/>
              <a:t>  </a:t>
            </a:r>
            <a:r>
              <a:rPr lang="ko-KR" altLang="en-US" sz="1200" dirty="0" smtClean="0"/>
              <a:t>명령어 </a:t>
            </a:r>
            <a:r>
              <a:rPr lang="ko-KR" altLang="en-US" sz="1200" dirty="0" err="1" smtClean="0"/>
              <a:t>쳤을때</a:t>
            </a:r>
            <a:r>
              <a:rPr lang="ko-KR" altLang="en-US" sz="1200" dirty="0" smtClean="0"/>
              <a:t> 나온 </a:t>
            </a:r>
            <a:r>
              <a:rPr lang="en-US" altLang="ko-KR" sz="1200" dirty="0" smtClean="0"/>
              <a:t>JENKINS_HOME </a:t>
            </a:r>
            <a:r>
              <a:rPr lang="ko-KR" altLang="en-US" sz="1200" dirty="0" smtClean="0"/>
              <a:t>부분입니다</a:t>
            </a:r>
            <a:r>
              <a:rPr lang="en-US" altLang="ko-KR" sz="1200" dirty="0" smtClean="0"/>
              <a:t>. </a:t>
            </a:r>
          </a:p>
          <a:p>
            <a:endParaRPr lang="ko-KR" altLang="en-US" sz="1200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96" y="4899664"/>
            <a:ext cx="58483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00192" y="5013176"/>
            <a:ext cx="2448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 </a:t>
            </a:r>
            <a:r>
              <a:rPr lang="ko-KR" altLang="en-US" sz="1200" dirty="0" err="1" smtClean="0"/>
              <a:t>구글에서</a:t>
            </a:r>
            <a:r>
              <a:rPr lang="ko-KR" altLang="en-US" sz="1200" dirty="0" smtClean="0"/>
              <a:t> 찾은 내용입니다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2121404" y="4113050"/>
            <a:ext cx="288032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6300192" y="4755252"/>
            <a:ext cx="288032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02276" y="4265714"/>
            <a:ext cx="8518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여기서</a:t>
            </a:r>
            <a:r>
              <a:rPr lang="en-US" altLang="ko-KR" sz="1200" dirty="0" smtClean="0"/>
              <a:t>, $(ITEM_FULLNAME)</a:t>
            </a:r>
            <a:r>
              <a:rPr lang="ko-KR" altLang="en-US" sz="1200" dirty="0" smtClean="0"/>
              <a:t>은 </a:t>
            </a:r>
            <a:r>
              <a:rPr lang="en-US" altLang="ko-KR" sz="1200" dirty="0" err="1" smtClean="0"/>
              <a:t>testBae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BaeGitTest</a:t>
            </a:r>
            <a:r>
              <a:rPr lang="en-US" altLang="ko-KR" sz="1200" dirty="0" smtClean="0"/>
              <a:t>/pom.xml </a:t>
            </a:r>
            <a:r>
              <a:rPr lang="ko-KR" altLang="en-US" sz="1200" dirty="0" smtClean="0"/>
              <a:t>로 봐선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일단 앞 </a:t>
            </a:r>
            <a:r>
              <a:rPr lang="en-US" altLang="ko-KR" sz="1200" dirty="0" err="1" smtClean="0"/>
              <a:t>testBae</a:t>
            </a:r>
            <a:r>
              <a:rPr lang="ko-KR" altLang="en-US" sz="1200" dirty="0" smtClean="0"/>
              <a:t>는 </a:t>
            </a:r>
            <a:r>
              <a:rPr lang="ko-KR" altLang="en-US" sz="1200" dirty="0" err="1" smtClean="0"/>
              <a:t>젠킨스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프로젝트명이고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뒤 </a:t>
            </a:r>
            <a:r>
              <a:rPr lang="en-US" altLang="ko-KR" sz="1200" dirty="0" err="1" smtClean="0"/>
              <a:t>BaeGitTest</a:t>
            </a:r>
            <a:r>
              <a:rPr lang="ko-KR" altLang="en-US" sz="1200" dirty="0" smtClean="0"/>
              <a:t>부분은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 smtClean="0"/>
              <a:t>	       </a:t>
            </a:r>
            <a:r>
              <a:rPr lang="ko-KR" altLang="en-US" sz="1200" dirty="0" err="1" smtClean="0"/>
              <a:t>깃허브의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폴더명입니다</a:t>
            </a:r>
            <a:r>
              <a:rPr lang="en-US" altLang="ko-KR" sz="1200" dirty="0" smtClean="0"/>
              <a:t>.  </a:t>
            </a:r>
            <a:r>
              <a:rPr lang="ko-KR" altLang="en-US" sz="1200" dirty="0" smtClean="0"/>
              <a:t>저 </a:t>
            </a:r>
            <a:r>
              <a:rPr lang="ko-KR" altLang="en-US" sz="1200" dirty="0" err="1" smtClean="0"/>
              <a:t>폴더속에는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pom.xml</a:t>
            </a:r>
            <a:r>
              <a:rPr lang="ko-KR" altLang="en-US" sz="1200" dirty="0" smtClean="0"/>
              <a:t>이 있습니다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그것이 </a:t>
            </a:r>
            <a:r>
              <a:rPr lang="ko-KR" altLang="en-US" sz="1200" dirty="0" err="1" smtClean="0"/>
              <a:t>합쳐진것</a:t>
            </a:r>
            <a:r>
              <a:rPr lang="ko-KR" altLang="en-US" sz="1200" dirty="0" smtClean="0"/>
              <a:t> 같습니다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470923"/>
            <a:ext cx="11525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AE\Desktop\젠킨스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58" y="1700808"/>
            <a:ext cx="6773863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0558" y="260648"/>
            <a:ext cx="8521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설치가 완료된 이후 아래와 같은 </a:t>
            </a:r>
            <a:r>
              <a:rPr lang="en-US" altLang="ko-KR" dirty="0" smtClean="0"/>
              <a:t>vi </a:t>
            </a:r>
            <a:r>
              <a:rPr lang="ko-KR" altLang="en-US" dirty="0" smtClean="0"/>
              <a:t>뒤 명령어를 통하여</a:t>
            </a:r>
            <a:endParaRPr lang="en-US" altLang="ko-KR" dirty="0" smtClean="0"/>
          </a:p>
          <a:p>
            <a:r>
              <a:rPr lang="en-US" altLang="ko-KR" dirty="0" smtClean="0"/>
              <a:t>(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sysconfig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jenkins</a:t>
            </a:r>
            <a:r>
              <a:rPr lang="en-US" altLang="ko-KR" dirty="0" smtClean="0"/>
              <a:t> )</a:t>
            </a:r>
          </a:p>
          <a:p>
            <a:r>
              <a:rPr lang="ko-KR" altLang="en-US" dirty="0" err="1" smtClean="0"/>
              <a:t>젠킨스의</a:t>
            </a:r>
            <a:r>
              <a:rPr lang="ko-KR" altLang="en-US" dirty="0" smtClean="0"/>
              <a:t> 포트번호를 바꿔줄 예정입니다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기본적으로 포트의 </a:t>
            </a:r>
            <a:r>
              <a:rPr lang="en-US" altLang="ko-KR" dirty="0" smtClean="0"/>
              <a:t>default </a:t>
            </a:r>
            <a:r>
              <a:rPr lang="ko-KR" altLang="en-US" dirty="0" smtClean="0"/>
              <a:t>값이 </a:t>
            </a:r>
            <a:r>
              <a:rPr lang="en-US" altLang="ko-KR" dirty="0" smtClean="0"/>
              <a:t>8080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저희는 </a:t>
            </a:r>
            <a:r>
              <a:rPr lang="ko-KR" altLang="en-US" dirty="0" err="1" smtClean="0"/>
              <a:t>톰캣을</a:t>
            </a:r>
            <a:r>
              <a:rPr lang="ko-KR" altLang="en-US" dirty="0" smtClean="0"/>
              <a:t> </a:t>
            </a:r>
            <a:r>
              <a:rPr lang="en-US" altLang="ko-KR" dirty="0" smtClean="0"/>
              <a:t>8080</a:t>
            </a:r>
            <a:r>
              <a:rPr lang="ko-KR" altLang="en-US" dirty="0" smtClean="0"/>
              <a:t>으로 하였기 때문에 아래와 같은 명령어를 입력하여 주세요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476672"/>
            <a:ext cx="35283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네</a:t>
            </a:r>
            <a:r>
              <a:rPr lang="en-US" altLang="ko-KR" sz="1200" dirty="0" smtClean="0"/>
              <a:t>.. </a:t>
            </a:r>
            <a:r>
              <a:rPr lang="ko-KR" altLang="en-US" sz="1200" dirty="0" smtClean="0"/>
              <a:t>말이 길었네요</a:t>
            </a:r>
            <a:r>
              <a:rPr lang="en-US" altLang="ko-KR" sz="1200" dirty="0" smtClean="0"/>
              <a:t>..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이제 가장아래 </a:t>
            </a:r>
            <a:r>
              <a:rPr lang="ko-KR" altLang="en-US" sz="1200" dirty="0" err="1" smtClean="0"/>
              <a:t>빌드</a:t>
            </a:r>
            <a:r>
              <a:rPr lang="ko-KR" altLang="en-US" sz="1200" dirty="0" smtClean="0"/>
              <a:t> 후 조치 부분이 남았네요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그전에 </a:t>
            </a:r>
            <a:r>
              <a:rPr lang="ko-KR" altLang="en-US" sz="1200" dirty="0" err="1" smtClean="0"/>
              <a:t>톰캣의</a:t>
            </a:r>
            <a:r>
              <a:rPr lang="ko-KR" altLang="en-US" sz="1200" dirty="0" smtClean="0"/>
              <a:t> 외부에서 </a:t>
            </a:r>
            <a:r>
              <a:rPr lang="en-US" altLang="ko-KR" sz="1200" dirty="0" smtClean="0"/>
              <a:t>deploy</a:t>
            </a:r>
            <a:r>
              <a:rPr lang="ko-KR" altLang="en-US" sz="1200" dirty="0" smtClean="0"/>
              <a:t>의 권한을 설정해주고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비밀번호도 설정해줍니다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먼저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PuTTY</a:t>
            </a:r>
            <a:r>
              <a:rPr lang="ko-KR" altLang="en-US" sz="1200" dirty="0" smtClean="0"/>
              <a:t>창에서</a:t>
            </a:r>
            <a:r>
              <a:rPr lang="en-US" altLang="ko-KR" sz="1200" dirty="0" smtClean="0"/>
              <a:t>, </a:t>
            </a:r>
          </a:p>
          <a:p>
            <a:r>
              <a:rPr lang="en-US" altLang="ko-KR" sz="1200" dirty="0" smtClean="0"/>
              <a:t>vi </a:t>
            </a:r>
            <a:r>
              <a:rPr lang="ko-KR" altLang="en-US" sz="1200" dirty="0" err="1" smtClean="0"/>
              <a:t>톰캣설치경로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conf</a:t>
            </a:r>
            <a:r>
              <a:rPr lang="en-US" altLang="ko-KR" sz="1200" dirty="0" smtClean="0"/>
              <a:t>/tomcat-user.xml </a:t>
            </a:r>
          </a:p>
          <a:p>
            <a:r>
              <a:rPr lang="ko-KR" altLang="en-US" sz="1200" dirty="0" smtClean="0"/>
              <a:t>의 명령어를 쳐서 </a:t>
            </a:r>
            <a:r>
              <a:rPr lang="ko-KR" altLang="en-US" sz="1200" dirty="0" err="1" smtClean="0"/>
              <a:t>톰캣</a:t>
            </a:r>
            <a:r>
              <a:rPr lang="en-US" altLang="ko-KR" sz="1200" dirty="0" smtClean="0"/>
              <a:t>-</a:t>
            </a:r>
            <a:r>
              <a:rPr lang="ko-KR" altLang="en-US" sz="1200" dirty="0" smtClean="0"/>
              <a:t>유저</a:t>
            </a:r>
            <a:r>
              <a:rPr lang="en-US" altLang="ko-KR" sz="1200" dirty="0" smtClean="0"/>
              <a:t>.xml </a:t>
            </a:r>
            <a:r>
              <a:rPr lang="ko-KR" altLang="en-US" sz="1200" dirty="0" smtClean="0"/>
              <a:t>의 정보를 봅시다</a:t>
            </a:r>
            <a:endParaRPr lang="en-US" altLang="ko-KR" sz="1200" dirty="0" smtClean="0"/>
          </a:p>
          <a:p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저와 같이 </a:t>
            </a:r>
            <a:r>
              <a:rPr lang="ko-KR" altLang="en-US" sz="1200" dirty="0" err="1" smtClean="0"/>
              <a:t>세팅하셨을</a:t>
            </a:r>
            <a:r>
              <a:rPr lang="ko-KR" altLang="en-US" sz="1200" dirty="0" smtClean="0"/>
              <a:t> 경우 </a:t>
            </a:r>
            <a:endParaRPr lang="en-US" altLang="ko-KR" sz="1200" dirty="0" smtClean="0"/>
          </a:p>
          <a:p>
            <a:r>
              <a:rPr lang="en-US" altLang="ko-KR" sz="1200" dirty="0" smtClean="0"/>
              <a:t>vi 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usr</a:t>
            </a:r>
            <a:r>
              <a:rPr lang="en-US" altLang="ko-KR" sz="1200" dirty="0" smtClean="0"/>
              <a:t>/local/apache-tomcat-8.5.23/</a:t>
            </a:r>
            <a:r>
              <a:rPr lang="en-US" altLang="ko-KR" sz="1200" dirty="0" err="1" smtClean="0"/>
              <a:t>conf</a:t>
            </a:r>
            <a:r>
              <a:rPr lang="en-US" altLang="ko-KR" sz="1200" dirty="0" smtClean="0"/>
              <a:t>/tomcat-users.xml </a:t>
            </a:r>
          </a:p>
          <a:p>
            <a:r>
              <a:rPr lang="ko-KR" altLang="en-US" sz="1200" dirty="0" smtClean="0"/>
              <a:t>경로로 열었습니다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 smtClean="0"/>
              <a:t>그다음</a:t>
            </a:r>
            <a:r>
              <a:rPr lang="ko-KR" altLang="en-US" sz="1200" dirty="0" smtClean="0"/>
              <a:t> 가장아래의 </a:t>
            </a:r>
            <a:endParaRPr lang="en-US" altLang="ko-KR" sz="1200" dirty="0" smtClean="0"/>
          </a:p>
          <a:p>
            <a:r>
              <a:rPr lang="en-US" altLang="ko-KR" sz="1200" dirty="0" smtClean="0"/>
              <a:t> &lt;role </a:t>
            </a:r>
            <a:r>
              <a:rPr lang="en-US" altLang="ko-KR" sz="1200" dirty="0" err="1" smtClean="0"/>
              <a:t>rolename</a:t>
            </a:r>
            <a:r>
              <a:rPr lang="en-US" altLang="ko-KR" sz="1200" dirty="0" smtClean="0"/>
              <a:t>="manager-</a:t>
            </a:r>
            <a:r>
              <a:rPr lang="en-US" altLang="ko-KR" sz="1200" dirty="0" err="1" smtClean="0"/>
              <a:t>gui</a:t>
            </a:r>
            <a:r>
              <a:rPr lang="en-US" altLang="ko-KR" sz="1200" dirty="0" smtClean="0"/>
              <a:t>"/&gt;</a:t>
            </a:r>
          </a:p>
          <a:p>
            <a:r>
              <a:rPr lang="en-US" altLang="ko-KR" sz="1200" dirty="0" smtClean="0"/>
              <a:t> &lt;role </a:t>
            </a:r>
            <a:r>
              <a:rPr lang="en-US" altLang="ko-KR" sz="1200" dirty="0" err="1" smtClean="0"/>
              <a:t>rolename</a:t>
            </a:r>
            <a:r>
              <a:rPr lang="en-US" altLang="ko-KR" sz="1200" dirty="0" smtClean="0"/>
              <a:t>="manager-script"/&gt;</a:t>
            </a:r>
          </a:p>
          <a:p>
            <a:r>
              <a:rPr lang="en-US" altLang="ko-KR" sz="1200" dirty="0" smtClean="0"/>
              <a:t> &lt;role </a:t>
            </a:r>
            <a:r>
              <a:rPr lang="en-US" altLang="ko-KR" sz="1200" dirty="0" err="1" smtClean="0"/>
              <a:t>rolename</a:t>
            </a:r>
            <a:r>
              <a:rPr lang="en-US" altLang="ko-KR" sz="1200" dirty="0" smtClean="0"/>
              <a:t>="manager-status"/&gt;</a:t>
            </a:r>
          </a:p>
          <a:p>
            <a:r>
              <a:rPr lang="en-US" altLang="ko-KR" sz="1200" dirty="0" smtClean="0"/>
              <a:t> &lt;user username="bae" password="bae1" roles="manager-</a:t>
            </a:r>
            <a:r>
              <a:rPr lang="en-US" altLang="ko-KR" sz="1200" dirty="0" err="1" smtClean="0"/>
              <a:t>gui,manager</a:t>
            </a:r>
            <a:r>
              <a:rPr lang="en-US" altLang="ko-KR" sz="1200" dirty="0" smtClean="0"/>
              <a:t>-</a:t>
            </a:r>
            <a:r>
              <a:rPr lang="en-US" altLang="ko-KR" sz="1200" dirty="0" err="1" smtClean="0"/>
              <a:t>script,manager</a:t>
            </a:r>
            <a:r>
              <a:rPr lang="en-US" altLang="ko-KR" sz="1200" dirty="0" smtClean="0"/>
              <a:t>-status"/&gt;</a:t>
            </a:r>
          </a:p>
          <a:p>
            <a:r>
              <a:rPr lang="ko-KR" altLang="en-US" sz="1200" dirty="0" smtClean="0"/>
              <a:t>을 추가하여 주었습니다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username</a:t>
            </a:r>
            <a:r>
              <a:rPr lang="ko-KR" altLang="en-US" sz="1200" dirty="0" smtClean="0"/>
              <a:t>과 </a:t>
            </a:r>
            <a:r>
              <a:rPr lang="en-US" altLang="ko-KR" sz="1200" dirty="0" smtClean="0"/>
              <a:t>password</a:t>
            </a:r>
            <a:r>
              <a:rPr lang="ko-KR" altLang="en-US" sz="1200" dirty="0" smtClean="0"/>
              <a:t>는 알아서 설정해주시면 됩니다</a:t>
            </a:r>
            <a:r>
              <a:rPr lang="en-US" altLang="ko-KR" sz="1200" dirty="0" smtClean="0"/>
              <a:t>. </a:t>
            </a:r>
          </a:p>
          <a:p>
            <a:endParaRPr lang="en-US" altLang="ko-KR" sz="1200" dirty="0"/>
          </a:p>
          <a:p>
            <a:r>
              <a:rPr lang="ko-KR" altLang="en-US" sz="1200" dirty="0" smtClean="0"/>
              <a:t>우측사진은 참고하시면 됩니다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04664"/>
            <a:ext cx="5242775" cy="581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332656"/>
            <a:ext cx="8856984" cy="364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7" y="4293096"/>
            <a:ext cx="8640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저장하면 끝납니다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sts</a:t>
            </a:r>
            <a:r>
              <a:rPr lang="ko-KR" altLang="en-US" dirty="0" smtClean="0"/>
              <a:t>키셔서 </a:t>
            </a:r>
            <a:r>
              <a:rPr lang="ko-KR" altLang="en-US" dirty="0" err="1" smtClean="0"/>
              <a:t>간단한것</a:t>
            </a:r>
            <a:r>
              <a:rPr lang="ko-KR" altLang="en-US" dirty="0" smtClean="0"/>
              <a:t> 하나 </a:t>
            </a:r>
            <a:r>
              <a:rPr lang="ko-KR" altLang="en-US" dirty="0" err="1" smtClean="0"/>
              <a:t>바꿔보신다음</a:t>
            </a:r>
            <a:r>
              <a:rPr lang="en-US" altLang="ko-KR" dirty="0" smtClean="0"/>
              <a:t>, </a:t>
            </a:r>
          </a:p>
          <a:p>
            <a:r>
              <a:rPr lang="ko-KR" altLang="en-US" dirty="0" err="1" smtClean="0"/>
              <a:t>푸쉬해보시구요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그거 </a:t>
            </a:r>
            <a:r>
              <a:rPr lang="ko-KR" altLang="en-US" dirty="0" err="1" smtClean="0"/>
              <a:t>배포한번</a:t>
            </a:r>
            <a:r>
              <a:rPr lang="ko-KR" altLang="en-US" dirty="0" smtClean="0"/>
              <a:t> 해보세요</a:t>
            </a:r>
            <a:r>
              <a:rPr lang="en-US" altLang="ko-KR" dirty="0" smtClean="0"/>
              <a:t>.!</a:t>
            </a:r>
          </a:p>
          <a:p>
            <a:endParaRPr lang="en-US" altLang="ko-KR" dirty="0"/>
          </a:p>
          <a:p>
            <a:r>
              <a:rPr lang="ko-KR" altLang="en-US" dirty="0" smtClean="0"/>
              <a:t>쉽게 하다가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마지막에 </a:t>
            </a:r>
            <a:r>
              <a:rPr lang="en-US" altLang="ko-KR" dirty="0" smtClean="0"/>
              <a:t>pom.xml</a:t>
            </a:r>
            <a:r>
              <a:rPr lang="ko-KR" altLang="en-US" dirty="0" smtClean="0"/>
              <a:t>부분 </a:t>
            </a:r>
            <a:r>
              <a:rPr lang="ko-KR" altLang="en-US" dirty="0" err="1" smtClean="0"/>
              <a:t>그부분에</a:t>
            </a:r>
            <a:r>
              <a:rPr lang="ko-KR" altLang="en-US" dirty="0" smtClean="0"/>
              <a:t> 경로를 몰라서요</a:t>
            </a:r>
            <a:r>
              <a:rPr lang="en-US" altLang="ko-KR" dirty="0" smtClean="0"/>
              <a:t>..</a:t>
            </a:r>
          </a:p>
          <a:p>
            <a:r>
              <a:rPr lang="ko-KR" altLang="en-US" dirty="0" smtClean="0"/>
              <a:t>사실 </a:t>
            </a:r>
            <a:r>
              <a:rPr lang="en-US" altLang="ko-KR" dirty="0" smtClean="0"/>
              <a:t>pom.xml </a:t>
            </a:r>
            <a:r>
              <a:rPr lang="ko-KR" altLang="en-US" dirty="0" smtClean="0"/>
              <a:t>이라고 그냥 쓰고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오류부분이 경로였더군요</a:t>
            </a:r>
            <a:r>
              <a:rPr lang="en-US" altLang="ko-KR" dirty="0" smtClean="0"/>
              <a:t>…</a:t>
            </a:r>
          </a:p>
          <a:p>
            <a:r>
              <a:rPr lang="ko-KR" altLang="en-US" dirty="0" smtClean="0"/>
              <a:t>그래도 </a:t>
            </a:r>
            <a:r>
              <a:rPr lang="ko-KR" altLang="en-US" dirty="0" err="1" smtClean="0"/>
              <a:t>한번해보니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좋은경험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한것</a:t>
            </a:r>
            <a:r>
              <a:rPr lang="ko-KR" altLang="en-US" dirty="0" smtClean="0"/>
              <a:t> 같습니다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도와주셔서 감사합니다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236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AE\Desktop\젠킨스\2017-11-07 23;39;0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60648"/>
            <a:ext cx="4441479" cy="631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004048" y="5733256"/>
            <a:ext cx="43204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51815" y="258692"/>
            <a:ext cx="39881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입력하면 우측 화면처럼 쭉</a:t>
            </a:r>
            <a:r>
              <a:rPr lang="en-US" altLang="ko-KR" dirty="0" smtClean="0"/>
              <a:t>~ </a:t>
            </a:r>
            <a:r>
              <a:rPr lang="ko-KR" altLang="en-US" dirty="0" smtClean="0"/>
              <a:t>나오게 됩니다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그럼 아래의 </a:t>
            </a:r>
            <a:r>
              <a:rPr lang="en-US" altLang="ko-KR" dirty="0" smtClean="0"/>
              <a:t>JENKINS_PORT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8080</a:t>
            </a:r>
            <a:r>
              <a:rPr lang="ko-KR" altLang="en-US" dirty="0" smtClean="0"/>
              <a:t>이 아닌 다른 값으로 바꾸어준 후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ESC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한번누르고</a:t>
            </a:r>
            <a:endParaRPr lang="en-US" altLang="ko-KR" dirty="0"/>
          </a:p>
          <a:p>
            <a:r>
              <a:rPr lang="en-US" altLang="ko-KR" dirty="0" smtClean="0"/>
              <a:t>: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명령어를 입력해줍니다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이때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:</a:t>
            </a:r>
            <a:r>
              <a:rPr lang="en-US" altLang="ko-KR" dirty="0" err="1" smtClean="0"/>
              <a:t>wq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저장후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나가는것이고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:q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저장없이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나가는것</a:t>
            </a:r>
            <a:r>
              <a:rPr lang="ko-KR" altLang="en-US" dirty="0" smtClean="0"/>
              <a:t> 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참고해주세욥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AE\Desktop\젠킨스\2017-11-07 23;45;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15" y="2564904"/>
            <a:ext cx="533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87624" y="692696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젠킨스도</a:t>
            </a:r>
            <a:r>
              <a:rPr lang="ko-KR" altLang="en-US" dirty="0" smtClean="0"/>
              <a:t> 설치하였고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포트도 바꾸었습니다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en-US" altLang="ko-KR" dirty="0" smtClean="0"/>
              <a:t>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init.d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jenkins</a:t>
            </a:r>
            <a:r>
              <a:rPr lang="en-US" altLang="ko-KR" dirty="0" smtClean="0"/>
              <a:t> start</a:t>
            </a:r>
            <a:r>
              <a:rPr lang="ko-KR" altLang="en-US" dirty="0"/>
              <a:t> </a:t>
            </a:r>
            <a:r>
              <a:rPr lang="ko-KR" altLang="en-US" dirty="0" smtClean="0"/>
              <a:t>명령어로 </a:t>
            </a:r>
            <a:endParaRPr lang="en-US" altLang="ko-KR" dirty="0" smtClean="0"/>
          </a:p>
          <a:p>
            <a:r>
              <a:rPr lang="ko-KR" altLang="en-US" dirty="0" err="1" smtClean="0"/>
              <a:t>젠킨스를</a:t>
            </a:r>
            <a:r>
              <a:rPr lang="ko-KR" altLang="en-US" dirty="0" smtClean="0"/>
              <a:t> 실행해줍니다</a:t>
            </a:r>
            <a:r>
              <a:rPr lang="en-US" altLang="ko-KR" dirty="0" smtClean="0"/>
              <a:t>. 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그후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웹브라우저에서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http://</a:t>
            </a:r>
            <a:r>
              <a:rPr lang="ko-KR" altLang="en-US" dirty="0" smtClean="0"/>
              <a:t>서버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+ :8090/ </a:t>
            </a:r>
            <a:r>
              <a:rPr lang="ko-KR" altLang="en-US" dirty="0" smtClean="0"/>
              <a:t>를 입력하여줍니다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BAE\Desktop\젠킨스\2017-11-07 23;47;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02582"/>
            <a:ext cx="6535677" cy="442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267" y="260648"/>
            <a:ext cx="8856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주소창에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전단계를</a:t>
            </a:r>
            <a:r>
              <a:rPr lang="ko-KR" altLang="en-US" dirty="0" smtClean="0"/>
              <a:t> 입력하시면 아래와 같이 </a:t>
            </a:r>
            <a:r>
              <a:rPr lang="ko-KR" altLang="en-US" dirty="0" err="1" smtClean="0"/>
              <a:t>하얀창처럼</a:t>
            </a:r>
            <a:r>
              <a:rPr lang="ko-KR" altLang="en-US" dirty="0" smtClean="0"/>
              <a:t> 나옵니다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임시비밀번호를 넣으라는 </a:t>
            </a:r>
            <a:r>
              <a:rPr lang="ko-KR" altLang="en-US" dirty="0" err="1" smtClean="0"/>
              <a:t>란인데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그것은 아래 검정바탕의 창의 명령어 </a:t>
            </a:r>
            <a:endParaRPr lang="en-US" altLang="ko-KR" dirty="0" smtClean="0"/>
          </a:p>
          <a:p>
            <a:r>
              <a:rPr lang="en-US" altLang="ko-KR" dirty="0" smtClean="0"/>
              <a:t>( vi /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/lib/</a:t>
            </a:r>
            <a:r>
              <a:rPr lang="en-US" altLang="ko-KR" dirty="0" err="1" smtClean="0"/>
              <a:t>jenkins</a:t>
            </a:r>
            <a:r>
              <a:rPr lang="en-US" altLang="ko-KR" dirty="0" smtClean="0"/>
              <a:t>/secrets/</a:t>
            </a:r>
            <a:r>
              <a:rPr lang="en-US" altLang="ko-KR" dirty="0" err="1" smtClean="0"/>
              <a:t>initialAdminPassword</a:t>
            </a:r>
            <a:r>
              <a:rPr lang="en-US" altLang="ko-KR" dirty="0" smtClean="0"/>
              <a:t> ) </a:t>
            </a:r>
            <a:r>
              <a:rPr lang="ko-KR" altLang="en-US" dirty="0" smtClean="0"/>
              <a:t>를 입력하시면</a:t>
            </a:r>
            <a:endParaRPr lang="en-US" altLang="ko-KR" dirty="0" smtClean="0"/>
          </a:p>
          <a:p>
            <a:r>
              <a:rPr lang="ko-KR" altLang="en-US" dirty="0" smtClean="0"/>
              <a:t>아래의 이상한 숫자들이 나옵니다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그것이 비밀번호입니다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Picture 4" descr="C:\Users\BAE\Desktop\젠킨스\2017-11-07 23;48;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89" y="1772816"/>
            <a:ext cx="54578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BAE\Desktop\젠킨스\2017-11-07 23;50;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68760"/>
            <a:ext cx="5356493" cy="496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99592" y="332656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임시비밀번호를 잘 알아내서 잘 입력하면 아래와 같은 화면이 나옵니다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r>
              <a:rPr lang="ko-KR" altLang="en-US" dirty="0" err="1" smtClean="0"/>
              <a:t>따라해주세요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BAE\Desktop\젠킨스\2017-11-07 23;51;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6983351" cy="634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BAE\Desktop\젠킨스\2017-11-08 00;00;5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7979738" cy="525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64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균형">
  <a:themeElements>
    <a:clrScheme name="균형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균형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균형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126</TotalTime>
  <Words>821</Words>
  <Application>Microsoft Office PowerPoint</Application>
  <PresentationFormat>화면 슬라이드 쇼(4:3)</PresentationFormat>
  <Paragraphs>127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2" baseType="lpstr">
      <vt:lpstr>균형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</cp:revision>
  <dcterms:created xsi:type="dcterms:W3CDTF">2017-11-09T12:28:40Z</dcterms:created>
  <dcterms:modified xsi:type="dcterms:W3CDTF">2017-11-09T14:35:25Z</dcterms:modified>
</cp:coreProperties>
</file>