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5"/>
    <p:restoredTop sz="94787"/>
  </p:normalViewPr>
  <p:slideViewPr>
    <p:cSldViewPr snapToGrid="0" snapToObjects="1">
      <p:cViewPr varScale="1">
        <p:scale>
          <a:sx n="120" d="100"/>
          <a:sy n="120" d="100"/>
        </p:scale>
        <p:origin x="1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3814" y="387964"/>
            <a:ext cx="9448800" cy="1825096"/>
          </a:xfrm>
        </p:spPr>
        <p:txBody>
          <a:bodyPr/>
          <a:lstStyle/>
          <a:p>
            <a:r>
              <a:rPr kumimoji="1" lang="zh-CN" altLang="en-US" dirty="0" smtClean="0"/>
              <a:t>移动端适配解决方案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451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/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264" y="394887"/>
            <a:ext cx="11367923" cy="29720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63" y="3736379"/>
            <a:ext cx="6096677" cy="297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63" y="215058"/>
            <a:ext cx="9876875" cy="6497288"/>
          </a:xfrm>
        </p:spPr>
      </p:pic>
    </p:spTree>
    <p:extLst>
      <p:ext uri="{BB962C8B-B14F-4D97-AF65-F5344CB8AC3E}">
        <p14:creationId xmlns:p14="http://schemas.microsoft.com/office/powerpoint/2010/main" val="119993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现在的问题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长宽与设计图不匹配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983804"/>
            <a:ext cx="4762500" cy="2819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534" y="2983804"/>
            <a:ext cx="27178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65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5496" y="401118"/>
            <a:ext cx="8610600" cy="763802"/>
          </a:xfrm>
        </p:spPr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像素问题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627" y="1410887"/>
            <a:ext cx="9084148" cy="512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0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2654" y="2156347"/>
            <a:ext cx="9261432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2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实际像素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物理像素</a:t>
            </a:r>
            <a:r>
              <a:rPr kumimoji="1" lang="en-US" altLang="zh-CN" dirty="0" smtClean="0"/>
              <a:t>/DPR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166580"/>
          </a:xfrm>
        </p:spPr>
        <p:txBody>
          <a:bodyPr/>
          <a:lstStyle/>
          <a:p>
            <a:r>
              <a:rPr kumimoji="1" lang="en-US" altLang="zh-CN" dirty="0" smtClean="0"/>
              <a:t>iPhone6</a:t>
            </a:r>
          </a:p>
          <a:p>
            <a:pPr lvl="1"/>
            <a:r>
              <a:rPr kumimoji="1" lang="zh-CN" altLang="en-US" dirty="0" smtClean="0"/>
              <a:t>物理像素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750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1334</a:t>
            </a:r>
          </a:p>
          <a:p>
            <a:pPr lvl="1"/>
            <a:r>
              <a:rPr kumimoji="1" lang="zh-CN" altLang="en-US" dirty="0" smtClean="0"/>
              <a:t>实际像素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375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667</a:t>
            </a:r>
          </a:p>
          <a:p>
            <a:pPr lvl="1"/>
            <a:r>
              <a:rPr kumimoji="1" lang="en-US" altLang="zh-CN" dirty="0" smtClean="0"/>
              <a:t>DPR: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</a:p>
          <a:p>
            <a:r>
              <a:rPr kumimoji="1" lang="en-US" altLang="zh-CN" dirty="0" smtClean="0"/>
              <a:t>iPhone6P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物理像素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414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736</a:t>
            </a:r>
          </a:p>
          <a:p>
            <a:pPr lvl="1"/>
            <a:r>
              <a:rPr kumimoji="1" lang="zh-CN" altLang="en-US" dirty="0" smtClean="0"/>
              <a:t>实际</a:t>
            </a:r>
            <a:r>
              <a:rPr kumimoji="1" lang="zh-CN" altLang="en-US" dirty="0"/>
              <a:t>像素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2208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1242</a:t>
            </a:r>
            <a:r>
              <a:rPr kumimoji="1" lang="en-US" altLang="zh-CN" dirty="0" smtClean="0">
                <a:sym typeface="Wingdings"/>
              </a:rPr>
              <a:t></a:t>
            </a:r>
            <a:r>
              <a:rPr kumimoji="1" lang="zh-CN" altLang="en-US" dirty="0" smtClean="0">
                <a:sym typeface="Wingdings"/>
              </a:rPr>
              <a:t>缩小</a:t>
            </a:r>
            <a:r>
              <a:rPr kumimoji="1" lang="en-US" altLang="zh-CN" dirty="0" smtClean="0">
                <a:sym typeface="Wingdings"/>
              </a:rPr>
              <a:t>1.15</a:t>
            </a:r>
            <a:r>
              <a:rPr kumimoji="1" lang="en-US" altLang="zh-CN" dirty="0" smtClean="0"/>
              <a:t>1920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1080</a:t>
            </a:r>
          </a:p>
          <a:p>
            <a:pPr lvl="1"/>
            <a:r>
              <a:rPr kumimoji="1" lang="en-US" altLang="zh-CN" dirty="0" smtClean="0"/>
              <a:t>DPR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3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880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现在的解决方案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273" y="2163643"/>
            <a:ext cx="8623300" cy="1930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73" y="4559213"/>
            <a:ext cx="3987800" cy="495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273" y="5862703"/>
            <a:ext cx="3949700" cy="876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9200" y="4559213"/>
            <a:ext cx="3568700" cy="217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31475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水汽尾迹</Template>
  <TotalTime>4106</TotalTime>
  <Words>68</Words>
  <Application>Microsoft Macintosh PowerPoint</Application>
  <PresentationFormat>宽屏</PresentationFormat>
  <Paragraphs>15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Century Gothic</vt:lpstr>
      <vt:lpstr>Wingdings</vt:lpstr>
      <vt:lpstr>宋体</vt:lpstr>
      <vt:lpstr>Arial</vt:lpstr>
      <vt:lpstr>水汽尾迹</vt:lpstr>
      <vt:lpstr>移动端适配解决方案</vt:lpstr>
      <vt:lpstr>_x0010_</vt:lpstr>
      <vt:lpstr>PowerPoint 演示文稿</vt:lpstr>
      <vt:lpstr>现在的问题</vt:lpstr>
      <vt:lpstr>1像素问题</vt:lpstr>
      <vt:lpstr>PowerPoint 演示文稿</vt:lpstr>
      <vt:lpstr>实际像素/物理像素/DPR</vt:lpstr>
      <vt:lpstr>现在的解决方案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20</cp:revision>
  <dcterms:created xsi:type="dcterms:W3CDTF">2017-06-16T09:39:04Z</dcterms:created>
  <dcterms:modified xsi:type="dcterms:W3CDTF">2017-06-19T06:05:57Z</dcterms:modified>
</cp:coreProperties>
</file>