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5" r:id="rId6"/>
    <p:sldId id="268" r:id="rId7"/>
    <p:sldId id="272" r:id="rId8"/>
    <p:sldId id="260" r:id="rId9"/>
    <p:sldId id="264" r:id="rId10"/>
    <p:sldId id="266" r:id="rId11"/>
    <p:sldId id="270" r:id="rId12"/>
    <p:sldId id="271" r:id="rId13"/>
    <p:sldId id="261" r:id="rId14"/>
    <p:sldId id="262" r:id="rId15"/>
    <p:sldId id="263" r:id="rId16"/>
    <p:sldId id="267" r:id="rId17"/>
    <p:sldId id="26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CCFF"/>
    <a:srgbClr val="F3E0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5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F786D-20C4-4DAD-9120-FC1C593D3DF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731BB-7AE6-466F-B146-FCEAC982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4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731BB-7AE6-466F-B146-FCEAC98243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9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731BB-7AE6-466F-B146-FCEAC98243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9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4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7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1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1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7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3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2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4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9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EBDD-5AE1-4D3A-8336-664D7B91BE1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C9B-022F-4CF8-89CA-2F808110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7" Type="http://schemas.openxmlformats.org/officeDocument/2006/relationships/image" Target="../media/image3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7" Type="http://schemas.openxmlformats.org/officeDocument/2006/relationships/image" Target="../media/image35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7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15893" y="1383159"/>
            <a:ext cx="6906880" cy="1901825"/>
            <a:chOff x="715893" y="1383159"/>
            <a:chExt cx="6906880" cy="1901825"/>
          </a:xfrm>
        </p:grpSpPr>
        <p:grpSp>
          <p:nvGrpSpPr>
            <p:cNvPr id="2" name="组合 1"/>
            <p:cNvGrpSpPr/>
            <p:nvPr/>
          </p:nvGrpSpPr>
          <p:grpSpPr>
            <a:xfrm>
              <a:off x="715893" y="1383159"/>
              <a:ext cx="3059424" cy="1782158"/>
              <a:chOff x="715893" y="1383159"/>
              <a:chExt cx="3059424" cy="1782158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2161531" y="1991161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2580441" y="1991161"/>
                <a:ext cx="754592" cy="7177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2580441" y="1991161"/>
                <a:ext cx="754592" cy="7177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矩形 4"/>
              <p:cNvSpPr/>
              <p:nvPr/>
            </p:nvSpPr>
            <p:spPr>
              <a:xfrm>
                <a:off x="2381673" y="2240867"/>
                <a:ext cx="1152128" cy="2183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>
                <a:off x="3335033" y="2709357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3313659" y="1991161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2161531" y="2708920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1331640" y="1990926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1348830" y="2708920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677051" y="2703652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BS</a:t>
                </a:r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15893" y="1383159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(a)</a:t>
                </a:r>
                <a:endParaRPr lang="zh-CN" alt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4514684" y="1383159"/>
              <a:ext cx="3108089" cy="1901825"/>
              <a:chOff x="667228" y="2924943"/>
              <a:chExt cx="3108089" cy="1901825"/>
            </a:xfrm>
          </p:grpSpPr>
          <p:cxnSp>
            <p:nvCxnSpPr>
              <p:cNvPr id="36" name="直接箭头连接符 35"/>
              <p:cNvCxnSpPr/>
              <p:nvPr/>
            </p:nvCxnSpPr>
            <p:spPr>
              <a:xfrm>
                <a:off x="2161531" y="3539334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2580441" y="3539334"/>
                <a:ext cx="754592" cy="7177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V="1">
                <a:off x="2580441" y="3539334"/>
                <a:ext cx="754592" cy="7177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81673" y="3789040"/>
                <a:ext cx="1152128" cy="2183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3335033" y="4257530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3313659" y="3539334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>
                <a:off x="2161531" y="4257093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1331640" y="3539099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1348830" y="4257093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等腰三角形 44"/>
              <p:cNvSpPr/>
              <p:nvPr/>
            </p:nvSpPr>
            <p:spPr>
              <a:xfrm>
                <a:off x="2267744" y="3359313"/>
                <a:ext cx="88299" cy="35771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228187" y="3131676"/>
                    <a:ext cx="496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 smtClean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187" y="3131676"/>
                    <a:ext cx="49667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TextBox 47"/>
              <p:cNvSpPr txBox="1"/>
              <p:nvPr/>
            </p:nvSpPr>
            <p:spPr>
              <a:xfrm>
                <a:off x="2677051" y="436510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BS</a:t>
                </a:r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>
                <a:off x="2267744" y="4078233"/>
                <a:ext cx="88299" cy="35771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267744" y="4283804"/>
                    <a:ext cx="5019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 smtClean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7744" y="4283804"/>
                    <a:ext cx="50199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/>
              <p:cNvSpPr txBox="1"/>
              <p:nvPr/>
            </p:nvSpPr>
            <p:spPr>
              <a:xfrm>
                <a:off x="667228" y="292494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(b)</a:t>
                </a:r>
                <a:endParaRPr lang="zh-CN" alt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564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15893" y="1383159"/>
            <a:ext cx="6519635" cy="1805426"/>
            <a:chOff x="715893" y="1383159"/>
            <a:chExt cx="6519635" cy="1805426"/>
          </a:xfrm>
        </p:grpSpPr>
        <p:grpSp>
          <p:nvGrpSpPr>
            <p:cNvPr id="9" name="组合 8"/>
            <p:cNvGrpSpPr/>
            <p:nvPr/>
          </p:nvGrpSpPr>
          <p:grpSpPr>
            <a:xfrm>
              <a:off x="715893" y="1383159"/>
              <a:ext cx="3059424" cy="1782158"/>
              <a:chOff x="715893" y="1383159"/>
              <a:chExt cx="3059424" cy="1782158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15893" y="1383159"/>
                <a:ext cx="3059424" cy="1782158"/>
                <a:chOff x="715893" y="1383159"/>
                <a:chExt cx="3059424" cy="1782158"/>
              </a:xfrm>
            </p:grpSpPr>
            <p:cxnSp>
              <p:nvCxnSpPr>
                <p:cNvPr id="11" name="直接箭头连接符 10"/>
                <p:cNvCxnSpPr/>
                <p:nvPr/>
              </p:nvCxnSpPr>
              <p:spPr>
                <a:xfrm>
                  <a:off x="2161531" y="1991161"/>
                  <a:ext cx="44028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>
                  <a:off x="2580441" y="1991161"/>
                  <a:ext cx="754592" cy="7177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V="1">
                  <a:off x="2580441" y="1991161"/>
                  <a:ext cx="754592" cy="71776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矩形 4"/>
                <p:cNvSpPr/>
                <p:nvPr/>
              </p:nvSpPr>
              <p:spPr>
                <a:xfrm>
                  <a:off x="2381673" y="2240867"/>
                  <a:ext cx="1152128" cy="21834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3335033" y="2709357"/>
                  <a:ext cx="44028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3313659" y="1991161"/>
                  <a:ext cx="44028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2161531" y="2708920"/>
                  <a:ext cx="44028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1750793" y="1990926"/>
                  <a:ext cx="30092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2677051" y="2703652"/>
                  <a:ext cx="5613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itchFamily="18" charset="0"/>
                      <a:cs typeface="Times New Roman" pitchFamily="18" charset="0"/>
                    </a:rPr>
                    <a:t>BS</a:t>
                  </a:r>
                  <a:endParaRPr lang="zh-CN" altLang="en-US" sz="2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15893" y="1383159"/>
                  <a:ext cx="5437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>
                      <a:latin typeface="Times New Roman" pitchFamily="18" charset="0"/>
                      <a:cs typeface="Times New Roman" pitchFamily="18" charset="0"/>
                    </a:rPr>
                    <a:t>(a)</a:t>
                  </a:r>
                  <a:endParaRPr lang="zh-CN" altLang="en-US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925382" y="1794431"/>
                    <a:ext cx="838306" cy="4104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382" y="1794431"/>
                    <a:ext cx="838306" cy="410433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02941" r="-56934" b="-15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925382" y="2485274"/>
                    <a:ext cx="838306" cy="4088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382" y="2485274"/>
                    <a:ext cx="838306" cy="40889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104478" r="-56934" b="-1626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直接箭头连接符 53"/>
              <p:cNvCxnSpPr/>
              <p:nvPr/>
            </p:nvCxnSpPr>
            <p:spPr>
              <a:xfrm>
                <a:off x="1750793" y="2703652"/>
                <a:ext cx="3009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>
              <a:off x="4176104" y="1396556"/>
              <a:ext cx="3059424" cy="1511009"/>
              <a:chOff x="715893" y="1383159"/>
              <a:chExt cx="3059424" cy="1511009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715893" y="1383159"/>
                <a:ext cx="3059424" cy="1326198"/>
                <a:chOff x="715893" y="1383159"/>
                <a:chExt cx="3059424" cy="1326198"/>
              </a:xfrm>
            </p:grpSpPr>
            <p:cxnSp>
              <p:nvCxnSpPr>
                <p:cNvPr id="60" name="直接箭头连接符 59"/>
                <p:cNvCxnSpPr/>
                <p:nvPr/>
              </p:nvCxnSpPr>
              <p:spPr>
                <a:xfrm>
                  <a:off x="2161531" y="1991161"/>
                  <a:ext cx="44028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/>
                <p:cNvCxnSpPr/>
                <p:nvPr/>
              </p:nvCxnSpPr>
              <p:spPr>
                <a:xfrm>
                  <a:off x="2580441" y="1991161"/>
                  <a:ext cx="754592" cy="7177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/>
                <p:cNvCxnSpPr/>
                <p:nvPr/>
              </p:nvCxnSpPr>
              <p:spPr>
                <a:xfrm flipV="1">
                  <a:off x="2580441" y="1991161"/>
                  <a:ext cx="754592" cy="71776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矩形 62"/>
                <p:cNvSpPr/>
                <p:nvPr/>
              </p:nvSpPr>
              <p:spPr>
                <a:xfrm>
                  <a:off x="2381673" y="2240867"/>
                  <a:ext cx="1152128" cy="21834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4" name="直接箭头连接符 63"/>
                <p:cNvCxnSpPr/>
                <p:nvPr/>
              </p:nvCxnSpPr>
              <p:spPr>
                <a:xfrm>
                  <a:off x="3335033" y="2709357"/>
                  <a:ext cx="44028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>
                  <a:off x="3313659" y="1991161"/>
                  <a:ext cx="44028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/>
                <p:cNvCxnSpPr/>
                <p:nvPr/>
              </p:nvCxnSpPr>
              <p:spPr>
                <a:xfrm>
                  <a:off x="2161531" y="2708920"/>
                  <a:ext cx="44028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/>
                <p:nvPr/>
              </p:nvCxnSpPr>
              <p:spPr>
                <a:xfrm>
                  <a:off x="1750793" y="1990926"/>
                  <a:ext cx="30092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715893" y="1383159"/>
                  <a:ext cx="5613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>
                      <a:latin typeface="Times New Roman" pitchFamily="18" charset="0"/>
                      <a:cs typeface="Times New Roman" pitchFamily="18" charset="0"/>
                    </a:rPr>
                    <a:t>(b)</a:t>
                  </a:r>
                  <a:endParaRPr lang="zh-CN" altLang="en-US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925382" y="1794431"/>
                    <a:ext cx="838306" cy="4104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382" y="1794431"/>
                    <a:ext cx="838306" cy="41043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04478" r="-56522" b="-1626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925382" y="2485274"/>
                    <a:ext cx="838306" cy="4088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382" y="2485274"/>
                    <a:ext cx="838306" cy="40889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04478" r="-56522" b="-1626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直接箭头连接符 58"/>
              <p:cNvCxnSpPr/>
              <p:nvPr/>
            </p:nvCxnSpPr>
            <p:spPr>
              <a:xfrm>
                <a:off x="1750793" y="2703652"/>
                <a:ext cx="3009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等腰三角形 69"/>
            <p:cNvSpPr/>
            <p:nvPr/>
          </p:nvSpPr>
          <p:spPr>
            <a:xfrm>
              <a:off x="5724204" y="1807828"/>
              <a:ext cx="88299" cy="35771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>
              <a:off x="5731446" y="2570612"/>
              <a:ext cx="88299" cy="35771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768353" y="1556792"/>
                  <a:ext cx="496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 smtClean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353" y="1556792"/>
                  <a:ext cx="49667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5768353" y="2819253"/>
                  <a:ext cx="501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 smtClean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353" y="2819253"/>
                  <a:ext cx="5019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507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88224" y="1681478"/>
            <a:ext cx="1728192" cy="2967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7544" y="1383159"/>
            <a:ext cx="4320480" cy="3587626"/>
            <a:chOff x="539552" y="1383159"/>
            <a:chExt cx="4320480" cy="3587626"/>
          </a:xfrm>
        </p:grpSpPr>
        <p:grpSp>
          <p:nvGrpSpPr>
            <p:cNvPr id="7" name="组合 6"/>
            <p:cNvGrpSpPr/>
            <p:nvPr/>
          </p:nvGrpSpPr>
          <p:grpSpPr>
            <a:xfrm>
              <a:off x="539552" y="1383159"/>
              <a:ext cx="3235765" cy="3587626"/>
              <a:chOff x="539552" y="1383159"/>
              <a:chExt cx="3235765" cy="358762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39552" y="1383159"/>
                <a:ext cx="3235765" cy="1782158"/>
                <a:chOff x="539552" y="1383159"/>
                <a:chExt cx="3235765" cy="1782158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539552" y="1383159"/>
                  <a:ext cx="3235765" cy="1782158"/>
                  <a:chOff x="539552" y="1383159"/>
                  <a:chExt cx="3235765" cy="1782158"/>
                </a:xfrm>
              </p:grpSpPr>
              <p:cxnSp>
                <p:nvCxnSpPr>
                  <p:cNvPr id="11" name="直接箭头连接符 10"/>
                  <p:cNvCxnSpPr/>
                  <p:nvPr/>
                </p:nvCxnSpPr>
                <p:spPr>
                  <a:xfrm>
                    <a:off x="2161531" y="1991161"/>
                    <a:ext cx="44028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>
                    <a:off x="2580441" y="1991161"/>
                    <a:ext cx="754592" cy="71775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箭头连接符 14"/>
                  <p:cNvCxnSpPr/>
                  <p:nvPr/>
                </p:nvCxnSpPr>
                <p:spPr>
                  <a:xfrm flipV="1">
                    <a:off x="2580441" y="1991161"/>
                    <a:ext cx="754592" cy="71776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矩形 4"/>
                  <p:cNvSpPr/>
                  <p:nvPr/>
                </p:nvSpPr>
                <p:spPr>
                  <a:xfrm>
                    <a:off x="2381673" y="2240867"/>
                    <a:ext cx="1152128" cy="218345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127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1" name="直接箭头连接符 30"/>
                  <p:cNvCxnSpPr/>
                  <p:nvPr/>
                </p:nvCxnSpPr>
                <p:spPr>
                  <a:xfrm>
                    <a:off x="3335033" y="2709357"/>
                    <a:ext cx="44028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箭头连接符 31"/>
                  <p:cNvCxnSpPr/>
                  <p:nvPr/>
                </p:nvCxnSpPr>
                <p:spPr>
                  <a:xfrm>
                    <a:off x="3313659" y="1991161"/>
                    <a:ext cx="440284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/>
                  <p:nvPr/>
                </p:nvCxnSpPr>
                <p:spPr>
                  <a:xfrm>
                    <a:off x="2161531" y="2708920"/>
                    <a:ext cx="440284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箭头连接符 33"/>
                  <p:cNvCxnSpPr/>
                  <p:nvPr/>
                </p:nvCxnSpPr>
                <p:spPr>
                  <a:xfrm>
                    <a:off x="1750793" y="1990926"/>
                    <a:ext cx="30092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2677051" y="2703652"/>
                    <a:ext cx="56137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>
                        <a:latin typeface="Times New Roman" pitchFamily="18" charset="0"/>
                        <a:cs typeface="Times New Roman" pitchFamily="18" charset="0"/>
                      </a:rPr>
                      <a:t>BS</a:t>
                    </a:r>
                    <a:endParaRPr lang="zh-CN" altLang="en-US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39552" y="1383159"/>
                    <a:ext cx="54373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b="1" dirty="0" smtClean="0">
                        <a:latin typeface="Times New Roman" pitchFamily="18" charset="0"/>
                        <a:cs typeface="Times New Roman" pitchFamily="18" charset="0"/>
                      </a:rPr>
                      <a:t>(a)</a:t>
                    </a:r>
                    <a:endParaRPr lang="zh-CN" altLang="en-US" sz="24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925382" y="1794431"/>
                      <a:ext cx="838306" cy="4104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|0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382" y="1794431"/>
                      <a:ext cx="838306" cy="410433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t="-102941" r="-56934" b="-1588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925382" y="2485274"/>
                      <a:ext cx="838306" cy="4088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|0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382" y="2485274"/>
                      <a:ext cx="838306" cy="408894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104478" r="-56934" b="-1626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直接箭头连接符 53"/>
                <p:cNvCxnSpPr/>
                <p:nvPr/>
              </p:nvCxnSpPr>
              <p:spPr>
                <a:xfrm>
                  <a:off x="1750793" y="2703652"/>
                  <a:ext cx="3009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/>
              <p:cNvGrpSpPr/>
              <p:nvPr/>
            </p:nvGrpSpPr>
            <p:grpSpPr>
              <a:xfrm>
                <a:off x="539552" y="3183359"/>
                <a:ext cx="3226558" cy="1787426"/>
                <a:chOff x="4008970" y="1401159"/>
                <a:chExt cx="3226558" cy="1787426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4008970" y="1401159"/>
                  <a:ext cx="3226558" cy="1506406"/>
                  <a:chOff x="548759" y="1387762"/>
                  <a:chExt cx="3226558" cy="1506406"/>
                </a:xfrm>
              </p:grpSpPr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548759" y="1387762"/>
                    <a:ext cx="3226558" cy="1321595"/>
                    <a:chOff x="548759" y="1387762"/>
                    <a:chExt cx="3226558" cy="1321595"/>
                  </a:xfrm>
                </p:grpSpPr>
                <p:cxnSp>
                  <p:nvCxnSpPr>
                    <p:cNvPr id="60" name="直接箭头连接符 59"/>
                    <p:cNvCxnSpPr/>
                    <p:nvPr/>
                  </p:nvCxnSpPr>
                  <p:spPr>
                    <a:xfrm>
                      <a:off x="2161531" y="1991161"/>
                      <a:ext cx="44028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直接箭头连接符 60"/>
                    <p:cNvCxnSpPr/>
                    <p:nvPr/>
                  </p:nvCxnSpPr>
                  <p:spPr>
                    <a:xfrm>
                      <a:off x="2580441" y="1991161"/>
                      <a:ext cx="754592" cy="71775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接箭头连接符 61"/>
                    <p:cNvCxnSpPr/>
                    <p:nvPr/>
                  </p:nvCxnSpPr>
                  <p:spPr>
                    <a:xfrm flipV="1">
                      <a:off x="2580441" y="1991161"/>
                      <a:ext cx="754592" cy="71776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矩形 62"/>
                    <p:cNvSpPr/>
                    <p:nvPr/>
                  </p:nvSpPr>
                  <p:spPr>
                    <a:xfrm>
                      <a:off x="2381673" y="2240867"/>
                      <a:ext cx="1152128" cy="218345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127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64" name="直接箭头连接符 63"/>
                    <p:cNvCxnSpPr/>
                    <p:nvPr/>
                  </p:nvCxnSpPr>
                  <p:spPr>
                    <a:xfrm>
                      <a:off x="3335033" y="2709357"/>
                      <a:ext cx="44028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接箭头连接符 64"/>
                    <p:cNvCxnSpPr/>
                    <p:nvPr/>
                  </p:nvCxnSpPr>
                  <p:spPr>
                    <a:xfrm>
                      <a:off x="3313659" y="1991161"/>
                      <a:ext cx="440284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/>
                    <p:cNvCxnSpPr/>
                    <p:nvPr/>
                  </p:nvCxnSpPr>
                  <p:spPr>
                    <a:xfrm>
                      <a:off x="2161531" y="2708920"/>
                      <a:ext cx="440284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直接箭头连接符 66"/>
                    <p:cNvCxnSpPr/>
                    <p:nvPr/>
                  </p:nvCxnSpPr>
                  <p:spPr>
                    <a:xfrm>
                      <a:off x="1750793" y="1990926"/>
                      <a:ext cx="300927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48759" y="1387762"/>
                      <a:ext cx="5613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(b)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925382" y="1794431"/>
                        <a:ext cx="838306" cy="4104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TextBox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5382" y="1794431"/>
                        <a:ext cx="838306" cy="410433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t="-104478" r="-56522" b="-1626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925382" y="2485274"/>
                        <a:ext cx="838306" cy="408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5382" y="2485274"/>
                        <a:ext cx="838306" cy="408894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104478" r="-56522" b="-1626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直接箭头连接符 58"/>
                  <p:cNvCxnSpPr/>
                  <p:nvPr/>
                </p:nvCxnSpPr>
                <p:spPr>
                  <a:xfrm>
                    <a:off x="1750793" y="2703652"/>
                    <a:ext cx="300927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等腰三角形 69"/>
                <p:cNvSpPr/>
                <p:nvPr/>
              </p:nvSpPr>
              <p:spPr>
                <a:xfrm>
                  <a:off x="5724204" y="1807828"/>
                  <a:ext cx="88299" cy="357719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等腰三角形 70"/>
                <p:cNvSpPr/>
                <p:nvPr/>
              </p:nvSpPr>
              <p:spPr>
                <a:xfrm>
                  <a:off x="5731446" y="2570612"/>
                  <a:ext cx="88299" cy="357719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5768353" y="1556792"/>
                      <a:ext cx="4966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0" dirty="0" smtClean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8353" y="1556792"/>
                      <a:ext cx="49667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5768353" y="2819253"/>
                      <a:ext cx="50199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0" dirty="0" smtClean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8353" y="2819253"/>
                      <a:ext cx="50199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" name="矩形 7"/>
            <p:cNvSpPr/>
            <p:nvPr/>
          </p:nvSpPr>
          <p:spPr>
            <a:xfrm>
              <a:off x="3995936" y="1542403"/>
              <a:ext cx="864096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409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83568" y="-243408"/>
            <a:ext cx="7149330" cy="3398022"/>
            <a:chOff x="879054" y="188640"/>
            <a:chExt cx="7149330" cy="3398022"/>
          </a:xfrm>
        </p:grpSpPr>
        <p:grpSp>
          <p:nvGrpSpPr>
            <p:cNvPr id="12" name="组合 11"/>
            <p:cNvGrpSpPr/>
            <p:nvPr/>
          </p:nvGrpSpPr>
          <p:grpSpPr>
            <a:xfrm>
              <a:off x="879054" y="449960"/>
              <a:ext cx="1584176" cy="1512168"/>
              <a:chOff x="879054" y="1160748"/>
              <a:chExt cx="1584176" cy="1512168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879054" y="1916832"/>
                <a:ext cx="1584176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V="1">
                <a:off x="1619672" y="1160748"/>
                <a:ext cx="0" cy="1512168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403648" y="1822165"/>
                <a:ext cx="432048" cy="189334"/>
              </a:xfrm>
              <a:prstGeom prst="ellipse">
                <a:avLst/>
              </a:prstGeom>
              <a:gradFill flip="none" rotWithShape="1">
                <a:gsLst>
                  <a:gs pos="24000">
                    <a:schemeClr val="accent6">
                      <a:lumMod val="75000"/>
                    </a:schemeClr>
                  </a:gs>
                  <a:gs pos="74000">
                    <a:schemeClr val="accent6">
                      <a:lumMod val="52000"/>
                      <a:lumOff val="48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67086" y="1257219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086" y="1257219"/>
                  <a:ext cx="3922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99393" y="188640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393" y="188640"/>
                  <a:ext cx="3922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组合 14"/>
            <p:cNvGrpSpPr/>
            <p:nvPr/>
          </p:nvGrpSpPr>
          <p:grpSpPr>
            <a:xfrm>
              <a:off x="3544404" y="449960"/>
              <a:ext cx="1584176" cy="1512168"/>
              <a:chOff x="879054" y="1160748"/>
              <a:chExt cx="1584176" cy="1512168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879054" y="1916832"/>
                <a:ext cx="1584176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1619672" y="1160748"/>
                <a:ext cx="0" cy="1512168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1403648" y="1822165"/>
                <a:ext cx="432048" cy="189334"/>
              </a:xfrm>
              <a:prstGeom prst="ellipse">
                <a:avLst/>
              </a:prstGeom>
              <a:gradFill flip="none" rotWithShape="1">
                <a:gsLst>
                  <a:gs pos="24000">
                    <a:schemeClr val="accent6">
                      <a:lumMod val="75000"/>
                    </a:schemeClr>
                  </a:gs>
                  <a:gs pos="74000">
                    <a:schemeClr val="accent6">
                      <a:lumMod val="52000"/>
                      <a:lumOff val="48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39058" y="913656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058" y="913656"/>
                  <a:ext cx="583813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508104" y="913655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913655"/>
                  <a:ext cx="583813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组合 20"/>
            <p:cNvGrpSpPr/>
            <p:nvPr/>
          </p:nvGrpSpPr>
          <p:grpSpPr>
            <a:xfrm>
              <a:off x="6444208" y="449960"/>
              <a:ext cx="1584176" cy="1512168"/>
              <a:chOff x="879054" y="1160748"/>
              <a:chExt cx="1584176" cy="1512168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>
                <a:off x="879054" y="1916832"/>
                <a:ext cx="1584176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1619672" y="1160748"/>
                <a:ext cx="0" cy="1512168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1403648" y="1822165"/>
                <a:ext cx="432048" cy="189334"/>
              </a:xfrm>
              <a:prstGeom prst="ellipse">
                <a:avLst/>
              </a:prstGeom>
              <a:gradFill flip="none" rotWithShape="1">
                <a:gsLst>
                  <a:gs pos="24000">
                    <a:schemeClr val="accent6">
                      <a:lumMod val="75000"/>
                    </a:schemeClr>
                  </a:gs>
                  <a:gs pos="74000">
                    <a:schemeClr val="accent6">
                      <a:lumMod val="52000"/>
                      <a:lumOff val="48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79054" y="2074494"/>
              <a:ext cx="1584176" cy="1512168"/>
              <a:chOff x="879054" y="1160748"/>
              <a:chExt cx="1584176" cy="1512168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>
                <a:off x="879054" y="1916832"/>
                <a:ext cx="1584176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1619672" y="1160748"/>
                <a:ext cx="0" cy="1512168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1403648" y="1822165"/>
                <a:ext cx="432048" cy="189334"/>
              </a:xfrm>
              <a:prstGeom prst="ellipse">
                <a:avLst/>
              </a:prstGeom>
              <a:gradFill flip="none" rotWithShape="1">
                <a:gsLst>
                  <a:gs pos="24000">
                    <a:schemeClr val="accent6">
                      <a:lumMod val="75000"/>
                    </a:schemeClr>
                  </a:gs>
                  <a:gs pos="74000">
                    <a:schemeClr val="accent6">
                      <a:lumMod val="52000"/>
                      <a:lumOff val="48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544404" y="2074494"/>
              <a:ext cx="1584176" cy="1512168"/>
              <a:chOff x="879054" y="1160748"/>
              <a:chExt cx="1584176" cy="1512168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>
                <a:off x="879054" y="1916832"/>
                <a:ext cx="1584176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1619672" y="1160748"/>
                <a:ext cx="0" cy="1512168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 rot="16200000">
                <a:off x="1403648" y="1822165"/>
                <a:ext cx="432048" cy="189334"/>
              </a:xfrm>
              <a:prstGeom prst="ellipse">
                <a:avLst/>
              </a:prstGeom>
              <a:gradFill flip="none" rotWithShape="1">
                <a:gsLst>
                  <a:gs pos="24000">
                    <a:schemeClr val="accent6">
                      <a:lumMod val="75000"/>
                    </a:schemeClr>
                  </a:gs>
                  <a:gs pos="74000">
                    <a:schemeClr val="accent6">
                      <a:lumMod val="52000"/>
                      <a:lumOff val="48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739058" y="2538190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058" y="2538190"/>
                  <a:ext cx="583813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508104" y="2538189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2538189"/>
                  <a:ext cx="583813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组合 35"/>
            <p:cNvGrpSpPr/>
            <p:nvPr/>
          </p:nvGrpSpPr>
          <p:grpSpPr>
            <a:xfrm>
              <a:off x="6444208" y="2074494"/>
              <a:ext cx="1584176" cy="1512168"/>
              <a:chOff x="879054" y="1160748"/>
              <a:chExt cx="1584176" cy="1512168"/>
            </a:xfrm>
          </p:grpSpPr>
          <p:cxnSp>
            <p:nvCxnSpPr>
              <p:cNvPr id="37" name="直接箭头连接符 36"/>
              <p:cNvCxnSpPr/>
              <p:nvPr/>
            </p:nvCxnSpPr>
            <p:spPr>
              <a:xfrm>
                <a:off x="879054" y="1916832"/>
                <a:ext cx="1584176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V="1">
                <a:off x="1619672" y="1160748"/>
                <a:ext cx="0" cy="1512168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1403648" y="1700808"/>
                <a:ext cx="432048" cy="432049"/>
              </a:xfrm>
              <a:prstGeom prst="ellipse">
                <a:avLst/>
              </a:prstGeom>
              <a:gradFill flip="none" rotWithShape="1">
                <a:gsLst>
                  <a:gs pos="24000">
                    <a:schemeClr val="accent6">
                      <a:lumMod val="75000"/>
                    </a:schemeClr>
                  </a:gs>
                  <a:gs pos="74000">
                    <a:schemeClr val="accent6">
                      <a:lumMod val="52000"/>
                      <a:lumOff val="48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615690" y="3449100"/>
            <a:ext cx="1584176" cy="1512168"/>
            <a:chOff x="879054" y="1160748"/>
            <a:chExt cx="1584176" cy="151216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003722" y="425635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22" y="4256359"/>
                <a:ext cx="3922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36029" y="318778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29" y="3187780"/>
                <a:ext cx="3922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3281040" y="3449100"/>
            <a:ext cx="1584176" cy="1512168"/>
            <a:chOff x="879054" y="1160748"/>
            <a:chExt cx="1584176" cy="1512168"/>
          </a:xfrm>
        </p:grpSpPr>
        <p:cxnSp>
          <p:nvCxnSpPr>
            <p:cNvPr id="66" name="直接箭头连接符 65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475694" y="3912796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94" y="3912796"/>
                <a:ext cx="583813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244740" y="3912795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0" y="3912795"/>
                <a:ext cx="583813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/>
          <p:cNvGrpSpPr/>
          <p:nvPr/>
        </p:nvGrpSpPr>
        <p:grpSpPr>
          <a:xfrm>
            <a:off x="6180844" y="3449100"/>
            <a:ext cx="1584176" cy="1512168"/>
            <a:chOff x="879054" y="1160748"/>
            <a:chExt cx="1584176" cy="1512168"/>
          </a:xfrm>
        </p:grpSpPr>
        <p:cxnSp>
          <p:nvCxnSpPr>
            <p:cNvPr id="63" name="直接箭头连接符 62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15690" y="5073634"/>
            <a:ext cx="1584176" cy="1512168"/>
            <a:chOff x="879054" y="1160748"/>
            <a:chExt cx="1584176" cy="1512168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281040" y="5073634"/>
            <a:ext cx="1584176" cy="1512168"/>
            <a:chOff x="879054" y="1160748"/>
            <a:chExt cx="1584176" cy="1512168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 rot="16200000"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475694" y="5537330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94" y="5537330"/>
                <a:ext cx="583813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244740" y="5537329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0" y="5537329"/>
                <a:ext cx="583813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6180844" y="5073634"/>
            <a:ext cx="1584176" cy="1512168"/>
            <a:chOff x="879054" y="1160748"/>
            <a:chExt cx="1584176" cy="1512168"/>
          </a:xfrm>
        </p:grpSpPr>
        <p:cxnSp>
          <p:nvCxnSpPr>
            <p:cNvPr id="54" name="直接箭头连接符 53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1403648" y="1700808"/>
              <a:ext cx="432048" cy="432049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62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79054" y="2132856"/>
            <a:ext cx="1584176" cy="1512168"/>
            <a:chOff x="879054" y="1160748"/>
            <a:chExt cx="1584176" cy="151216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46771" y="11742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71" y="1174204"/>
                <a:ext cx="39228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7504" y="19745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04" y="197450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3544404" y="2132856"/>
            <a:ext cx="1584176" cy="1512168"/>
            <a:chOff x="879054" y="1160748"/>
            <a:chExt cx="1584176" cy="1512168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39058" y="2596552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58" y="2596552"/>
                <a:ext cx="53412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08104" y="2596551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596551"/>
                <a:ext cx="583813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6444208" y="2132856"/>
            <a:ext cx="1584176" cy="1512168"/>
            <a:chOff x="879054" y="1160748"/>
            <a:chExt cx="1584176" cy="1512168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79054" y="382116"/>
            <a:ext cx="1584176" cy="1512168"/>
            <a:chOff x="879054" y="1160748"/>
            <a:chExt cx="1584176" cy="1512168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544404" y="382116"/>
            <a:ext cx="1584176" cy="1512168"/>
            <a:chOff x="879054" y="1160748"/>
            <a:chExt cx="1584176" cy="1512168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 rot="16200000"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39058" y="845812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58" y="845812"/>
                <a:ext cx="53412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08104" y="845811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845811"/>
                <a:ext cx="583813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6444208" y="382116"/>
            <a:ext cx="1584176" cy="1512168"/>
            <a:chOff x="879054" y="1160748"/>
            <a:chExt cx="1584176" cy="1512168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1403648" y="1700808"/>
              <a:ext cx="432048" cy="432049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2948" y="105116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2948" y="177281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891518" y="3789040"/>
            <a:ext cx="1584176" cy="1512168"/>
            <a:chOff x="879054" y="1160748"/>
            <a:chExt cx="1584176" cy="1512168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556868" y="3789040"/>
            <a:ext cx="1584176" cy="1512168"/>
            <a:chOff x="879054" y="1160748"/>
            <a:chExt cx="1584176" cy="1512168"/>
          </a:xfrm>
        </p:grpSpPr>
        <p:cxnSp>
          <p:nvCxnSpPr>
            <p:cNvPr id="78" name="直接箭头连接符 77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 rot="13472905">
              <a:off x="1403648" y="182216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447151" y="4252736"/>
                <a:ext cx="12292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+…+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151" y="4252736"/>
                <a:ext cx="1229247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520568" y="4252735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68" y="4252735"/>
                <a:ext cx="583813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/>
          <p:cNvGrpSpPr/>
          <p:nvPr/>
        </p:nvGrpSpPr>
        <p:grpSpPr>
          <a:xfrm>
            <a:off x="6456672" y="3789040"/>
            <a:ext cx="1584176" cy="1512168"/>
            <a:chOff x="879054" y="1160748"/>
            <a:chExt cx="1584176" cy="1512168"/>
          </a:xfrm>
        </p:grpSpPr>
        <p:cxnSp>
          <p:nvCxnSpPr>
            <p:cNvPr id="84" name="直接箭头连接符 83"/>
            <p:cNvCxnSpPr/>
            <p:nvPr/>
          </p:nvCxnSpPr>
          <p:spPr>
            <a:xfrm>
              <a:off x="879054" y="1916832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1619672" y="1160748"/>
              <a:ext cx="0" cy="15121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1403648" y="1700808"/>
              <a:ext cx="432048" cy="432049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52948" y="3558207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(c)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1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1165201" y="2016469"/>
            <a:ext cx="6359127" cy="4004819"/>
            <a:chOff x="373113" y="156083"/>
            <a:chExt cx="6359127" cy="4004819"/>
          </a:xfrm>
        </p:grpSpPr>
        <p:cxnSp>
          <p:nvCxnSpPr>
            <p:cNvPr id="89" name="直接箭头连接符 88"/>
            <p:cNvCxnSpPr/>
            <p:nvPr/>
          </p:nvCxnSpPr>
          <p:spPr>
            <a:xfrm>
              <a:off x="6012160" y="778723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V="1">
              <a:off x="6359736" y="442523"/>
              <a:ext cx="0" cy="6977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4001047" y="782660"/>
              <a:ext cx="642961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V="1">
              <a:off x="4285022" y="417885"/>
              <a:ext cx="0" cy="6977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403648" y="1682506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068998" y="1682506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39058" y="1484785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058" y="1484785"/>
                  <a:ext cx="534121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004048" y="1484784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484784"/>
                  <a:ext cx="583813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椭圆 23"/>
            <p:cNvSpPr/>
            <p:nvPr/>
          </p:nvSpPr>
          <p:spPr>
            <a:xfrm>
              <a:off x="6143712" y="1682506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907704" y="850577"/>
                  <a:ext cx="344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850577"/>
                  <a:ext cx="34451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79964" y="288634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964" y="288634"/>
                  <a:ext cx="33970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组合 24"/>
            <p:cNvGrpSpPr/>
            <p:nvPr/>
          </p:nvGrpSpPr>
          <p:grpSpPr>
            <a:xfrm>
              <a:off x="1292428" y="417885"/>
              <a:ext cx="732871" cy="662186"/>
              <a:chOff x="1292428" y="1543336"/>
              <a:chExt cx="732871" cy="662186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>
                <a:off x="1292428" y="1916832"/>
                <a:ext cx="73287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H="1" flipV="1">
                <a:off x="1630869" y="1543336"/>
                <a:ext cx="1267" cy="662186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1403648" y="1822165"/>
                <a:ext cx="432048" cy="189334"/>
              </a:xfrm>
              <a:prstGeom prst="ellipse">
                <a:avLst/>
              </a:prstGeom>
              <a:gradFill flip="none" rotWithShape="1">
                <a:gsLst>
                  <a:gs pos="24000">
                    <a:schemeClr val="accent6">
                      <a:lumMod val="75000"/>
                    </a:schemeClr>
                  </a:gs>
                  <a:gs pos="74000">
                    <a:schemeClr val="accent6">
                      <a:lumMod val="52000"/>
                      <a:lumOff val="48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椭圆 32"/>
            <p:cNvSpPr/>
            <p:nvPr/>
          </p:nvSpPr>
          <p:spPr>
            <a:xfrm rot="16200000">
              <a:off x="4068998" y="696714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739058" y="498993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058" y="498993"/>
                  <a:ext cx="534121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004048" y="498992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498992"/>
                  <a:ext cx="583813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椭圆 38"/>
            <p:cNvSpPr/>
            <p:nvPr/>
          </p:nvSpPr>
          <p:spPr>
            <a:xfrm>
              <a:off x="6143712" y="575357"/>
              <a:ext cx="432048" cy="432049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113" y="156083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5536" y="1122462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3170" y="2043053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416112" y="2702440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rot="13472905">
              <a:off x="4081462" y="2702440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016512" y="2504718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512" y="2504718"/>
                  <a:ext cx="583813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椭圆 85"/>
            <p:cNvSpPr/>
            <p:nvPr/>
          </p:nvSpPr>
          <p:spPr>
            <a:xfrm>
              <a:off x="6156176" y="2581083"/>
              <a:ext cx="432048" cy="432049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35696" y="2504718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6" y="2504718"/>
                  <a:ext cx="534121" cy="52322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椭圆 49"/>
            <p:cNvSpPr/>
            <p:nvPr/>
          </p:nvSpPr>
          <p:spPr>
            <a:xfrm rot="17768757">
              <a:off x="2303902" y="2705425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771800" y="2492896"/>
                  <a:ext cx="12292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+…+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2492896"/>
                  <a:ext cx="1229247" cy="52322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413170" y="3089493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(d)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416112" y="3773849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081462" y="3773849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016512" y="3576127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512" y="3576127"/>
                  <a:ext cx="583813" cy="58477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835696" y="3576127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6" y="3576127"/>
                  <a:ext cx="534121" cy="52322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椭圆 66"/>
            <p:cNvSpPr/>
            <p:nvPr/>
          </p:nvSpPr>
          <p:spPr>
            <a:xfrm>
              <a:off x="2303902" y="3776834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771800" y="3564305"/>
                  <a:ext cx="12292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+…+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564305"/>
                  <a:ext cx="1229247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椭圆 68"/>
            <p:cNvSpPr/>
            <p:nvPr/>
          </p:nvSpPr>
          <p:spPr>
            <a:xfrm>
              <a:off x="6156176" y="3776834"/>
              <a:ext cx="432048" cy="189334"/>
            </a:xfrm>
            <a:prstGeom prst="ellipse">
              <a:avLst/>
            </a:prstGeom>
            <a:gradFill flip="none" rotWithShape="1">
              <a:gsLst>
                <a:gs pos="24000">
                  <a:schemeClr val="accent6">
                    <a:lumMod val="75000"/>
                  </a:schemeClr>
                </a:gs>
                <a:gs pos="74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809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79512" y="568230"/>
            <a:ext cx="7416824" cy="4949002"/>
            <a:chOff x="179512" y="568230"/>
            <a:chExt cx="7416824" cy="4949002"/>
          </a:xfrm>
        </p:grpSpPr>
        <p:grpSp>
          <p:nvGrpSpPr>
            <p:cNvPr id="37" name="组合 36"/>
            <p:cNvGrpSpPr/>
            <p:nvPr/>
          </p:nvGrpSpPr>
          <p:grpSpPr>
            <a:xfrm>
              <a:off x="179512" y="568230"/>
              <a:ext cx="7416824" cy="4949002"/>
              <a:chOff x="179512" y="568230"/>
              <a:chExt cx="7416824" cy="4949002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79512" y="1236784"/>
                <a:ext cx="7416824" cy="4280448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323528" y="568230"/>
                <a:ext cx="6594814" cy="4732978"/>
                <a:chOff x="323528" y="568230"/>
                <a:chExt cx="6594814" cy="4732978"/>
              </a:xfrm>
            </p:grpSpPr>
            <p:grpSp>
              <p:nvGrpSpPr>
                <p:cNvPr id="96" name="组合 95"/>
                <p:cNvGrpSpPr/>
                <p:nvPr/>
              </p:nvGrpSpPr>
              <p:grpSpPr>
                <a:xfrm>
                  <a:off x="323528" y="1296389"/>
                  <a:ext cx="6359127" cy="4004819"/>
                  <a:chOff x="373113" y="156083"/>
                  <a:chExt cx="6359127" cy="4004819"/>
                </a:xfrm>
              </p:grpSpPr>
              <p:cxnSp>
                <p:nvCxnSpPr>
                  <p:cNvPr id="89" name="直接箭头连接符 88"/>
                  <p:cNvCxnSpPr/>
                  <p:nvPr/>
                </p:nvCxnSpPr>
                <p:spPr>
                  <a:xfrm>
                    <a:off x="6012160" y="778723"/>
                    <a:ext cx="72008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箭头连接符 89"/>
                  <p:cNvCxnSpPr/>
                  <p:nvPr/>
                </p:nvCxnSpPr>
                <p:spPr>
                  <a:xfrm flipV="1">
                    <a:off x="6359736" y="442523"/>
                    <a:ext cx="0" cy="697716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箭头连接符 70"/>
                  <p:cNvCxnSpPr/>
                  <p:nvPr/>
                </p:nvCxnSpPr>
                <p:spPr>
                  <a:xfrm>
                    <a:off x="4001047" y="782660"/>
                    <a:ext cx="642961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箭头连接符 87"/>
                  <p:cNvCxnSpPr/>
                  <p:nvPr/>
                </p:nvCxnSpPr>
                <p:spPr>
                  <a:xfrm flipV="1">
                    <a:off x="4285022" y="417885"/>
                    <a:ext cx="0" cy="697716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椭圆 10"/>
                  <p:cNvSpPr/>
                  <p:nvPr/>
                </p:nvSpPr>
                <p:spPr>
                  <a:xfrm>
                    <a:off x="1403648" y="1682506"/>
                    <a:ext cx="432048" cy="189334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/>
                  <p:cNvSpPr/>
                  <p:nvPr/>
                </p:nvSpPr>
                <p:spPr>
                  <a:xfrm>
                    <a:off x="4068998" y="1682506"/>
                    <a:ext cx="432048" cy="189334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2739058" y="1484785"/>
                        <a:ext cx="5341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zh-CN" alt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9058" y="1484785"/>
                        <a:ext cx="534121" cy="523220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5004048" y="1484784"/>
                        <a:ext cx="583813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zh-CN" altLang="en-US" sz="3200" b="1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4048" y="1484784"/>
                        <a:ext cx="583813" cy="584775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" name="椭圆 23"/>
                  <p:cNvSpPr/>
                  <p:nvPr/>
                </p:nvSpPr>
                <p:spPr>
                  <a:xfrm>
                    <a:off x="6143712" y="1682506"/>
                    <a:ext cx="432048" cy="189334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1828795" y="850577"/>
                        <a:ext cx="3445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28795" y="850577"/>
                        <a:ext cx="344518" cy="307777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1279964" y="288634"/>
                        <a:ext cx="3397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9964" y="288634"/>
                        <a:ext cx="339708" cy="307777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292428" y="417885"/>
                    <a:ext cx="732871" cy="662186"/>
                    <a:chOff x="1292428" y="1543336"/>
                    <a:chExt cx="732871" cy="662186"/>
                  </a:xfrm>
                </p:grpSpPr>
                <p:cxnSp>
                  <p:nvCxnSpPr>
                    <p:cNvPr id="26" name="直接箭头连接符 25"/>
                    <p:cNvCxnSpPr/>
                    <p:nvPr/>
                  </p:nvCxnSpPr>
                  <p:spPr>
                    <a:xfrm>
                      <a:off x="1292428" y="1916832"/>
                      <a:ext cx="732871" cy="0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箭头连接符 26"/>
                    <p:cNvCxnSpPr/>
                    <p:nvPr/>
                  </p:nvCxnSpPr>
                  <p:spPr>
                    <a:xfrm flipH="1" flipV="1">
                      <a:off x="1630869" y="1543336"/>
                      <a:ext cx="1267" cy="662186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1403648" y="1822165"/>
                      <a:ext cx="432048" cy="189334"/>
                    </a:xfrm>
                    <a:prstGeom prst="ellipse">
                      <a:avLst/>
                    </a:prstGeom>
                    <a:gradFill flip="none" rotWithShape="1">
                      <a:gsLst>
                        <a:gs pos="24000">
                          <a:schemeClr val="accent6">
                            <a:lumMod val="75000"/>
                          </a:schemeClr>
                        </a:gs>
                        <a:gs pos="74000">
                          <a:schemeClr val="accent6">
                            <a:lumMod val="52000"/>
                            <a:lumOff val="48000"/>
                          </a:schemeClr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3" name="椭圆 32"/>
                  <p:cNvSpPr/>
                  <p:nvPr/>
                </p:nvSpPr>
                <p:spPr>
                  <a:xfrm rot="16200000">
                    <a:off x="4068998" y="696714"/>
                    <a:ext cx="432048" cy="189334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2739058" y="498993"/>
                        <a:ext cx="5341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zh-CN" alt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9058" y="498993"/>
                        <a:ext cx="534121" cy="52322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5004048" y="498992"/>
                        <a:ext cx="583813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zh-CN" altLang="en-US" sz="3200" b="1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4048" y="498992"/>
                        <a:ext cx="583813" cy="584775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9" name="椭圆 38"/>
                  <p:cNvSpPr/>
                  <p:nvPr/>
                </p:nvSpPr>
                <p:spPr>
                  <a:xfrm>
                    <a:off x="6143712" y="575357"/>
                    <a:ext cx="432048" cy="432049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73113" y="156083"/>
                    <a:ext cx="52610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>
                        <a:latin typeface="Times New Roman" pitchFamily="18" charset="0"/>
                        <a:cs typeface="Times New Roman" pitchFamily="18" charset="0"/>
                      </a:rPr>
                      <a:t>(a)</a:t>
                    </a:r>
                    <a:endParaRPr lang="zh-CN" altLang="en-US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95536" y="1122462"/>
                    <a:ext cx="54373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>
                        <a:latin typeface="Times New Roman" pitchFamily="18" charset="0"/>
                        <a:cs typeface="Times New Roman" pitchFamily="18" charset="0"/>
                      </a:rPr>
                      <a:t>(b)</a:t>
                    </a:r>
                    <a:endParaRPr lang="zh-CN" altLang="en-US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413170" y="2043053"/>
                    <a:ext cx="52610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>
                        <a:latin typeface="Times New Roman" pitchFamily="18" charset="0"/>
                        <a:cs typeface="Times New Roman" pitchFamily="18" charset="0"/>
                      </a:rPr>
                      <a:t>(c)</a:t>
                    </a:r>
                    <a:endParaRPr lang="zh-CN" altLang="en-US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6" name="椭圆 75"/>
                  <p:cNvSpPr/>
                  <p:nvPr/>
                </p:nvSpPr>
                <p:spPr>
                  <a:xfrm>
                    <a:off x="1416112" y="2702440"/>
                    <a:ext cx="432048" cy="189334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椭圆 79"/>
                  <p:cNvSpPr/>
                  <p:nvPr/>
                </p:nvSpPr>
                <p:spPr>
                  <a:xfrm rot="13472905">
                    <a:off x="4081462" y="2702440"/>
                    <a:ext cx="432048" cy="189334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5016512" y="2504718"/>
                        <a:ext cx="583813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zh-CN" altLang="en-US" sz="3200" b="1" dirty="0"/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16512" y="2504718"/>
                        <a:ext cx="583813" cy="584775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6" name="椭圆 85"/>
                  <p:cNvSpPr/>
                  <p:nvPr/>
                </p:nvSpPr>
                <p:spPr>
                  <a:xfrm>
                    <a:off x="6156176" y="2581083"/>
                    <a:ext cx="432048" cy="432049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1835696" y="2504718"/>
                        <a:ext cx="5341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zh-CN" alt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35696" y="2504718"/>
                        <a:ext cx="534121" cy="523220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0" name="椭圆 49"/>
                  <p:cNvSpPr/>
                  <p:nvPr/>
                </p:nvSpPr>
                <p:spPr>
                  <a:xfrm rot="17768757">
                    <a:off x="2361950" y="2702045"/>
                    <a:ext cx="432048" cy="189334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771800" y="2492896"/>
                        <a:ext cx="122924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+…+</m:t>
                              </m:r>
                            </m:oMath>
                          </m:oMathPara>
                        </a14:m>
                        <a:endParaRPr lang="zh-CN" alt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1800" y="2492896"/>
                        <a:ext cx="1229247" cy="523220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413170" y="3089493"/>
                    <a:ext cx="54373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 smtClean="0">
                        <a:latin typeface="Times New Roman" pitchFamily="18" charset="0"/>
                        <a:cs typeface="Times New Roman" pitchFamily="18" charset="0"/>
                      </a:rPr>
                      <a:t>(d)</a:t>
                    </a:r>
                    <a:endParaRPr lang="zh-CN" altLang="en-US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1416112" y="3773849"/>
                    <a:ext cx="432048" cy="189334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4081462" y="3773849"/>
                    <a:ext cx="432048" cy="189334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5016512" y="3576127"/>
                        <a:ext cx="583813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zh-CN" altLang="en-US" sz="3200" b="1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16512" y="3576127"/>
                        <a:ext cx="583813" cy="584775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1835696" y="3576127"/>
                        <a:ext cx="5341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zh-CN" alt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35696" y="3576127"/>
                        <a:ext cx="534121" cy="523220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7" name="椭圆 66"/>
                  <p:cNvSpPr/>
                  <p:nvPr/>
                </p:nvSpPr>
                <p:spPr>
                  <a:xfrm>
                    <a:off x="2349691" y="3776834"/>
                    <a:ext cx="432048" cy="189334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2771800" y="3564305"/>
                        <a:ext cx="122924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+…+</m:t>
                              </m:r>
                            </m:oMath>
                          </m:oMathPara>
                        </a14:m>
                        <a:endParaRPr lang="zh-CN" alt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1800" y="3564305"/>
                        <a:ext cx="1229247" cy="5232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9" name="椭圆 68"/>
                  <p:cNvSpPr/>
                  <p:nvPr/>
                </p:nvSpPr>
                <p:spPr>
                  <a:xfrm>
                    <a:off x="6156176" y="3776834"/>
                    <a:ext cx="432048" cy="189334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chemeClr val="accent6">
                          <a:lumMod val="75000"/>
                        </a:schemeClr>
                      </a:gs>
                      <a:gs pos="74000">
                        <a:schemeClr val="accent6">
                          <a:lumMod val="52000"/>
                          <a:lumOff val="48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" name="组合 8"/>
                <p:cNvGrpSpPr/>
                <p:nvPr/>
              </p:nvGrpSpPr>
              <p:grpSpPr>
                <a:xfrm>
                  <a:off x="982215" y="568230"/>
                  <a:ext cx="1340261" cy="543716"/>
                  <a:chOff x="635453" y="896701"/>
                  <a:chExt cx="1340261" cy="543716"/>
                </a:xfrm>
              </p:grpSpPr>
              <p:grpSp>
                <p:nvGrpSpPr>
                  <p:cNvPr id="5" name="组合 4"/>
                  <p:cNvGrpSpPr/>
                  <p:nvPr/>
                </p:nvGrpSpPr>
                <p:grpSpPr>
                  <a:xfrm>
                    <a:off x="635453" y="896701"/>
                    <a:ext cx="1272251" cy="487568"/>
                    <a:chOff x="3520186" y="5379549"/>
                    <a:chExt cx="1578805" cy="605049"/>
                  </a:xfrm>
                </p:grpSpPr>
                <p:grpSp>
                  <p:nvGrpSpPr>
                    <p:cNvPr id="54" name="组合 53"/>
                    <p:cNvGrpSpPr/>
                    <p:nvPr/>
                  </p:nvGrpSpPr>
                  <p:grpSpPr>
                    <a:xfrm>
                      <a:off x="4103862" y="5599534"/>
                      <a:ext cx="562996" cy="250555"/>
                      <a:chOff x="2900672" y="4979494"/>
                      <a:chExt cx="1613786" cy="718196"/>
                    </a:xfrm>
                  </p:grpSpPr>
                  <p:cxnSp>
                    <p:nvCxnSpPr>
                      <p:cNvPr id="55" name="直接箭头连接符 54"/>
                      <p:cNvCxnSpPr/>
                      <p:nvPr/>
                    </p:nvCxnSpPr>
                    <p:spPr>
                      <a:xfrm>
                        <a:off x="2900672" y="4979494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箭头连接符 55"/>
                      <p:cNvCxnSpPr/>
                      <p:nvPr/>
                    </p:nvCxnSpPr>
                    <p:spPr>
                      <a:xfrm>
                        <a:off x="3319582" y="4979494"/>
                        <a:ext cx="754592" cy="717759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箭头连接符 56"/>
                      <p:cNvCxnSpPr/>
                      <p:nvPr/>
                    </p:nvCxnSpPr>
                    <p:spPr>
                      <a:xfrm flipV="1">
                        <a:off x="3319582" y="4979494"/>
                        <a:ext cx="754592" cy="71776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矩形 57"/>
                      <p:cNvSpPr/>
                      <p:nvPr/>
                    </p:nvSpPr>
                    <p:spPr>
                      <a:xfrm>
                        <a:off x="3120814" y="5229200"/>
                        <a:ext cx="1152128" cy="21834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59" name="直接箭头连接符 58"/>
                      <p:cNvCxnSpPr/>
                      <p:nvPr/>
                    </p:nvCxnSpPr>
                    <p:spPr>
                      <a:xfrm>
                        <a:off x="4074174" y="5697690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直接箭头连接符 60"/>
                      <p:cNvCxnSpPr/>
                      <p:nvPr/>
                    </p:nvCxnSpPr>
                    <p:spPr>
                      <a:xfrm>
                        <a:off x="4052800" y="4979494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直接箭头连接符 64"/>
                      <p:cNvCxnSpPr/>
                      <p:nvPr/>
                    </p:nvCxnSpPr>
                    <p:spPr>
                      <a:xfrm>
                        <a:off x="2900672" y="5697253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0" name="椭圆 69"/>
                    <p:cNvSpPr/>
                    <p:nvPr/>
                  </p:nvSpPr>
                  <p:spPr>
                    <a:xfrm>
                      <a:off x="4746823" y="5776287"/>
                      <a:ext cx="352168" cy="154329"/>
                    </a:xfrm>
                    <a:prstGeom prst="ellipse">
                      <a:avLst/>
                    </a:prstGeom>
                    <a:gradFill flip="none" rotWithShape="1">
                      <a:gsLst>
                        <a:gs pos="24000">
                          <a:schemeClr val="accent6">
                            <a:lumMod val="75000"/>
                          </a:schemeClr>
                        </a:gs>
                        <a:gs pos="74000">
                          <a:schemeClr val="accent6">
                            <a:lumMod val="52000"/>
                            <a:lumOff val="48000"/>
                          </a:schemeClr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3" name="TextBox 72"/>
                        <p:cNvSpPr txBox="1"/>
                        <p:nvPr/>
                      </p:nvSpPr>
                      <p:spPr>
                        <a:xfrm>
                          <a:off x="3520186" y="5379549"/>
                          <a:ext cx="357923" cy="3150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sz="14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acc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|0〉</m:t>
                                </m:r>
                              </m:oMath>
                            </m:oMathPara>
                          </a14:m>
                          <a:endParaRPr lang="en-US" altLang="zh-CN" sz="1400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20186" y="5379549"/>
                          <a:ext cx="357923" cy="315085"/>
                        </a:xfrm>
                        <a:prstGeom prst="rect">
                          <a:avLst/>
                        </a:prstGeom>
                        <a:blipFill rotWithShape="1">
                          <a:blip r:embed="rId15"/>
                          <a:stretch>
                            <a:fillRect r="-70213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>
                          <a:off x="3669390" y="5676821"/>
                          <a:ext cx="35792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|0〉</m:t>
                                </m:r>
                              </m:oMath>
                            </m:oMathPara>
                          </a14:m>
                          <a:endParaRPr lang="en-US" altLang="zh-CN" sz="1400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74" name="TextBox 7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9390" y="5676821"/>
                          <a:ext cx="357923" cy="307777"/>
                        </a:xfrm>
                        <a:prstGeom prst="rect">
                          <a:avLst/>
                        </a:prstGeom>
                        <a:blipFill rotWithShape="1">
                          <a:blip r:embed="rId16"/>
                          <a:stretch>
                            <a:fillRect r="-34043" b="-35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" name="圆角矩形 7"/>
                  <p:cNvSpPr/>
                  <p:nvPr/>
                </p:nvSpPr>
                <p:spPr>
                  <a:xfrm>
                    <a:off x="635454" y="896701"/>
                    <a:ext cx="1340260" cy="543716"/>
                  </a:xfrm>
                  <a:prstGeom prst="roundRect">
                    <a:avLst/>
                  </a:prstGeom>
                  <a:no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" name="组合 9"/>
                <p:cNvGrpSpPr/>
                <p:nvPr/>
              </p:nvGrpSpPr>
              <p:grpSpPr>
                <a:xfrm>
                  <a:off x="3372716" y="580183"/>
                  <a:ext cx="1340260" cy="543716"/>
                  <a:chOff x="2917697" y="947960"/>
                  <a:chExt cx="1340260" cy="543716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3003283" y="947960"/>
                    <a:ext cx="1061307" cy="492457"/>
                    <a:chOff x="5278243" y="5281463"/>
                    <a:chExt cx="1342350" cy="622863"/>
                  </a:xfrm>
                </p:grpSpPr>
                <p:grpSp>
                  <p:nvGrpSpPr>
                    <p:cNvPr id="3" name="组合 2"/>
                    <p:cNvGrpSpPr/>
                    <p:nvPr/>
                  </p:nvGrpSpPr>
                  <p:grpSpPr>
                    <a:xfrm>
                      <a:off x="5769620" y="5468675"/>
                      <a:ext cx="562996" cy="250555"/>
                      <a:chOff x="2900672" y="4979494"/>
                      <a:chExt cx="1613786" cy="718196"/>
                    </a:xfrm>
                  </p:grpSpPr>
                  <p:cxnSp>
                    <p:nvCxnSpPr>
                      <p:cNvPr id="40" name="直接箭头连接符 39"/>
                      <p:cNvCxnSpPr/>
                      <p:nvPr/>
                    </p:nvCxnSpPr>
                    <p:spPr>
                      <a:xfrm>
                        <a:off x="2900672" y="4979494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直接箭头连接符 40"/>
                      <p:cNvCxnSpPr/>
                      <p:nvPr/>
                    </p:nvCxnSpPr>
                    <p:spPr>
                      <a:xfrm>
                        <a:off x="3319582" y="4979494"/>
                        <a:ext cx="754592" cy="717759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直接箭头连接符 41"/>
                      <p:cNvCxnSpPr/>
                      <p:nvPr/>
                    </p:nvCxnSpPr>
                    <p:spPr>
                      <a:xfrm flipV="1">
                        <a:off x="3319582" y="4979494"/>
                        <a:ext cx="754592" cy="71776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矩形 42"/>
                      <p:cNvSpPr/>
                      <p:nvPr/>
                    </p:nvSpPr>
                    <p:spPr>
                      <a:xfrm>
                        <a:off x="3120814" y="5229200"/>
                        <a:ext cx="1152128" cy="21834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44" name="直接箭头连接符 43"/>
                      <p:cNvCxnSpPr/>
                      <p:nvPr/>
                    </p:nvCxnSpPr>
                    <p:spPr>
                      <a:xfrm>
                        <a:off x="4074174" y="5697690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直接箭头连接符 44"/>
                      <p:cNvCxnSpPr/>
                      <p:nvPr/>
                    </p:nvCxnSpPr>
                    <p:spPr>
                      <a:xfrm>
                        <a:off x="4052800" y="4979494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直接箭头连接符 45"/>
                      <p:cNvCxnSpPr/>
                      <p:nvPr/>
                    </p:nvCxnSpPr>
                    <p:spPr>
                      <a:xfrm>
                        <a:off x="2900672" y="5697253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2" name="椭圆 51"/>
                    <p:cNvSpPr/>
                    <p:nvPr/>
                  </p:nvSpPr>
                  <p:spPr>
                    <a:xfrm rot="5400000">
                      <a:off x="6382543" y="5646255"/>
                      <a:ext cx="331033" cy="145066"/>
                    </a:xfrm>
                    <a:prstGeom prst="ellipse">
                      <a:avLst/>
                    </a:prstGeom>
                    <a:gradFill flip="none" rotWithShape="1">
                      <a:gsLst>
                        <a:gs pos="24000">
                          <a:schemeClr val="accent6">
                            <a:lumMod val="75000"/>
                          </a:schemeClr>
                        </a:gs>
                        <a:gs pos="74000">
                          <a:schemeClr val="accent6">
                            <a:lumMod val="52000"/>
                            <a:lumOff val="48000"/>
                          </a:schemeClr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" name="TextBox 3"/>
                        <p:cNvSpPr txBox="1"/>
                        <p:nvPr/>
                      </p:nvSpPr>
                      <p:spPr>
                        <a:xfrm>
                          <a:off x="5278243" y="5589240"/>
                          <a:ext cx="357923" cy="3150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sz="14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acc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|0〉</m:t>
                                </m:r>
                              </m:oMath>
                            </m:oMathPara>
                          </a14:m>
                          <a:endParaRPr lang="en-US" altLang="zh-CN" sz="1400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4" name="TextBox 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78243" y="5589240"/>
                          <a:ext cx="357923" cy="315086"/>
                        </a:xfrm>
                        <a:prstGeom prst="rect">
                          <a:avLst/>
                        </a:prstGeom>
                        <a:blipFill rotWithShape="1">
                          <a:blip r:embed="rId15"/>
                          <a:stretch>
                            <a:fillRect r="-70213" b="-3658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/>
                        <p:cNvSpPr txBox="1"/>
                        <p:nvPr/>
                      </p:nvSpPr>
                      <p:spPr>
                        <a:xfrm>
                          <a:off x="5371778" y="5281463"/>
                          <a:ext cx="35792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|0〉</m:t>
                                </m:r>
                              </m:oMath>
                            </m:oMathPara>
                          </a14:m>
                          <a:endParaRPr lang="en-US" altLang="zh-CN" sz="1400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53" name="TextBox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71778" y="5281463"/>
                          <a:ext cx="357923" cy="307777"/>
                        </a:xfrm>
                        <a:prstGeom prst="rect">
                          <a:avLst/>
                        </a:prstGeom>
                        <a:blipFill rotWithShape="1">
                          <a:blip r:embed="rId17"/>
                          <a:stretch>
                            <a:fillRect r="-36170" b="-35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97" name="圆角矩形 96"/>
                  <p:cNvSpPr/>
                  <p:nvPr/>
                </p:nvSpPr>
                <p:spPr>
                  <a:xfrm>
                    <a:off x="2917697" y="947960"/>
                    <a:ext cx="1340260" cy="543716"/>
                  </a:xfrm>
                  <a:prstGeom prst="roundRect">
                    <a:avLst/>
                  </a:prstGeom>
                  <a:no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5578082" y="580183"/>
                  <a:ext cx="1340260" cy="544561"/>
                  <a:chOff x="5130750" y="912341"/>
                  <a:chExt cx="1340260" cy="544561"/>
                </a:xfrm>
              </p:grpSpPr>
              <p:grpSp>
                <p:nvGrpSpPr>
                  <p:cNvPr id="7" name="组合 6"/>
                  <p:cNvGrpSpPr/>
                  <p:nvPr/>
                </p:nvGrpSpPr>
                <p:grpSpPr>
                  <a:xfrm>
                    <a:off x="5266229" y="912341"/>
                    <a:ext cx="1123459" cy="511005"/>
                    <a:chOff x="7271629" y="5292606"/>
                    <a:chExt cx="1458995" cy="663623"/>
                  </a:xfrm>
                </p:grpSpPr>
                <p:grpSp>
                  <p:nvGrpSpPr>
                    <p:cNvPr id="75" name="组合 74"/>
                    <p:cNvGrpSpPr/>
                    <p:nvPr/>
                  </p:nvGrpSpPr>
                  <p:grpSpPr>
                    <a:xfrm>
                      <a:off x="7812360" y="5520578"/>
                      <a:ext cx="562996" cy="250555"/>
                      <a:chOff x="2900672" y="4979494"/>
                      <a:chExt cx="1613786" cy="718196"/>
                    </a:xfrm>
                  </p:grpSpPr>
                  <p:cxnSp>
                    <p:nvCxnSpPr>
                      <p:cNvPr id="77" name="直接箭头连接符 76"/>
                      <p:cNvCxnSpPr/>
                      <p:nvPr/>
                    </p:nvCxnSpPr>
                    <p:spPr>
                      <a:xfrm>
                        <a:off x="2900672" y="4979494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直接箭头连接符 77"/>
                      <p:cNvCxnSpPr/>
                      <p:nvPr/>
                    </p:nvCxnSpPr>
                    <p:spPr>
                      <a:xfrm>
                        <a:off x="3319582" y="4979494"/>
                        <a:ext cx="754592" cy="717759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直接箭头连接符 78"/>
                      <p:cNvCxnSpPr/>
                      <p:nvPr/>
                    </p:nvCxnSpPr>
                    <p:spPr>
                      <a:xfrm flipV="1">
                        <a:off x="3319582" y="4979494"/>
                        <a:ext cx="754592" cy="71776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1" name="矩形 80"/>
                      <p:cNvSpPr/>
                      <p:nvPr/>
                    </p:nvSpPr>
                    <p:spPr>
                      <a:xfrm>
                        <a:off x="3120814" y="5229200"/>
                        <a:ext cx="1152128" cy="21834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83" name="直接箭头连接符 82"/>
                      <p:cNvCxnSpPr/>
                      <p:nvPr/>
                    </p:nvCxnSpPr>
                    <p:spPr>
                      <a:xfrm>
                        <a:off x="4074174" y="5697690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直接箭头连接符 83"/>
                      <p:cNvCxnSpPr/>
                      <p:nvPr/>
                    </p:nvCxnSpPr>
                    <p:spPr>
                      <a:xfrm>
                        <a:off x="4052800" y="4979494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直接箭头连接符 84"/>
                      <p:cNvCxnSpPr/>
                      <p:nvPr/>
                    </p:nvCxnSpPr>
                    <p:spPr>
                      <a:xfrm>
                        <a:off x="2900672" y="5697253"/>
                        <a:ext cx="44028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271629" y="5641144"/>
                          <a:ext cx="357923" cy="3150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sz="14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acc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|0〉</m:t>
                                </m:r>
                              </m:oMath>
                            </m:oMathPara>
                          </a14:m>
                          <a:endParaRPr lang="en-US" altLang="zh-CN" sz="1400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92" name="TextBox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71629" y="5641144"/>
                          <a:ext cx="357923" cy="315085"/>
                        </a:xfrm>
                        <a:prstGeom prst="rect">
                          <a:avLst/>
                        </a:prstGeom>
                        <a:blipFill rotWithShape="1">
                          <a:blip r:embed="rId15"/>
                          <a:stretch>
                            <a:fillRect r="-77778" b="-4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TextBox 93"/>
                        <p:cNvSpPr txBox="1"/>
                        <p:nvPr/>
                      </p:nvSpPr>
                      <p:spPr>
                        <a:xfrm>
                          <a:off x="7271629" y="5292606"/>
                          <a:ext cx="357923" cy="3150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sz="14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acc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|0〉</m:t>
                                </m:r>
                              </m:oMath>
                            </m:oMathPara>
                          </a14:m>
                          <a:endParaRPr lang="en-US" altLang="zh-CN" sz="1400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94" name="TextBox 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71629" y="5292606"/>
                          <a:ext cx="357923" cy="315085"/>
                        </a:xfrm>
                        <a:prstGeom prst="rect">
                          <a:avLst/>
                        </a:prstGeom>
                        <a:blipFill rotWithShape="1">
                          <a:blip r:embed="rId15"/>
                          <a:stretch>
                            <a:fillRect r="-77778" b="-4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95" name="椭圆 94"/>
                    <p:cNvSpPr/>
                    <p:nvPr/>
                  </p:nvSpPr>
                  <p:spPr>
                    <a:xfrm>
                      <a:off x="8470596" y="5645779"/>
                      <a:ext cx="260028" cy="260029"/>
                    </a:xfrm>
                    <a:prstGeom prst="ellipse">
                      <a:avLst/>
                    </a:prstGeom>
                    <a:gradFill flip="none" rotWithShape="1">
                      <a:gsLst>
                        <a:gs pos="24000">
                          <a:schemeClr val="accent6">
                            <a:lumMod val="75000"/>
                          </a:schemeClr>
                        </a:gs>
                        <a:gs pos="74000">
                          <a:schemeClr val="accent6">
                            <a:lumMod val="52000"/>
                            <a:lumOff val="48000"/>
                          </a:schemeClr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98" name="圆角矩形 97"/>
                  <p:cNvSpPr/>
                  <p:nvPr/>
                </p:nvSpPr>
                <p:spPr>
                  <a:xfrm>
                    <a:off x="5130750" y="913186"/>
                    <a:ext cx="1340260" cy="543716"/>
                  </a:xfrm>
                  <a:prstGeom prst="roundRect">
                    <a:avLst/>
                  </a:prstGeom>
                  <a:no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5" name="矩形 14"/>
                <p:cNvSpPr/>
                <p:nvPr/>
              </p:nvSpPr>
              <p:spPr>
                <a:xfrm>
                  <a:off x="1947858" y="815700"/>
                  <a:ext cx="329428" cy="236662"/>
                </a:xfrm>
                <a:prstGeom prst="rect">
                  <a:avLst/>
                </a:prstGeom>
                <a:noFill/>
                <a:ln w="63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4330104" y="755726"/>
                  <a:ext cx="264319" cy="335461"/>
                </a:xfrm>
                <a:prstGeom prst="rect">
                  <a:avLst/>
                </a:prstGeom>
                <a:noFill/>
                <a:ln w="63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6604746" y="795084"/>
                  <a:ext cx="264319" cy="310588"/>
                </a:xfrm>
                <a:prstGeom prst="rect">
                  <a:avLst/>
                </a:prstGeom>
                <a:noFill/>
                <a:ln w="63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1126428" y="1439860"/>
                  <a:ext cx="926743" cy="981028"/>
                </a:xfrm>
                <a:prstGeom prst="rect">
                  <a:avLst/>
                </a:prstGeom>
                <a:noFill/>
                <a:ln w="63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3761937" y="1441173"/>
                  <a:ext cx="926743" cy="981028"/>
                </a:xfrm>
                <a:prstGeom prst="rect">
                  <a:avLst/>
                </a:prstGeom>
                <a:noFill/>
                <a:ln w="63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5880453" y="1441173"/>
                  <a:ext cx="926743" cy="981028"/>
                </a:xfrm>
                <a:prstGeom prst="rect">
                  <a:avLst/>
                </a:prstGeom>
                <a:noFill/>
                <a:ln w="63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1126428" y="1056810"/>
                  <a:ext cx="844250" cy="372130"/>
                </a:xfrm>
                <a:prstGeom prst="line">
                  <a:avLst/>
                </a:prstGeom>
                <a:ln w="63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 flipV="1">
                  <a:off x="2053171" y="1052362"/>
                  <a:ext cx="224115" cy="387498"/>
                </a:xfrm>
                <a:prstGeom prst="line">
                  <a:avLst/>
                </a:prstGeom>
                <a:ln w="63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 flipV="1">
                  <a:off x="3761937" y="1090075"/>
                  <a:ext cx="568167" cy="351098"/>
                </a:xfrm>
                <a:prstGeom prst="line">
                  <a:avLst/>
                </a:prstGeom>
                <a:ln w="63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 flipH="1" flipV="1">
                  <a:off x="4587580" y="1090075"/>
                  <a:ext cx="101100" cy="349785"/>
                </a:xfrm>
                <a:prstGeom prst="line">
                  <a:avLst/>
                </a:prstGeom>
                <a:ln w="63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 flipV="1">
                  <a:off x="5880453" y="1105672"/>
                  <a:ext cx="713781" cy="323268"/>
                </a:xfrm>
                <a:prstGeom prst="line">
                  <a:avLst/>
                </a:prstGeom>
                <a:ln w="63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 flipV="1">
                  <a:off x="6807196" y="1092414"/>
                  <a:ext cx="60596" cy="336526"/>
                </a:xfrm>
                <a:prstGeom prst="line">
                  <a:avLst/>
                </a:prstGeom>
                <a:ln w="63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" name="矩形 15"/>
            <p:cNvSpPr/>
            <p:nvPr/>
          </p:nvSpPr>
          <p:spPr>
            <a:xfrm>
              <a:off x="1861985" y="664868"/>
              <a:ext cx="45719" cy="14401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263170" y="656191"/>
              <a:ext cx="45719" cy="14401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6540596" y="673252"/>
              <a:ext cx="45719" cy="14401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800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/>
          <p:cNvGrpSpPr/>
          <p:nvPr/>
        </p:nvGrpSpPr>
        <p:grpSpPr>
          <a:xfrm>
            <a:off x="395536" y="493071"/>
            <a:ext cx="7200800" cy="4376089"/>
            <a:chOff x="323528" y="421063"/>
            <a:chExt cx="7200800" cy="4376089"/>
          </a:xfrm>
        </p:grpSpPr>
        <p:sp>
          <p:nvSpPr>
            <p:cNvPr id="36" name="圆角矩形 35"/>
            <p:cNvSpPr/>
            <p:nvPr/>
          </p:nvSpPr>
          <p:spPr>
            <a:xfrm>
              <a:off x="323528" y="1236784"/>
              <a:ext cx="7200800" cy="3560368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箭头连接符 88"/>
            <p:cNvCxnSpPr/>
            <p:nvPr/>
          </p:nvCxnSpPr>
          <p:spPr>
            <a:xfrm>
              <a:off x="5962575" y="1818624"/>
              <a:ext cx="72008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V="1">
              <a:off x="6310151" y="1482424"/>
              <a:ext cx="0" cy="6977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3951462" y="1822561"/>
              <a:ext cx="642961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V="1">
              <a:off x="4235437" y="1457786"/>
              <a:ext cx="0" cy="6977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54063" y="2546602"/>
              <a:ext cx="432048" cy="189334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019413" y="2546602"/>
              <a:ext cx="432048" cy="189334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89473" y="2348881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473" y="2348881"/>
                  <a:ext cx="53412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954463" y="2348880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463" y="2348880"/>
                  <a:ext cx="583813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椭圆 23"/>
            <p:cNvSpPr/>
            <p:nvPr/>
          </p:nvSpPr>
          <p:spPr>
            <a:xfrm>
              <a:off x="6094127" y="2546602"/>
              <a:ext cx="432048" cy="189334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779210" y="1902711"/>
                  <a:ext cx="344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210" y="1902711"/>
                  <a:ext cx="34451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30379" y="1340768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379" y="1340768"/>
                  <a:ext cx="339708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组合 24"/>
            <p:cNvGrpSpPr/>
            <p:nvPr/>
          </p:nvGrpSpPr>
          <p:grpSpPr>
            <a:xfrm>
              <a:off x="1242843" y="1470019"/>
              <a:ext cx="732871" cy="662186"/>
              <a:chOff x="1292428" y="1543336"/>
              <a:chExt cx="732871" cy="662186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>
                <a:off x="1292428" y="1916832"/>
                <a:ext cx="73287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H="1" flipV="1">
                <a:off x="1630869" y="1543336"/>
                <a:ext cx="1267" cy="662186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1403648" y="1822165"/>
                <a:ext cx="432048" cy="189334"/>
              </a:xfrm>
              <a:prstGeom prst="ellipse">
                <a:avLst/>
              </a:prstGeom>
              <a:gradFill flip="none" rotWithShape="1">
                <a:gsLst>
                  <a:gs pos="32000">
                    <a:schemeClr val="accent6">
                      <a:lumMod val="70000"/>
                    </a:schemeClr>
                  </a:gs>
                  <a:gs pos="80000">
                    <a:schemeClr val="accent6">
                      <a:lumMod val="52000"/>
                      <a:lumOff val="48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椭圆 32"/>
            <p:cNvSpPr/>
            <p:nvPr/>
          </p:nvSpPr>
          <p:spPr>
            <a:xfrm rot="16200000">
              <a:off x="4019413" y="1736615"/>
              <a:ext cx="432048" cy="189334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683401" y="1539502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401" y="1539502"/>
                  <a:ext cx="534121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954463" y="1538893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463" y="1538893"/>
                  <a:ext cx="583813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椭圆 38"/>
            <p:cNvSpPr/>
            <p:nvPr/>
          </p:nvSpPr>
          <p:spPr>
            <a:xfrm>
              <a:off x="6094127" y="1615258"/>
              <a:ext cx="432048" cy="432049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4634" y="1506745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9864" y="226276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077" y="3016843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966927" y="3132257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927" y="3132257"/>
                  <a:ext cx="583813" cy="5847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786111" y="3132257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111" y="3132257"/>
                  <a:ext cx="534121" cy="52322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722215" y="3120435"/>
                  <a:ext cx="12292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+…+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215" y="3120435"/>
                  <a:ext cx="1229247" cy="52322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429864" y="376850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(d)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966927" y="3924345"/>
                  <a:ext cx="583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927" y="3924345"/>
                  <a:ext cx="583813" cy="58477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786111" y="3924345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111" y="3924345"/>
                  <a:ext cx="534121" cy="52322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722215" y="3912523"/>
                  <a:ext cx="12292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+…+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215" y="3912523"/>
                  <a:ext cx="1229247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/>
            <p:cNvGrpSpPr/>
            <p:nvPr/>
          </p:nvGrpSpPr>
          <p:grpSpPr>
            <a:xfrm>
              <a:off x="650937" y="421063"/>
              <a:ext cx="1743451" cy="707282"/>
              <a:chOff x="635454" y="896701"/>
              <a:chExt cx="1340260" cy="54371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692460" y="902279"/>
                <a:ext cx="1229528" cy="489065"/>
                <a:chOff x="3590927" y="5386483"/>
                <a:chExt cx="1525787" cy="606908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4103862" y="5599534"/>
                  <a:ext cx="590073" cy="250555"/>
                  <a:chOff x="2900672" y="4979494"/>
                  <a:chExt cx="1691400" cy="718196"/>
                </a:xfrm>
              </p:grpSpPr>
              <p:cxnSp>
                <p:nvCxnSpPr>
                  <p:cNvPr id="55" name="直接箭头连接符 54"/>
                  <p:cNvCxnSpPr/>
                  <p:nvPr/>
                </p:nvCxnSpPr>
                <p:spPr>
                  <a:xfrm>
                    <a:off x="2900672" y="4979494"/>
                    <a:ext cx="4402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箭头连接符 55"/>
                  <p:cNvCxnSpPr/>
                  <p:nvPr/>
                </p:nvCxnSpPr>
                <p:spPr>
                  <a:xfrm>
                    <a:off x="3319582" y="4979494"/>
                    <a:ext cx="754592" cy="7177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箭头连接符 56"/>
                  <p:cNvCxnSpPr/>
                  <p:nvPr/>
                </p:nvCxnSpPr>
                <p:spPr>
                  <a:xfrm flipV="1">
                    <a:off x="3319582" y="4979494"/>
                    <a:ext cx="754592" cy="71776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矩形 57"/>
                  <p:cNvSpPr/>
                  <p:nvPr/>
                </p:nvSpPr>
                <p:spPr>
                  <a:xfrm>
                    <a:off x="3120814" y="5229200"/>
                    <a:ext cx="1152128" cy="218345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127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9" name="直接箭头连接符 58"/>
                  <p:cNvCxnSpPr/>
                  <p:nvPr/>
                </p:nvCxnSpPr>
                <p:spPr>
                  <a:xfrm>
                    <a:off x="4026769" y="5697690"/>
                    <a:ext cx="565303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箭头连接符 60"/>
                  <p:cNvCxnSpPr/>
                  <p:nvPr/>
                </p:nvCxnSpPr>
                <p:spPr>
                  <a:xfrm>
                    <a:off x="4052800" y="4979494"/>
                    <a:ext cx="4402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箭头连接符 64"/>
                  <p:cNvCxnSpPr/>
                  <p:nvPr/>
                </p:nvCxnSpPr>
                <p:spPr>
                  <a:xfrm>
                    <a:off x="2900672" y="5697253"/>
                    <a:ext cx="4402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椭圆 69"/>
                <p:cNvSpPr/>
                <p:nvPr/>
              </p:nvSpPr>
              <p:spPr>
                <a:xfrm>
                  <a:off x="4764546" y="5767203"/>
                  <a:ext cx="352168" cy="154329"/>
                </a:xfrm>
                <a:prstGeom prst="ellipse">
                  <a:avLst/>
                </a:prstGeom>
                <a:gradFill flip="none" rotWithShape="1">
                  <a:gsLst>
                    <a:gs pos="32000">
                      <a:schemeClr val="accent6">
                        <a:lumMod val="70000"/>
                      </a:schemeClr>
                    </a:gs>
                    <a:gs pos="80000">
                      <a:schemeClr val="accent6">
                        <a:lumMod val="52000"/>
                        <a:lumOff val="48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3590927" y="5386483"/>
                      <a:ext cx="357923" cy="3150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altLang="zh-CN" sz="14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altLang="zh-CN" sz="1400" b="0" i="1" smtClean="0">
                                <a:latin typeface="Cambria Math"/>
                              </a:rPr>
                              <m:t>|0〉</m:t>
                            </m:r>
                          </m:oMath>
                        </m:oMathPara>
                      </a14:m>
                      <a:endParaRPr lang="en-US" altLang="zh-CN" sz="1400" dirty="0" smtClean="0"/>
                    </a:p>
                  </p:txBody>
                </p:sp>
              </mc:Choice>
              <mc:Fallback xmlns="">
                <p:sp>
                  <p:nvSpPr>
                    <p:cNvPr id="73" name="TextBox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0927" y="5386483"/>
                      <a:ext cx="357923" cy="315085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r="-29508" b="-37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670356" y="5685614"/>
                      <a:ext cx="3579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/>
                              </a:rPr>
                              <m:t>|0〉</m:t>
                            </m:r>
                          </m:oMath>
                        </m:oMathPara>
                      </a14:m>
                      <a:endParaRPr lang="en-US" altLang="zh-CN" sz="1400" dirty="0" smtClean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70356" y="5685614"/>
                      <a:ext cx="357923" cy="307777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r="-3226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圆角矩形 7"/>
              <p:cNvSpPr/>
              <p:nvPr/>
            </p:nvSpPr>
            <p:spPr>
              <a:xfrm>
                <a:off x="635454" y="896701"/>
                <a:ext cx="1340260" cy="543716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996802" y="435466"/>
              <a:ext cx="1772914" cy="719235"/>
              <a:chOff x="2917697" y="947960"/>
              <a:chExt cx="1340260" cy="54371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003285" y="947960"/>
                <a:ext cx="1116987" cy="492457"/>
                <a:chOff x="5278243" y="5281463"/>
                <a:chExt cx="1412774" cy="622863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5769620" y="5468675"/>
                  <a:ext cx="562996" cy="250555"/>
                  <a:chOff x="2900672" y="4979494"/>
                  <a:chExt cx="1613786" cy="718196"/>
                </a:xfrm>
              </p:grpSpPr>
              <p:cxnSp>
                <p:nvCxnSpPr>
                  <p:cNvPr id="40" name="直接箭头连接符 39"/>
                  <p:cNvCxnSpPr/>
                  <p:nvPr/>
                </p:nvCxnSpPr>
                <p:spPr>
                  <a:xfrm>
                    <a:off x="2900672" y="4979494"/>
                    <a:ext cx="4402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箭头连接符 40"/>
                  <p:cNvCxnSpPr/>
                  <p:nvPr/>
                </p:nvCxnSpPr>
                <p:spPr>
                  <a:xfrm>
                    <a:off x="3319582" y="4979494"/>
                    <a:ext cx="754592" cy="7177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箭头连接符 41"/>
                  <p:cNvCxnSpPr/>
                  <p:nvPr/>
                </p:nvCxnSpPr>
                <p:spPr>
                  <a:xfrm flipV="1">
                    <a:off x="3319582" y="4979494"/>
                    <a:ext cx="754592" cy="71776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矩形 42"/>
                  <p:cNvSpPr/>
                  <p:nvPr/>
                </p:nvSpPr>
                <p:spPr>
                  <a:xfrm>
                    <a:off x="3120814" y="5229200"/>
                    <a:ext cx="1152128" cy="218345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127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4" name="直接箭头连接符 43"/>
                  <p:cNvCxnSpPr/>
                  <p:nvPr/>
                </p:nvCxnSpPr>
                <p:spPr>
                  <a:xfrm>
                    <a:off x="4074174" y="5697690"/>
                    <a:ext cx="4402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箭头连接符 44"/>
                  <p:cNvCxnSpPr/>
                  <p:nvPr/>
                </p:nvCxnSpPr>
                <p:spPr>
                  <a:xfrm>
                    <a:off x="4052800" y="4979494"/>
                    <a:ext cx="4402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/>
                  <p:cNvCxnSpPr/>
                  <p:nvPr/>
                </p:nvCxnSpPr>
                <p:spPr>
                  <a:xfrm>
                    <a:off x="2900672" y="5697253"/>
                    <a:ext cx="4402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椭圆 51"/>
                <p:cNvSpPr/>
                <p:nvPr/>
              </p:nvSpPr>
              <p:spPr>
                <a:xfrm rot="5400000">
                  <a:off x="6452967" y="5650787"/>
                  <a:ext cx="331033" cy="145066"/>
                </a:xfrm>
                <a:prstGeom prst="ellipse">
                  <a:avLst/>
                </a:prstGeom>
                <a:gradFill flip="none" rotWithShape="1">
                  <a:gsLst>
                    <a:gs pos="32000">
                      <a:schemeClr val="accent6">
                        <a:lumMod val="70000"/>
                      </a:schemeClr>
                    </a:gs>
                    <a:gs pos="80000">
                      <a:schemeClr val="accent6">
                        <a:lumMod val="52000"/>
                        <a:lumOff val="48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5278243" y="5589240"/>
                      <a:ext cx="357923" cy="3150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altLang="zh-CN" sz="14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altLang="zh-CN" sz="1400" b="0" i="1" smtClean="0">
                                <a:latin typeface="Cambria Math"/>
                              </a:rPr>
                              <m:t>|0〉</m:t>
                            </m:r>
                          </m:oMath>
                        </m:oMathPara>
                      </a14:m>
                      <a:endParaRPr lang="en-US" altLang="zh-CN" sz="1400" dirty="0" smtClean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78243" y="5589240"/>
                      <a:ext cx="357923" cy="315086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r="-70213" b="-365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5371778" y="5281463"/>
                      <a:ext cx="3579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/>
                              </a:rPr>
                              <m:t>|0〉</m:t>
                            </m:r>
                          </m:oMath>
                        </m:oMathPara>
                      </a14:m>
                      <a:endParaRPr lang="en-US" altLang="zh-CN" sz="1400" dirty="0" smtClean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1778" y="5281463"/>
                      <a:ext cx="357923" cy="307777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r="-36170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7" name="圆角矩形 96"/>
              <p:cNvSpPr/>
              <p:nvPr/>
            </p:nvSpPr>
            <p:spPr>
              <a:xfrm>
                <a:off x="2917697" y="947960"/>
                <a:ext cx="1340260" cy="543716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224975" y="421063"/>
              <a:ext cx="1772243" cy="720080"/>
              <a:chOff x="5130750" y="912341"/>
              <a:chExt cx="1340260" cy="54456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266229" y="912341"/>
                <a:ext cx="1123459" cy="511005"/>
                <a:chOff x="7271629" y="5292606"/>
                <a:chExt cx="1458995" cy="663623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7812360" y="5520578"/>
                  <a:ext cx="562996" cy="250555"/>
                  <a:chOff x="2900672" y="4979494"/>
                  <a:chExt cx="1613786" cy="718196"/>
                </a:xfrm>
              </p:grpSpPr>
              <p:cxnSp>
                <p:nvCxnSpPr>
                  <p:cNvPr id="77" name="直接箭头连接符 76"/>
                  <p:cNvCxnSpPr/>
                  <p:nvPr/>
                </p:nvCxnSpPr>
                <p:spPr>
                  <a:xfrm>
                    <a:off x="2900672" y="4979494"/>
                    <a:ext cx="4402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箭头连接符 77"/>
                  <p:cNvCxnSpPr/>
                  <p:nvPr/>
                </p:nvCxnSpPr>
                <p:spPr>
                  <a:xfrm>
                    <a:off x="3319582" y="4979494"/>
                    <a:ext cx="754592" cy="7177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/>
                  <p:cNvCxnSpPr/>
                  <p:nvPr/>
                </p:nvCxnSpPr>
                <p:spPr>
                  <a:xfrm flipV="1">
                    <a:off x="3319582" y="4979494"/>
                    <a:ext cx="754592" cy="71776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矩形 80"/>
                  <p:cNvSpPr/>
                  <p:nvPr/>
                </p:nvSpPr>
                <p:spPr>
                  <a:xfrm>
                    <a:off x="3120814" y="5229200"/>
                    <a:ext cx="1152128" cy="218345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127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3" name="直接箭头连接符 82"/>
                  <p:cNvCxnSpPr/>
                  <p:nvPr/>
                </p:nvCxnSpPr>
                <p:spPr>
                  <a:xfrm>
                    <a:off x="4074174" y="5697690"/>
                    <a:ext cx="4402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箭头连接符 83"/>
                  <p:cNvCxnSpPr/>
                  <p:nvPr/>
                </p:nvCxnSpPr>
                <p:spPr>
                  <a:xfrm>
                    <a:off x="4052800" y="4979494"/>
                    <a:ext cx="4402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箭头连接符 84"/>
                  <p:cNvCxnSpPr/>
                  <p:nvPr/>
                </p:nvCxnSpPr>
                <p:spPr>
                  <a:xfrm>
                    <a:off x="2900672" y="5697253"/>
                    <a:ext cx="4402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7271629" y="5641144"/>
                      <a:ext cx="357923" cy="3150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altLang="zh-CN" sz="14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altLang="zh-CN" sz="1400" b="0" i="1" smtClean="0">
                                <a:latin typeface="Cambria Math"/>
                              </a:rPr>
                              <m:t>|0〉</m:t>
                            </m:r>
                          </m:oMath>
                        </m:oMathPara>
                      </a14:m>
                      <a:endParaRPr lang="en-US" altLang="zh-CN" sz="1400" dirty="0" smtClean="0"/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71629" y="5641144"/>
                      <a:ext cx="357923" cy="315085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r="-77778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7271629" y="5292606"/>
                      <a:ext cx="357923" cy="3150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altLang="zh-CN" sz="14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altLang="zh-CN" sz="1400" b="0" i="1" smtClean="0">
                                <a:latin typeface="Cambria Math"/>
                              </a:rPr>
                              <m:t>|0〉</m:t>
                            </m:r>
                          </m:oMath>
                        </m:oMathPara>
                      </a14:m>
                      <a:endParaRPr lang="en-US" altLang="zh-CN" sz="1400" dirty="0" smtClean="0"/>
                    </a:p>
                  </p:txBody>
                </p:sp>
              </mc:Choice>
              <mc:Fallback xmlns="">
                <p:sp>
                  <p:nvSpPr>
                    <p:cNvPr id="94" name="TextBox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71629" y="5292606"/>
                      <a:ext cx="357923" cy="315085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r="-77778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椭圆 94"/>
                <p:cNvSpPr/>
                <p:nvPr/>
              </p:nvSpPr>
              <p:spPr>
                <a:xfrm>
                  <a:off x="8470596" y="5645779"/>
                  <a:ext cx="260028" cy="260029"/>
                </a:xfrm>
                <a:prstGeom prst="ellipse">
                  <a:avLst/>
                </a:prstGeom>
                <a:gradFill flip="none" rotWithShape="1">
                  <a:gsLst>
                    <a:gs pos="32000">
                      <a:schemeClr val="accent6">
                        <a:lumMod val="70000"/>
                      </a:schemeClr>
                    </a:gs>
                    <a:gs pos="80000">
                      <a:schemeClr val="accent6">
                        <a:lumMod val="52000"/>
                        <a:lumOff val="48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" name="圆角矩形 97"/>
              <p:cNvSpPr/>
              <p:nvPr/>
            </p:nvSpPr>
            <p:spPr>
              <a:xfrm>
                <a:off x="5130750" y="913186"/>
                <a:ext cx="1340260" cy="543716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939740" y="802246"/>
              <a:ext cx="400357" cy="236662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373811" y="703272"/>
              <a:ext cx="264319" cy="387915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608263" y="742705"/>
              <a:ext cx="296577" cy="342874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126428" y="1351688"/>
              <a:ext cx="926743" cy="981028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761937" y="1340768"/>
              <a:ext cx="926743" cy="981028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5880453" y="1340768"/>
              <a:ext cx="926743" cy="981028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1126428" y="1038908"/>
              <a:ext cx="813312" cy="31278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2053171" y="1038908"/>
              <a:ext cx="271328" cy="31278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3776777" y="1070695"/>
              <a:ext cx="597034" cy="270074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 flipV="1">
              <a:off x="4638130" y="1070695"/>
              <a:ext cx="50550" cy="270073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5880453" y="1070695"/>
              <a:ext cx="744469" cy="280993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6807196" y="1085579"/>
              <a:ext cx="97644" cy="255189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831447" y="575582"/>
              <a:ext cx="45719" cy="14401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202182" y="559256"/>
              <a:ext cx="45719" cy="14401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6501590" y="575582"/>
              <a:ext cx="45719" cy="14401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359192" y="3329979"/>
              <a:ext cx="432048" cy="189334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373775" y="4125052"/>
              <a:ext cx="432048" cy="189334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2312365" y="4122065"/>
              <a:ext cx="432048" cy="189334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036215" y="4125052"/>
              <a:ext cx="432048" cy="189334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6127800" y="4125052"/>
              <a:ext cx="432048" cy="189334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 rot="2693905">
              <a:off x="2304991" y="3327578"/>
              <a:ext cx="432048" cy="189334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 rot="7527752">
              <a:off x="4060422" y="3329935"/>
              <a:ext cx="432048" cy="189334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127800" y="3223428"/>
              <a:ext cx="432048" cy="432049"/>
            </a:xfrm>
            <a:prstGeom prst="ellipse">
              <a:avLst/>
            </a:prstGeom>
            <a:gradFill flip="none" rotWithShape="1">
              <a:gsLst>
                <a:gs pos="32000">
                  <a:schemeClr val="accent6">
                    <a:lumMod val="70000"/>
                  </a:schemeClr>
                </a:gs>
                <a:gs pos="80000">
                  <a:schemeClr val="accent6">
                    <a:lumMod val="52000"/>
                    <a:lumOff val="48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958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536513" y="1089361"/>
            <a:ext cx="7358036" cy="3634042"/>
            <a:chOff x="536513" y="1089361"/>
            <a:chExt cx="7358036" cy="3634042"/>
          </a:xfrm>
        </p:grpSpPr>
        <p:sp>
          <p:nvSpPr>
            <p:cNvPr id="12" name="矩形 11"/>
            <p:cNvSpPr/>
            <p:nvPr/>
          </p:nvSpPr>
          <p:spPr>
            <a:xfrm>
              <a:off x="2339752" y="1916832"/>
              <a:ext cx="3528392" cy="18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691680" y="1916832"/>
              <a:ext cx="4824536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691680" y="3717032"/>
              <a:ext cx="4824536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563888" y="2708920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031395" y="2196863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1331640" y="2348880"/>
              <a:ext cx="72008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36513" y="1089361"/>
                  <a:ext cx="846899" cy="755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3" y="1089361"/>
                  <a:ext cx="846899" cy="7554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948264" y="1104044"/>
                  <a:ext cx="946285" cy="740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4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zh-CN" altLang="en-US" sz="4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1104044"/>
                  <a:ext cx="946285" cy="7407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箭头连接符 74"/>
            <p:cNvCxnSpPr/>
            <p:nvPr/>
          </p:nvCxnSpPr>
          <p:spPr>
            <a:xfrm>
              <a:off x="2339752" y="3933056"/>
              <a:ext cx="3528392" cy="0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814370" y="4077072"/>
                  <a:ext cx="5436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370" y="4077072"/>
                  <a:ext cx="543610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接连接符 78"/>
            <p:cNvCxnSpPr>
              <a:stCxn id="38" idx="6"/>
            </p:cNvCxnSpPr>
            <p:nvPr/>
          </p:nvCxnSpPr>
          <p:spPr>
            <a:xfrm flipV="1">
              <a:off x="3387950" y="3234067"/>
              <a:ext cx="679994" cy="50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4067944" y="3212976"/>
              <a:ext cx="648072" cy="165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2676010" y="3284984"/>
              <a:ext cx="639932" cy="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endCxn id="44" idx="6"/>
            </p:cNvCxnSpPr>
            <p:nvPr/>
          </p:nvCxnSpPr>
          <p:spPr>
            <a:xfrm>
              <a:off x="4694498" y="3356992"/>
              <a:ext cx="54553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endCxn id="45" idx="3"/>
            </p:cNvCxnSpPr>
            <p:nvPr/>
          </p:nvCxnSpPr>
          <p:spPr>
            <a:xfrm flipV="1">
              <a:off x="5168026" y="3191885"/>
              <a:ext cx="361169" cy="245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45" idx="6"/>
            </p:cNvCxnSpPr>
            <p:nvPr/>
          </p:nvCxnSpPr>
          <p:spPr>
            <a:xfrm>
              <a:off x="5652120" y="3140968"/>
              <a:ext cx="216024" cy="2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endCxn id="36" idx="2"/>
            </p:cNvCxnSpPr>
            <p:nvPr/>
          </p:nvCxnSpPr>
          <p:spPr>
            <a:xfrm flipV="1">
              <a:off x="2339752" y="3284984"/>
              <a:ext cx="288032" cy="38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endCxn id="39" idx="6"/>
            </p:cNvCxnSpPr>
            <p:nvPr/>
          </p:nvCxnSpPr>
          <p:spPr>
            <a:xfrm>
              <a:off x="3066201" y="2795841"/>
              <a:ext cx="1073751" cy="417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endCxn id="34" idx="6"/>
            </p:cNvCxnSpPr>
            <p:nvPr/>
          </p:nvCxnSpPr>
          <p:spPr>
            <a:xfrm flipV="1">
              <a:off x="2771800" y="2276872"/>
              <a:ext cx="720080" cy="98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endCxn id="43" idx="2"/>
            </p:cNvCxnSpPr>
            <p:nvPr/>
          </p:nvCxnSpPr>
          <p:spPr>
            <a:xfrm flipV="1">
              <a:off x="4103948" y="3140968"/>
              <a:ext cx="612068" cy="50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43" idx="6"/>
              <a:endCxn id="45" idx="2"/>
            </p:cNvCxnSpPr>
            <p:nvPr/>
          </p:nvCxnSpPr>
          <p:spPr>
            <a:xfrm>
              <a:off x="4860032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endCxn id="33" idx="6"/>
            </p:cNvCxnSpPr>
            <p:nvPr/>
          </p:nvCxnSpPr>
          <p:spPr>
            <a:xfrm flipV="1">
              <a:off x="2339752" y="2348880"/>
              <a:ext cx="504056" cy="40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2757857" y="2348880"/>
              <a:ext cx="273310" cy="38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endCxn id="15" idx="6"/>
            </p:cNvCxnSpPr>
            <p:nvPr/>
          </p:nvCxnSpPr>
          <p:spPr>
            <a:xfrm flipV="1">
              <a:off x="3419872" y="2204864"/>
              <a:ext cx="612068" cy="84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923928" y="2195754"/>
              <a:ext cx="648072" cy="165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41" idx="6"/>
              <a:endCxn id="40" idx="1"/>
            </p:cNvCxnSpPr>
            <p:nvPr/>
          </p:nvCxnSpPr>
          <p:spPr>
            <a:xfrm>
              <a:off x="4644008" y="2348880"/>
              <a:ext cx="650815" cy="237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40" idx="7"/>
              <a:endCxn id="46" idx="3"/>
            </p:cNvCxnSpPr>
            <p:nvPr/>
          </p:nvCxnSpPr>
          <p:spPr>
            <a:xfrm flipV="1">
              <a:off x="5396657" y="2459641"/>
              <a:ext cx="128842" cy="126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46" idx="7"/>
            </p:cNvCxnSpPr>
            <p:nvPr/>
          </p:nvCxnSpPr>
          <p:spPr>
            <a:xfrm flipV="1">
              <a:off x="5627333" y="2278307"/>
              <a:ext cx="240811" cy="79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364088" y="2676601"/>
              <a:ext cx="211086" cy="413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3419872" y="2340879"/>
              <a:ext cx="936104" cy="368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42" idx="6"/>
              <a:endCxn id="40" idx="3"/>
            </p:cNvCxnSpPr>
            <p:nvPr/>
          </p:nvCxnSpPr>
          <p:spPr>
            <a:xfrm flipV="1">
              <a:off x="4427984" y="2687829"/>
              <a:ext cx="866839" cy="21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>
              <a:off x="3643270" y="3350353"/>
              <a:ext cx="787108" cy="0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3906547" y="3284984"/>
                  <a:ext cx="39164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47" y="3284984"/>
                  <a:ext cx="391646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椭圆 32"/>
            <p:cNvSpPr/>
            <p:nvPr/>
          </p:nvSpPr>
          <p:spPr>
            <a:xfrm>
              <a:off x="2699792" y="2276872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347864" y="220486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887924" y="2132856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4499992" y="2276872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504408" y="2336716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273732" y="256490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08104" y="3068960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716016" y="3068960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096018" y="3356992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572000" y="328498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283968" y="2636912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243934" y="3212976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627784" y="3212976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987824" y="2708920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H="1">
            <a:off x="6228185" y="3429000"/>
            <a:ext cx="73100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239109" y="2374309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259632" y="3365382"/>
            <a:ext cx="7310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1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36513" y="1089361"/>
            <a:ext cx="7358036" cy="3634042"/>
            <a:chOff x="536513" y="1089361"/>
            <a:chExt cx="7358036" cy="3634042"/>
          </a:xfrm>
        </p:grpSpPr>
        <p:sp>
          <p:nvSpPr>
            <p:cNvPr id="12" name="矩形 11"/>
            <p:cNvSpPr/>
            <p:nvPr/>
          </p:nvSpPr>
          <p:spPr>
            <a:xfrm>
              <a:off x="2339752" y="1916832"/>
              <a:ext cx="3528392" cy="18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连接符 63"/>
            <p:cNvCxnSpPr>
              <a:endCxn id="48" idx="6"/>
            </p:cNvCxnSpPr>
            <p:nvPr/>
          </p:nvCxnSpPr>
          <p:spPr>
            <a:xfrm>
              <a:off x="2339752" y="2676601"/>
              <a:ext cx="792088" cy="104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691680" y="1916832"/>
              <a:ext cx="4824536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691680" y="3717032"/>
              <a:ext cx="4824536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563888" y="2708920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031395" y="2196863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1383412" y="2132856"/>
              <a:ext cx="66830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36513" y="1089361"/>
                  <a:ext cx="846899" cy="755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3" y="1089361"/>
                  <a:ext cx="846899" cy="7554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948264" y="1104044"/>
                  <a:ext cx="946285" cy="740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4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zh-CN" altLang="en-US" sz="4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1104044"/>
                  <a:ext cx="946285" cy="7407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箭头连接符 74"/>
            <p:cNvCxnSpPr/>
            <p:nvPr/>
          </p:nvCxnSpPr>
          <p:spPr>
            <a:xfrm>
              <a:off x="2339752" y="3933056"/>
              <a:ext cx="3528392" cy="0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814370" y="4077072"/>
                  <a:ext cx="5436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370" y="4077072"/>
                  <a:ext cx="543610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接连接符 78"/>
            <p:cNvCxnSpPr>
              <a:stCxn id="38" idx="6"/>
            </p:cNvCxnSpPr>
            <p:nvPr/>
          </p:nvCxnSpPr>
          <p:spPr>
            <a:xfrm flipV="1">
              <a:off x="3387950" y="3234067"/>
              <a:ext cx="679994" cy="50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4067944" y="3212976"/>
              <a:ext cx="648072" cy="165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2676010" y="3284984"/>
              <a:ext cx="639932" cy="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endCxn id="44" idx="6"/>
            </p:cNvCxnSpPr>
            <p:nvPr/>
          </p:nvCxnSpPr>
          <p:spPr>
            <a:xfrm>
              <a:off x="4694498" y="3356992"/>
              <a:ext cx="54553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endCxn id="45" idx="3"/>
            </p:cNvCxnSpPr>
            <p:nvPr/>
          </p:nvCxnSpPr>
          <p:spPr>
            <a:xfrm flipV="1">
              <a:off x="5168026" y="3191885"/>
              <a:ext cx="361169" cy="245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45" idx="6"/>
            </p:cNvCxnSpPr>
            <p:nvPr/>
          </p:nvCxnSpPr>
          <p:spPr>
            <a:xfrm>
              <a:off x="5652120" y="3140968"/>
              <a:ext cx="216024" cy="2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endCxn id="36" idx="2"/>
            </p:cNvCxnSpPr>
            <p:nvPr/>
          </p:nvCxnSpPr>
          <p:spPr>
            <a:xfrm flipV="1">
              <a:off x="2339752" y="3284984"/>
              <a:ext cx="288032" cy="38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endCxn id="39" idx="6"/>
            </p:cNvCxnSpPr>
            <p:nvPr/>
          </p:nvCxnSpPr>
          <p:spPr>
            <a:xfrm>
              <a:off x="3066201" y="2795841"/>
              <a:ext cx="1073751" cy="417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endCxn id="34" idx="6"/>
            </p:cNvCxnSpPr>
            <p:nvPr/>
          </p:nvCxnSpPr>
          <p:spPr>
            <a:xfrm flipV="1">
              <a:off x="2771800" y="2276872"/>
              <a:ext cx="720080" cy="98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endCxn id="43" idx="2"/>
            </p:cNvCxnSpPr>
            <p:nvPr/>
          </p:nvCxnSpPr>
          <p:spPr>
            <a:xfrm flipV="1">
              <a:off x="4103948" y="3140968"/>
              <a:ext cx="612068" cy="50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43" idx="6"/>
              <a:endCxn id="45" idx="2"/>
            </p:cNvCxnSpPr>
            <p:nvPr/>
          </p:nvCxnSpPr>
          <p:spPr>
            <a:xfrm>
              <a:off x="4860032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endCxn id="33" idx="6"/>
            </p:cNvCxnSpPr>
            <p:nvPr/>
          </p:nvCxnSpPr>
          <p:spPr>
            <a:xfrm flipV="1">
              <a:off x="2339752" y="2348880"/>
              <a:ext cx="504056" cy="40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2757857" y="2348880"/>
              <a:ext cx="273310" cy="38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endCxn id="15" idx="6"/>
            </p:cNvCxnSpPr>
            <p:nvPr/>
          </p:nvCxnSpPr>
          <p:spPr>
            <a:xfrm flipV="1">
              <a:off x="3419872" y="2204864"/>
              <a:ext cx="612068" cy="84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923928" y="2195754"/>
              <a:ext cx="648072" cy="165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41" idx="6"/>
              <a:endCxn id="40" idx="1"/>
            </p:cNvCxnSpPr>
            <p:nvPr/>
          </p:nvCxnSpPr>
          <p:spPr>
            <a:xfrm>
              <a:off x="4644008" y="2348880"/>
              <a:ext cx="650815" cy="237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40" idx="7"/>
              <a:endCxn id="46" idx="3"/>
            </p:cNvCxnSpPr>
            <p:nvPr/>
          </p:nvCxnSpPr>
          <p:spPr>
            <a:xfrm flipV="1">
              <a:off x="5396657" y="2459641"/>
              <a:ext cx="128842" cy="126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46" idx="7"/>
            </p:cNvCxnSpPr>
            <p:nvPr/>
          </p:nvCxnSpPr>
          <p:spPr>
            <a:xfrm flipV="1">
              <a:off x="5627333" y="2278307"/>
              <a:ext cx="240811" cy="79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364088" y="2676601"/>
              <a:ext cx="211086" cy="413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3419872" y="2340879"/>
              <a:ext cx="936104" cy="368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42" idx="6"/>
              <a:endCxn id="40" idx="3"/>
            </p:cNvCxnSpPr>
            <p:nvPr/>
          </p:nvCxnSpPr>
          <p:spPr>
            <a:xfrm flipV="1">
              <a:off x="4427984" y="2687829"/>
              <a:ext cx="866839" cy="21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>
              <a:off x="3643270" y="3350353"/>
              <a:ext cx="787108" cy="0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3906547" y="3284984"/>
                  <a:ext cx="39164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47" y="3284984"/>
                  <a:ext cx="391646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椭圆 32"/>
            <p:cNvSpPr/>
            <p:nvPr/>
          </p:nvSpPr>
          <p:spPr>
            <a:xfrm>
              <a:off x="2699792" y="2276872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347864" y="220486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887924" y="2132856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4499992" y="2276872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504408" y="2336716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273732" y="256490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08104" y="3068960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716016" y="3068960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096018" y="3356992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572000" y="328498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283968" y="2636912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243934" y="3212976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627784" y="3212976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987824" y="2708920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6239109" y="2325997"/>
              <a:ext cx="709155" cy="1956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endCxn id="38" idx="1"/>
            </p:cNvCxnSpPr>
            <p:nvPr/>
          </p:nvCxnSpPr>
          <p:spPr>
            <a:xfrm>
              <a:off x="2339752" y="2933328"/>
              <a:ext cx="925273" cy="300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1383412" y="2748429"/>
              <a:ext cx="641978" cy="104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1383412" y="3378082"/>
              <a:ext cx="641978" cy="59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6239109" y="3090051"/>
              <a:ext cx="709155" cy="2880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流程图: 延期 48"/>
            <p:cNvSpPr/>
            <p:nvPr/>
          </p:nvSpPr>
          <p:spPr>
            <a:xfrm rot="20670261">
              <a:off x="7086078" y="2025582"/>
              <a:ext cx="324036" cy="360040"/>
            </a:xfrm>
            <a:prstGeom prst="flowChartDelay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流程图: 延期 90"/>
            <p:cNvSpPr/>
            <p:nvPr/>
          </p:nvSpPr>
          <p:spPr>
            <a:xfrm rot="1152741">
              <a:off x="7078068" y="3313702"/>
              <a:ext cx="324036" cy="360040"/>
            </a:xfrm>
            <a:prstGeom prst="flowChartDelay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7416800" y="2094956"/>
              <a:ext cx="368300" cy="104938"/>
            </a:xfrm>
            <a:custGeom>
              <a:avLst/>
              <a:gdLst>
                <a:gd name="connsiteX0" fmla="*/ 0 w 368300"/>
                <a:gd name="connsiteY0" fmla="*/ 64044 h 104938"/>
                <a:gd name="connsiteX1" fmla="*/ 63500 w 368300"/>
                <a:gd name="connsiteY1" fmla="*/ 25944 h 104938"/>
                <a:gd name="connsiteX2" fmla="*/ 101600 w 368300"/>
                <a:gd name="connsiteY2" fmla="*/ 544 h 104938"/>
                <a:gd name="connsiteX3" fmla="*/ 215900 w 368300"/>
                <a:gd name="connsiteY3" fmla="*/ 13244 h 104938"/>
                <a:gd name="connsiteX4" fmla="*/ 215900 w 368300"/>
                <a:gd name="connsiteY4" fmla="*/ 102144 h 104938"/>
                <a:gd name="connsiteX5" fmla="*/ 152400 w 368300"/>
                <a:gd name="connsiteY5" fmla="*/ 89444 h 104938"/>
                <a:gd name="connsiteX6" fmla="*/ 165100 w 368300"/>
                <a:gd name="connsiteY6" fmla="*/ 51344 h 104938"/>
                <a:gd name="connsiteX7" fmla="*/ 203200 w 368300"/>
                <a:gd name="connsiteY7" fmla="*/ 38644 h 104938"/>
                <a:gd name="connsiteX8" fmla="*/ 368300 w 368300"/>
                <a:gd name="connsiteY8" fmla="*/ 38644 h 1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300" h="104938">
                  <a:moveTo>
                    <a:pt x="0" y="64044"/>
                  </a:moveTo>
                  <a:cubicBezTo>
                    <a:pt x="21167" y="51344"/>
                    <a:pt x="42568" y="39027"/>
                    <a:pt x="63500" y="25944"/>
                  </a:cubicBezTo>
                  <a:cubicBezTo>
                    <a:pt x="76443" y="17854"/>
                    <a:pt x="86389" y="1812"/>
                    <a:pt x="101600" y="544"/>
                  </a:cubicBezTo>
                  <a:cubicBezTo>
                    <a:pt x="139802" y="-2640"/>
                    <a:pt x="177800" y="9011"/>
                    <a:pt x="215900" y="13244"/>
                  </a:cubicBezTo>
                  <a:cubicBezTo>
                    <a:pt x="221889" y="31211"/>
                    <a:pt x="247794" y="86197"/>
                    <a:pt x="215900" y="102144"/>
                  </a:cubicBezTo>
                  <a:cubicBezTo>
                    <a:pt x="196593" y="111797"/>
                    <a:pt x="173567" y="93677"/>
                    <a:pt x="152400" y="89444"/>
                  </a:cubicBezTo>
                  <a:cubicBezTo>
                    <a:pt x="156633" y="76744"/>
                    <a:pt x="155634" y="60810"/>
                    <a:pt x="165100" y="51344"/>
                  </a:cubicBezTo>
                  <a:cubicBezTo>
                    <a:pt x="174566" y="41878"/>
                    <a:pt x="189839" y="39479"/>
                    <a:pt x="203200" y="38644"/>
                  </a:cubicBezTo>
                  <a:cubicBezTo>
                    <a:pt x="258126" y="35211"/>
                    <a:pt x="313267" y="38644"/>
                    <a:pt x="368300" y="38644"/>
                  </a:cubicBezTo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7385050" y="3493178"/>
              <a:ext cx="368300" cy="104938"/>
            </a:xfrm>
            <a:custGeom>
              <a:avLst/>
              <a:gdLst>
                <a:gd name="connsiteX0" fmla="*/ 0 w 368300"/>
                <a:gd name="connsiteY0" fmla="*/ 64044 h 104938"/>
                <a:gd name="connsiteX1" fmla="*/ 63500 w 368300"/>
                <a:gd name="connsiteY1" fmla="*/ 25944 h 104938"/>
                <a:gd name="connsiteX2" fmla="*/ 101600 w 368300"/>
                <a:gd name="connsiteY2" fmla="*/ 544 h 104938"/>
                <a:gd name="connsiteX3" fmla="*/ 215900 w 368300"/>
                <a:gd name="connsiteY3" fmla="*/ 13244 h 104938"/>
                <a:gd name="connsiteX4" fmla="*/ 215900 w 368300"/>
                <a:gd name="connsiteY4" fmla="*/ 102144 h 104938"/>
                <a:gd name="connsiteX5" fmla="*/ 152400 w 368300"/>
                <a:gd name="connsiteY5" fmla="*/ 89444 h 104938"/>
                <a:gd name="connsiteX6" fmla="*/ 165100 w 368300"/>
                <a:gd name="connsiteY6" fmla="*/ 51344 h 104938"/>
                <a:gd name="connsiteX7" fmla="*/ 203200 w 368300"/>
                <a:gd name="connsiteY7" fmla="*/ 38644 h 104938"/>
                <a:gd name="connsiteX8" fmla="*/ 368300 w 368300"/>
                <a:gd name="connsiteY8" fmla="*/ 38644 h 1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300" h="104938">
                  <a:moveTo>
                    <a:pt x="0" y="64044"/>
                  </a:moveTo>
                  <a:cubicBezTo>
                    <a:pt x="21167" y="51344"/>
                    <a:pt x="42568" y="39027"/>
                    <a:pt x="63500" y="25944"/>
                  </a:cubicBezTo>
                  <a:cubicBezTo>
                    <a:pt x="76443" y="17854"/>
                    <a:pt x="86389" y="1812"/>
                    <a:pt x="101600" y="544"/>
                  </a:cubicBezTo>
                  <a:cubicBezTo>
                    <a:pt x="139802" y="-2640"/>
                    <a:pt x="177800" y="9011"/>
                    <a:pt x="215900" y="13244"/>
                  </a:cubicBezTo>
                  <a:cubicBezTo>
                    <a:pt x="221889" y="31211"/>
                    <a:pt x="247794" y="86197"/>
                    <a:pt x="215900" y="102144"/>
                  </a:cubicBezTo>
                  <a:cubicBezTo>
                    <a:pt x="196593" y="111797"/>
                    <a:pt x="173567" y="93677"/>
                    <a:pt x="152400" y="89444"/>
                  </a:cubicBezTo>
                  <a:cubicBezTo>
                    <a:pt x="156633" y="76744"/>
                    <a:pt x="155634" y="60810"/>
                    <a:pt x="165100" y="51344"/>
                  </a:cubicBezTo>
                  <a:cubicBezTo>
                    <a:pt x="174566" y="41878"/>
                    <a:pt x="189839" y="39479"/>
                    <a:pt x="203200" y="38644"/>
                  </a:cubicBezTo>
                  <a:cubicBezTo>
                    <a:pt x="258126" y="35211"/>
                    <a:pt x="313267" y="38644"/>
                    <a:pt x="368300" y="38644"/>
                  </a:cubicBezTo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 rot="1369673">
                  <a:off x="6965447" y="3194706"/>
                  <a:ext cx="5385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zh-CN" altLang="en-US" sz="32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9673">
                  <a:off x="6965447" y="3194706"/>
                  <a:ext cx="538544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421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组合 371"/>
          <p:cNvGrpSpPr/>
          <p:nvPr/>
        </p:nvGrpSpPr>
        <p:grpSpPr>
          <a:xfrm>
            <a:off x="1939329" y="260648"/>
            <a:ext cx="6561486" cy="3544802"/>
            <a:chOff x="1939329" y="260648"/>
            <a:chExt cx="6561486" cy="3544802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939329" y="260648"/>
              <a:ext cx="3870647" cy="3544802"/>
              <a:chOff x="971600" y="836712"/>
              <a:chExt cx="3870647" cy="3544802"/>
            </a:xfrm>
          </p:grpSpPr>
          <p:cxnSp>
            <p:nvCxnSpPr>
              <p:cNvPr id="65" name="直接箭头连接符 64"/>
              <p:cNvCxnSpPr/>
              <p:nvPr/>
            </p:nvCxnSpPr>
            <p:spPr>
              <a:xfrm>
                <a:off x="971600" y="2107916"/>
                <a:ext cx="880568" cy="63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>
                <a:off x="971600" y="2490575"/>
                <a:ext cx="90689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 flipV="1">
                <a:off x="3846303" y="2454708"/>
                <a:ext cx="725114" cy="7173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>
                <a:off x="3877522" y="2802516"/>
                <a:ext cx="745029" cy="10048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>
                <a:off x="3906143" y="3217809"/>
                <a:ext cx="665000" cy="199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 flipV="1">
                <a:off x="3863257" y="1886777"/>
                <a:ext cx="639082" cy="2275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/>
            </p:nvCxnSpPr>
            <p:spPr>
              <a:xfrm flipH="1">
                <a:off x="3542023" y="1770495"/>
                <a:ext cx="364120" cy="1881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/>
            </p:nvCxnSpPr>
            <p:spPr>
              <a:xfrm flipH="1">
                <a:off x="3512821" y="2295536"/>
                <a:ext cx="422524" cy="722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H="1" flipV="1">
                <a:off x="3559721" y="2947038"/>
                <a:ext cx="426604" cy="10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/>
            </p:nvCxnSpPr>
            <p:spPr>
              <a:xfrm flipH="1" flipV="1">
                <a:off x="3545937" y="3317363"/>
                <a:ext cx="360206" cy="1813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/>
            </p:nvCxnSpPr>
            <p:spPr>
              <a:xfrm flipH="1" flipV="1">
                <a:off x="1866947" y="1770495"/>
                <a:ext cx="334154" cy="23256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3823698" y="836712"/>
                    <a:ext cx="946541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40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m:rPr>
                                  <m:nor/>
                                </m:rPr>
                                <a:rPr lang="zh-CN" altLang="en-US" sz="4000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698" y="836712"/>
                    <a:ext cx="946541" cy="70788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854091" y="3642703"/>
                    <a:ext cx="988156" cy="715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0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40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4091" y="3642703"/>
                    <a:ext cx="988156" cy="71551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直接箭头连接符 107"/>
              <p:cNvCxnSpPr/>
              <p:nvPr/>
            </p:nvCxnSpPr>
            <p:spPr>
              <a:xfrm flipH="1" flipV="1">
                <a:off x="1794939" y="2279753"/>
                <a:ext cx="415148" cy="9416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/>
              <p:nvPr/>
            </p:nvCxnSpPr>
            <p:spPr>
              <a:xfrm flipH="1">
                <a:off x="1866947" y="2868010"/>
                <a:ext cx="383012" cy="2204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 flipH="1">
                <a:off x="1938955" y="3208853"/>
                <a:ext cx="299453" cy="38003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025823" y="3665997"/>
                    <a:ext cx="996876" cy="715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0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40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23" y="3665997"/>
                    <a:ext cx="996876" cy="71551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097831" y="842800"/>
                    <a:ext cx="849913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40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31" y="842800"/>
                    <a:ext cx="849913" cy="70788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组合 83"/>
              <p:cNvGrpSpPr/>
              <p:nvPr/>
            </p:nvGrpSpPr>
            <p:grpSpPr>
              <a:xfrm>
                <a:off x="2528274" y="1698487"/>
                <a:ext cx="780232" cy="1930826"/>
                <a:chOff x="3554171" y="3429000"/>
                <a:chExt cx="780232" cy="1930826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3554171" y="3429000"/>
                  <a:ext cx="780232" cy="193082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 rot="10800000">
                  <a:off x="4139952" y="5085183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 rot="10800000">
                  <a:off x="3923928" y="4677551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 rot="10800000">
                  <a:off x="4076968" y="4533535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 rot="10800000">
                  <a:off x="4076932" y="3827414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 rot="10800000">
                  <a:off x="4027076" y="4285274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 rot="10800000">
                  <a:off x="4067944" y="3501008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3622371" y="3617122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3797527" y="3888684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3644487" y="4032700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3644523" y="4738821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3779912" y="4365104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3707904" y="5085184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58" name="直接箭头连接符 157"/>
              <p:cNvCxnSpPr/>
              <p:nvPr/>
            </p:nvCxnSpPr>
            <p:spPr>
              <a:xfrm>
                <a:off x="971600" y="2852761"/>
                <a:ext cx="90689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/>
              <p:nvPr/>
            </p:nvCxnSpPr>
            <p:spPr>
              <a:xfrm>
                <a:off x="971600" y="3240755"/>
                <a:ext cx="90689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矩形 210"/>
            <p:cNvSpPr/>
            <p:nvPr/>
          </p:nvSpPr>
          <p:spPr>
            <a:xfrm>
              <a:off x="6988647" y="1772816"/>
              <a:ext cx="1512168" cy="103800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Homodyne</a:t>
              </a:r>
            </a:p>
            <a:p>
              <a:pPr algn="ctr"/>
              <a:r>
                <a:rPr lang="en-US" altLang="zh-CN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detection</a:t>
              </a:r>
              <a:endPara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5868144" y="1907501"/>
              <a:ext cx="1120503" cy="419285"/>
              <a:chOff x="4427984" y="2483565"/>
              <a:chExt cx="1120503" cy="419285"/>
            </a:xfrm>
          </p:grpSpPr>
          <p:grpSp>
            <p:nvGrpSpPr>
              <p:cNvPr id="215" name="组合 214"/>
              <p:cNvGrpSpPr/>
              <p:nvPr/>
            </p:nvGrpSpPr>
            <p:grpSpPr>
              <a:xfrm>
                <a:off x="4427984" y="2780928"/>
                <a:ext cx="1120503" cy="121922"/>
                <a:chOff x="4667400" y="2780928"/>
                <a:chExt cx="1120503" cy="121922"/>
              </a:xfrm>
            </p:grpSpPr>
            <p:cxnSp>
              <p:nvCxnSpPr>
                <p:cNvPr id="209" name="直接连接符 208"/>
                <p:cNvCxnSpPr/>
                <p:nvPr/>
              </p:nvCxnSpPr>
              <p:spPr>
                <a:xfrm>
                  <a:off x="4787235" y="2852936"/>
                  <a:ext cx="1000668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14" name="流程图: 延期 213"/>
                <p:cNvSpPr/>
                <p:nvPr/>
              </p:nvSpPr>
              <p:spPr>
                <a:xfrm>
                  <a:off x="4667400" y="2780928"/>
                  <a:ext cx="112391" cy="121922"/>
                </a:xfrm>
                <a:prstGeom prst="flowChartDelay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7" name="椭圆 216"/>
              <p:cNvSpPr/>
              <p:nvPr/>
            </p:nvSpPr>
            <p:spPr>
              <a:xfrm>
                <a:off x="4988851" y="2490765"/>
                <a:ext cx="128598" cy="36004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5068233" y="2483565"/>
                <a:ext cx="128598" cy="36004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8" name="组合 297"/>
          <p:cNvGrpSpPr/>
          <p:nvPr/>
        </p:nvGrpSpPr>
        <p:grpSpPr>
          <a:xfrm>
            <a:off x="4355975" y="5666942"/>
            <a:ext cx="1624559" cy="1218442"/>
            <a:chOff x="6372201" y="552055"/>
            <a:chExt cx="1362456" cy="1218442"/>
          </a:xfrm>
        </p:grpSpPr>
        <p:sp>
          <p:nvSpPr>
            <p:cNvPr id="370" name="矩形 369"/>
            <p:cNvSpPr/>
            <p:nvPr/>
          </p:nvSpPr>
          <p:spPr>
            <a:xfrm>
              <a:off x="6372201" y="552055"/>
              <a:ext cx="144521" cy="121844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5000">
                  <a:schemeClr val="accent2">
                    <a:lumMod val="20000"/>
                    <a:lumOff val="80000"/>
                  </a:schemeClr>
                </a:gs>
                <a:gs pos="42000">
                  <a:srgbClr val="FF0000"/>
                </a:gs>
                <a:gs pos="61000">
                  <a:srgbClr val="FF0000"/>
                </a:gs>
                <a:gs pos="93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等腰三角形 370"/>
            <p:cNvSpPr/>
            <p:nvPr/>
          </p:nvSpPr>
          <p:spPr>
            <a:xfrm rot="5400000">
              <a:off x="6521095" y="556936"/>
              <a:ext cx="1208683" cy="1218440"/>
            </a:xfrm>
            <a:prstGeom prst="triangle">
              <a:avLst/>
            </a:prstGeom>
            <a:gradFill flip="none" rotWithShape="0">
              <a:gsLst>
                <a:gs pos="0">
                  <a:schemeClr val="accent2">
                    <a:lumMod val="20000"/>
                    <a:lumOff val="80000"/>
                  </a:schemeClr>
                </a:gs>
                <a:gs pos="5000">
                  <a:schemeClr val="accent2">
                    <a:lumMod val="20000"/>
                    <a:lumOff val="80000"/>
                  </a:schemeClr>
                </a:gs>
                <a:gs pos="42000">
                  <a:srgbClr val="FF0000"/>
                </a:gs>
                <a:gs pos="56000">
                  <a:srgbClr val="FF0000"/>
                </a:gs>
                <a:gs pos="93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9" name="矩形 298"/>
          <p:cNvSpPr/>
          <p:nvPr/>
        </p:nvSpPr>
        <p:spPr>
          <a:xfrm>
            <a:off x="2379614" y="5661248"/>
            <a:ext cx="1206742" cy="1218440"/>
          </a:xfrm>
          <a:prstGeom prst="rect">
            <a:avLst/>
          </a:prstGeom>
          <a:gradFill>
            <a:gsLst>
              <a:gs pos="0">
                <a:srgbClr val="CCCCFF"/>
              </a:gs>
              <a:gs pos="3000">
                <a:srgbClr val="99CCFF"/>
              </a:gs>
              <a:gs pos="53000">
                <a:srgbClr val="0000FF"/>
              </a:gs>
              <a:gs pos="100000">
                <a:srgbClr val="CC99FF"/>
              </a:gs>
              <a:gs pos="98000">
                <a:srgbClr val="99CCFF"/>
              </a:gs>
              <a:gs pos="100000">
                <a:srgbClr val="CC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0" name="直接箭头连接符 299"/>
          <p:cNvCxnSpPr/>
          <p:nvPr/>
        </p:nvCxnSpPr>
        <p:spPr>
          <a:xfrm>
            <a:off x="1729122" y="5714715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1742287" y="6090975"/>
            <a:ext cx="4534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4527532" y="7101408"/>
            <a:ext cx="286500" cy="19229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/>
          <p:nvPr/>
        </p:nvCxnSpPr>
        <p:spPr>
          <a:xfrm flipV="1">
            <a:off x="4499992" y="5317240"/>
            <a:ext cx="309680" cy="1279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H="1">
            <a:off x="4572000" y="5473126"/>
            <a:ext cx="364120" cy="1881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 flipH="1" flipV="1">
            <a:off x="4572000" y="6957392"/>
            <a:ext cx="360206" cy="18132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 flipH="1" flipV="1">
            <a:off x="3161148" y="5282956"/>
            <a:ext cx="334154" cy="2325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/>
              <p:cNvSpPr txBox="1"/>
              <p:nvPr/>
            </p:nvSpPr>
            <p:spPr>
              <a:xfrm>
                <a:off x="4903818" y="4437112"/>
                <a:ext cx="9465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zh-CN" altLang="en-US" sz="4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TextBox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818" y="4437112"/>
                <a:ext cx="946541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/>
              <p:cNvSpPr txBox="1"/>
              <p:nvPr/>
            </p:nvSpPr>
            <p:spPr>
              <a:xfrm>
                <a:off x="4860032" y="7321995"/>
                <a:ext cx="988156" cy="715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zh-CN" sz="4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TextBox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7321995"/>
                <a:ext cx="988156" cy="71551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直接箭头连接符 312"/>
          <p:cNvCxnSpPr/>
          <p:nvPr/>
        </p:nvCxnSpPr>
        <p:spPr>
          <a:xfrm flipH="1">
            <a:off x="3184629" y="6977489"/>
            <a:ext cx="350512" cy="2669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/>
              <p:cNvSpPr txBox="1"/>
              <p:nvPr/>
            </p:nvSpPr>
            <p:spPr>
              <a:xfrm>
                <a:off x="1486892" y="7243103"/>
                <a:ext cx="996876" cy="715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zh-CN" sz="4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4" name="TextBox 3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92" y="7243103"/>
                <a:ext cx="996876" cy="7155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/>
              <p:cNvSpPr txBox="1"/>
              <p:nvPr/>
            </p:nvSpPr>
            <p:spPr>
              <a:xfrm>
                <a:off x="2497951" y="4443200"/>
                <a:ext cx="8499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5" name="TextBox 3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51" y="4443200"/>
                <a:ext cx="849913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6" name="组合 315"/>
          <p:cNvGrpSpPr/>
          <p:nvPr/>
        </p:nvGrpSpPr>
        <p:grpSpPr>
          <a:xfrm>
            <a:off x="3608394" y="5298887"/>
            <a:ext cx="780232" cy="1930826"/>
            <a:chOff x="3554171" y="3429000"/>
            <a:chExt cx="780232" cy="1930826"/>
          </a:xfrm>
        </p:grpSpPr>
        <p:sp>
          <p:nvSpPr>
            <p:cNvPr id="357" name="矩形 356"/>
            <p:cNvSpPr/>
            <p:nvPr/>
          </p:nvSpPr>
          <p:spPr>
            <a:xfrm>
              <a:off x="3554171" y="3429000"/>
              <a:ext cx="780232" cy="1930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/>
          </p:nvSpPr>
          <p:spPr>
            <a:xfrm rot="10800000">
              <a:off x="4139952" y="5085183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/>
          </p:nvSpPr>
          <p:spPr>
            <a:xfrm rot="10800000">
              <a:off x="3923928" y="4677551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/>
            <p:cNvSpPr/>
            <p:nvPr/>
          </p:nvSpPr>
          <p:spPr>
            <a:xfrm rot="10800000">
              <a:off x="4076968" y="4533535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 rot="10800000">
              <a:off x="4076932" y="382741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/>
          </p:nvSpPr>
          <p:spPr>
            <a:xfrm rot="10800000">
              <a:off x="4027076" y="428527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/>
            <p:nvPr/>
          </p:nvSpPr>
          <p:spPr>
            <a:xfrm rot="10800000">
              <a:off x="4067944" y="3501008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3622371" y="3617122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3797527" y="388868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3644487" y="4032700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3644523" y="4738821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3779912" y="436510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3707904" y="508518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7" name="直接箭头连接符 316"/>
          <p:cNvCxnSpPr/>
          <p:nvPr/>
        </p:nvCxnSpPr>
        <p:spPr>
          <a:xfrm>
            <a:off x="1742287" y="6453161"/>
            <a:ext cx="4534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1742287" y="6841155"/>
            <a:ext cx="4534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7132663" y="5775367"/>
            <a:ext cx="1512168" cy="103800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Homodyne</a:t>
            </a:r>
          </a:p>
          <a:p>
            <a:pPr algn="ctr"/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endParaRPr lang="zh-CN" alt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0" name="组合 319"/>
          <p:cNvGrpSpPr/>
          <p:nvPr/>
        </p:nvGrpSpPr>
        <p:grpSpPr>
          <a:xfrm>
            <a:off x="6012160" y="6207415"/>
            <a:ext cx="1120503" cy="121922"/>
            <a:chOff x="5131073" y="2780928"/>
            <a:chExt cx="1120503" cy="121922"/>
          </a:xfrm>
        </p:grpSpPr>
        <p:cxnSp>
          <p:nvCxnSpPr>
            <p:cNvPr id="355" name="直接连接符 354"/>
            <p:cNvCxnSpPr/>
            <p:nvPr/>
          </p:nvCxnSpPr>
          <p:spPr>
            <a:xfrm>
              <a:off x="5250908" y="2852936"/>
              <a:ext cx="1000668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6" name="流程图: 延期 355"/>
            <p:cNvSpPr/>
            <p:nvPr/>
          </p:nvSpPr>
          <p:spPr>
            <a:xfrm>
              <a:off x="5131073" y="2780928"/>
              <a:ext cx="112391" cy="121922"/>
            </a:xfrm>
            <a:prstGeom prst="flowChartDelay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1" name="椭圆 320"/>
          <p:cNvSpPr/>
          <p:nvPr/>
        </p:nvSpPr>
        <p:spPr>
          <a:xfrm>
            <a:off x="6573027" y="5917252"/>
            <a:ext cx="128598" cy="360040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6652409" y="5910052"/>
            <a:ext cx="128598" cy="360040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>
            <a:off x="2645763" y="5311879"/>
            <a:ext cx="233809" cy="1930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4" name="直接连接符 323"/>
          <p:cNvCxnSpPr/>
          <p:nvPr/>
        </p:nvCxnSpPr>
        <p:spPr>
          <a:xfrm>
            <a:off x="3978150" y="818152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组合 324"/>
          <p:cNvGrpSpPr/>
          <p:nvPr/>
        </p:nvGrpSpPr>
        <p:grpSpPr>
          <a:xfrm>
            <a:off x="3125923" y="5679879"/>
            <a:ext cx="156549" cy="1181178"/>
            <a:chOff x="6012160" y="3789040"/>
            <a:chExt cx="576064" cy="2664296"/>
          </a:xfrm>
        </p:grpSpPr>
        <p:cxnSp>
          <p:nvCxnSpPr>
            <p:cNvPr id="328" name="直接连接符 327"/>
            <p:cNvCxnSpPr/>
            <p:nvPr/>
          </p:nvCxnSpPr>
          <p:spPr>
            <a:xfrm>
              <a:off x="6012160" y="3789040"/>
              <a:ext cx="0" cy="432048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6012160" y="4221088"/>
              <a:ext cx="216024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228184" y="4221088"/>
              <a:ext cx="0" cy="160426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228184" y="4381514"/>
              <a:ext cx="360040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6588224" y="4381514"/>
              <a:ext cx="0" cy="199614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flipH="1">
              <a:off x="6012160" y="4581128"/>
              <a:ext cx="576064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6012160" y="4581128"/>
              <a:ext cx="0" cy="144016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6012160" y="4725144"/>
              <a:ext cx="396044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6408204" y="4725144"/>
              <a:ext cx="0" cy="144016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 flipH="1">
              <a:off x="6210182" y="4869160"/>
              <a:ext cx="198022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6210182" y="4869160"/>
              <a:ext cx="0" cy="144016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6210182" y="5013176"/>
              <a:ext cx="378042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6588224" y="5013176"/>
              <a:ext cx="0" cy="144016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 flipH="1">
              <a:off x="6399203" y="5157192"/>
              <a:ext cx="189021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6399203" y="5157192"/>
              <a:ext cx="0" cy="216024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 flipH="1">
              <a:off x="6120172" y="5373216"/>
              <a:ext cx="279031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6120172" y="5373216"/>
              <a:ext cx="0" cy="144016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6120172" y="5517232"/>
              <a:ext cx="180020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6300192" y="5517232"/>
              <a:ext cx="0" cy="144016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 flipH="1">
              <a:off x="6120172" y="5661248"/>
              <a:ext cx="189021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6120172" y="5661248"/>
              <a:ext cx="0" cy="144016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6120172" y="5805264"/>
              <a:ext cx="373541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6493713" y="5805264"/>
              <a:ext cx="0" cy="216024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 flipH="1">
              <a:off x="6309193" y="6021288"/>
              <a:ext cx="184520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6300192" y="6021288"/>
              <a:ext cx="0" cy="144016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 flipH="1">
              <a:off x="6084168" y="6165304"/>
              <a:ext cx="216025" cy="0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6084168" y="6165304"/>
              <a:ext cx="0" cy="288032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/>
          <p:cNvSpPr txBox="1"/>
          <p:nvPr/>
        </p:nvSpPr>
        <p:spPr>
          <a:xfrm>
            <a:off x="2385741" y="743540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SLM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1917" y="38944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731917" y="4077072"/>
            <a:ext cx="873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3943304" y="1484784"/>
            <a:ext cx="16364176" cy="4248472"/>
            <a:chOff x="-3943304" y="1484784"/>
            <a:chExt cx="16364176" cy="4248472"/>
          </a:xfrm>
        </p:grpSpPr>
        <p:grpSp>
          <p:nvGrpSpPr>
            <p:cNvPr id="2" name="组合 1"/>
            <p:cNvGrpSpPr/>
            <p:nvPr/>
          </p:nvGrpSpPr>
          <p:grpSpPr>
            <a:xfrm>
              <a:off x="-3943304" y="1601076"/>
              <a:ext cx="7768898" cy="3876215"/>
              <a:chOff x="731917" y="38944"/>
              <a:chExt cx="7768898" cy="3876215"/>
            </a:xfrm>
          </p:grpSpPr>
          <p:grpSp>
            <p:nvGrpSpPr>
              <p:cNvPr id="372" name="组合 371"/>
              <p:cNvGrpSpPr/>
              <p:nvPr/>
            </p:nvGrpSpPr>
            <p:grpSpPr>
              <a:xfrm>
                <a:off x="1939329" y="260648"/>
                <a:ext cx="6561486" cy="3654511"/>
                <a:chOff x="1939329" y="260648"/>
                <a:chExt cx="6561486" cy="3654511"/>
              </a:xfrm>
            </p:grpSpPr>
            <p:grpSp>
              <p:nvGrpSpPr>
                <p:cNvPr id="206" name="组合 205"/>
                <p:cNvGrpSpPr/>
                <p:nvPr/>
              </p:nvGrpSpPr>
              <p:grpSpPr>
                <a:xfrm>
                  <a:off x="1939329" y="260648"/>
                  <a:ext cx="3870647" cy="3654511"/>
                  <a:chOff x="971600" y="836712"/>
                  <a:chExt cx="3870647" cy="3654511"/>
                </a:xfrm>
              </p:grpSpPr>
              <p:cxnSp>
                <p:nvCxnSpPr>
                  <p:cNvPr id="65" name="直接箭头连接符 64"/>
                  <p:cNvCxnSpPr/>
                  <p:nvPr/>
                </p:nvCxnSpPr>
                <p:spPr>
                  <a:xfrm>
                    <a:off x="971600" y="2107916"/>
                    <a:ext cx="880568" cy="639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箭头连接符 65"/>
                  <p:cNvCxnSpPr/>
                  <p:nvPr/>
                </p:nvCxnSpPr>
                <p:spPr>
                  <a:xfrm>
                    <a:off x="971600" y="2490575"/>
                    <a:ext cx="90689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箭头连接符 68"/>
                  <p:cNvCxnSpPr/>
                  <p:nvPr/>
                </p:nvCxnSpPr>
                <p:spPr>
                  <a:xfrm flipV="1">
                    <a:off x="3846303" y="2454708"/>
                    <a:ext cx="725114" cy="7173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箭头连接符 70"/>
                  <p:cNvCxnSpPr/>
                  <p:nvPr/>
                </p:nvCxnSpPr>
                <p:spPr>
                  <a:xfrm>
                    <a:off x="3877522" y="2802516"/>
                    <a:ext cx="745029" cy="10048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箭头连接符 71"/>
                  <p:cNvCxnSpPr/>
                  <p:nvPr/>
                </p:nvCxnSpPr>
                <p:spPr>
                  <a:xfrm>
                    <a:off x="3906143" y="3217809"/>
                    <a:ext cx="665000" cy="19910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箭头连接符 72"/>
                  <p:cNvCxnSpPr/>
                  <p:nvPr/>
                </p:nvCxnSpPr>
                <p:spPr>
                  <a:xfrm flipV="1">
                    <a:off x="3863257" y="1886777"/>
                    <a:ext cx="639082" cy="22753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箭头连接符 86"/>
                  <p:cNvCxnSpPr/>
                  <p:nvPr/>
                </p:nvCxnSpPr>
                <p:spPr>
                  <a:xfrm flipH="1">
                    <a:off x="3542023" y="1770495"/>
                    <a:ext cx="364120" cy="1881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箭头连接符 93"/>
                  <p:cNvCxnSpPr/>
                  <p:nvPr/>
                </p:nvCxnSpPr>
                <p:spPr>
                  <a:xfrm flipH="1">
                    <a:off x="3512821" y="2295536"/>
                    <a:ext cx="422524" cy="7228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箭头连接符 94"/>
                  <p:cNvCxnSpPr/>
                  <p:nvPr/>
                </p:nvCxnSpPr>
                <p:spPr>
                  <a:xfrm flipH="1" flipV="1">
                    <a:off x="3559721" y="2947038"/>
                    <a:ext cx="426604" cy="107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箭头连接符 95"/>
                  <p:cNvCxnSpPr/>
                  <p:nvPr/>
                </p:nvCxnSpPr>
                <p:spPr>
                  <a:xfrm flipH="1" flipV="1">
                    <a:off x="3545937" y="3317363"/>
                    <a:ext cx="360206" cy="18132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箭头连接符 96"/>
                  <p:cNvCxnSpPr/>
                  <p:nvPr/>
                </p:nvCxnSpPr>
                <p:spPr>
                  <a:xfrm flipH="1" flipV="1">
                    <a:off x="1866947" y="1770495"/>
                    <a:ext cx="334154" cy="232565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3823698" y="836712"/>
                        <a:ext cx="946541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40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4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4000" dirty="0">
                                      <a:solidFill>
                                        <a:srgbClr val="FF0000"/>
                                      </a:solidFill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5" name="TextBox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23698" y="836712"/>
                        <a:ext cx="946541" cy="707886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3854091" y="3642703"/>
                        <a:ext cx="988156" cy="71551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40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40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4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4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4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4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7" name="TextBox 10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54091" y="3642703"/>
                        <a:ext cx="988156" cy="715517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8" name="直接箭头连接符 107"/>
                  <p:cNvCxnSpPr/>
                  <p:nvPr/>
                </p:nvCxnSpPr>
                <p:spPr>
                  <a:xfrm flipH="1" flipV="1">
                    <a:off x="1794939" y="2279753"/>
                    <a:ext cx="415148" cy="9416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箭头连接符 109"/>
                  <p:cNvCxnSpPr/>
                  <p:nvPr/>
                </p:nvCxnSpPr>
                <p:spPr>
                  <a:xfrm flipH="1">
                    <a:off x="1866947" y="2868010"/>
                    <a:ext cx="383012" cy="22044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箭头连接符 111"/>
                  <p:cNvCxnSpPr/>
                  <p:nvPr/>
                </p:nvCxnSpPr>
                <p:spPr>
                  <a:xfrm flipH="1">
                    <a:off x="1938955" y="3208853"/>
                    <a:ext cx="299453" cy="38003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1025823" y="3665997"/>
                        <a:ext cx="1660646" cy="82522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40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40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4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4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4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4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4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4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/>
                                <m:sup/>
                              </m:sSubSup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8" name="TextBox 1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823" y="3665997"/>
                        <a:ext cx="1660646" cy="825226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1097831" y="842800"/>
                        <a:ext cx="849913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40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4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7831" y="842800"/>
                        <a:ext cx="849913" cy="707886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2528274" y="1698487"/>
                    <a:ext cx="780232" cy="1930826"/>
                    <a:chOff x="3554171" y="3429000"/>
                    <a:chExt cx="780232" cy="1930826"/>
                  </a:xfrm>
                </p:grpSpPr>
                <p:sp>
                  <p:nvSpPr>
                    <p:cNvPr id="83" name="矩形 82"/>
                    <p:cNvSpPr/>
                    <p:nvPr/>
                  </p:nvSpPr>
                  <p:spPr>
                    <a:xfrm>
                      <a:off x="3554171" y="3429000"/>
                      <a:ext cx="780232" cy="1930826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127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椭圆 131"/>
                    <p:cNvSpPr/>
                    <p:nvPr/>
                  </p:nvSpPr>
                  <p:spPr>
                    <a:xfrm rot="10800000">
                      <a:off x="4139952" y="5085183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椭圆 133"/>
                    <p:cNvSpPr/>
                    <p:nvPr/>
                  </p:nvSpPr>
                  <p:spPr>
                    <a:xfrm rot="10800000">
                      <a:off x="3923928" y="4677551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椭圆 134"/>
                    <p:cNvSpPr/>
                    <p:nvPr/>
                  </p:nvSpPr>
                  <p:spPr>
                    <a:xfrm rot="10800000">
                      <a:off x="4076968" y="4533535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椭圆 135"/>
                    <p:cNvSpPr/>
                    <p:nvPr/>
                  </p:nvSpPr>
                  <p:spPr>
                    <a:xfrm rot="10800000">
                      <a:off x="4076932" y="3827414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/>
                    <p:nvPr/>
                  </p:nvSpPr>
                  <p:spPr>
                    <a:xfrm rot="10800000">
                      <a:off x="4027076" y="4285274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/>
                    <p:nvPr/>
                  </p:nvSpPr>
                  <p:spPr>
                    <a:xfrm rot="10800000">
                      <a:off x="4067944" y="3501008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椭圆 121"/>
                    <p:cNvSpPr/>
                    <p:nvPr/>
                  </p:nvSpPr>
                  <p:spPr>
                    <a:xfrm>
                      <a:off x="3622371" y="361712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" name="椭圆 122"/>
                    <p:cNvSpPr/>
                    <p:nvPr/>
                  </p:nvSpPr>
                  <p:spPr>
                    <a:xfrm>
                      <a:off x="3797527" y="3888684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/>
                    <p:nvPr/>
                  </p:nvSpPr>
                  <p:spPr>
                    <a:xfrm>
                      <a:off x="3644487" y="4032700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椭圆 126"/>
                    <p:cNvSpPr/>
                    <p:nvPr/>
                  </p:nvSpPr>
                  <p:spPr>
                    <a:xfrm>
                      <a:off x="3644523" y="4738821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椭圆 127"/>
                    <p:cNvSpPr/>
                    <p:nvPr/>
                  </p:nvSpPr>
                  <p:spPr>
                    <a:xfrm>
                      <a:off x="3779912" y="4365104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椭圆 128"/>
                    <p:cNvSpPr/>
                    <p:nvPr/>
                  </p:nvSpPr>
                  <p:spPr>
                    <a:xfrm>
                      <a:off x="3707904" y="5085184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58" name="直接箭头连接符 157"/>
                  <p:cNvCxnSpPr/>
                  <p:nvPr/>
                </p:nvCxnSpPr>
                <p:spPr>
                  <a:xfrm>
                    <a:off x="971600" y="2852761"/>
                    <a:ext cx="90689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箭头连接符 158"/>
                  <p:cNvCxnSpPr/>
                  <p:nvPr/>
                </p:nvCxnSpPr>
                <p:spPr>
                  <a:xfrm>
                    <a:off x="971600" y="3240755"/>
                    <a:ext cx="90689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1" name="矩形 210"/>
                <p:cNvSpPr/>
                <p:nvPr/>
              </p:nvSpPr>
              <p:spPr>
                <a:xfrm>
                  <a:off x="6988647" y="1578836"/>
                  <a:ext cx="1512168" cy="1038009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Homodyne</a:t>
                  </a:r>
                </a:p>
                <a:p>
                  <a:pPr algn="ctr"/>
                  <a:r>
                    <a:rPr lang="en-US" altLang="zh-CN" sz="2200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detection</a:t>
                  </a:r>
                  <a:endParaRPr lang="zh-CN" altLang="en-US" sz="2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20" name="组合 219"/>
                <p:cNvGrpSpPr/>
                <p:nvPr/>
              </p:nvGrpSpPr>
              <p:grpSpPr>
                <a:xfrm>
                  <a:off x="5868144" y="1713521"/>
                  <a:ext cx="1120503" cy="419285"/>
                  <a:chOff x="4427984" y="2289585"/>
                  <a:chExt cx="1120503" cy="419285"/>
                </a:xfrm>
              </p:grpSpPr>
              <p:grpSp>
                <p:nvGrpSpPr>
                  <p:cNvPr id="215" name="组合 214"/>
                  <p:cNvGrpSpPr/>
                  <p:nvPr/>
                </p:nvGrpSpPr>
                <p:grpSpPr>
                  <a:xfrm>
                    <a:off x="4427984" y="2586948"/>
                    <a:ext cx="1120503" cy="121922"/>
                    <a:chOff x="4667400" y="2586948"/>
                    <a:chExt cx="1120503" cy="121922"/>
                  </a:xfrm>
                </p:grpSpPr>
                <p:cxnSp>
                  <p:nvCxnSpPr>
                    <p:cNvPr id="209" name="直接连接符 208"/>
                    <p:cNvCxnSpPr/>
                    <p:nvPr/>
                  </p:nvCxnSpPr>
                  <p:spPr>
                    <a:xfrm>
                      <a:off x="4787235" y="2658956"/>
                      <a:ext cx="1000668" cy="0"/>
                    </a:xfrm>
                    <a:prstGeom prst="line">
                      <a:avLst/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4" name="流程图: 延期 213"/>
                    <p:cNvSpPr/>
                    <p:nvPr/>
                  </p:nvSpPr>
                  <p:spPr>
                    <a:xfrm>
                      <a:off x="4667400" y="2586948"/>
                      <a:ext cx="112391" cy="121922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17" name="椭圆 216"/>
                  <p:cNvSpPr/>
                  <p:nvPr/>
                </p:nvSpPr>
                <p:spPr>
                  <a:xfrm>
                    <a:off x="4988851" y="2296785"/>
                    <a:ext cx="128598" cy="3600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椭圆 217"/>
                  <p:cNvSpPr/>
                  <p:nvPr/>
                </p:nvSpPr>
                <p:spPr>
                  <a:xfrm>
                    <a:off x="5068233" y="2289585"/>
                    <a:ext cx="128598" cy="3600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76" name="TextBox 375"/>
              <p:cNvSpPr txBox="1"/>
              <p:nvPr/>
            </p:nvSpPr>
            <p:spPr>
              <a:xfrm>
                <a:off x="731917" y="38944"/>
                <a:ext cx="84189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 smtClean="0">
                    <a:latin typeface="Times New Roman" pitchFamily="18" charset="0"/>
                    <a:cs typeface="Times New Roman" pitchFamily="18" charset="0"/>
                  </a:rPr>
                  <a:t>(a)</a:t>
                </a:r>
                <a:endParaRPr lang="zh-CN" altLang="en-US" sz="4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4507958" y="1484784"/>
              <a:ext cx="7912914" cy="4248472"/>
              <a:chOff x="731917" y="4077072"/>
              <a:chExt cx="7912914" cy="4248472"/>
            </a:xfrm>
          </p:grpSpPr>
          <p:grpSp>
            <p:nvGrpSpPr>
              <p:cNvPr id="298" name="组合 297"/>
              <p:cNvGrpSpPr/>
              <p:nvPr/>
            </p:nvGrpSpPr>
            <p:grpSpPr>
              <a:xfrm>
                <a:off x="4355975" y="5666942"/>
                <a:ext cx="1624559" cy="1218442"/>
                <a:chOff x="6372201" y="552055"/>
                <a:chExt cx="1362456" cy="1218442"/>
              </a:xfrm>
            </p:grpSpPr>
            <p:sp>
              <p:nvSpPr>
                <p:cNvPr id="370" name="矩形 369"/>
                <p:cNvSpPr/>
                <p:nvPr/>
              </p:nvSpPr>
              <p:spPr>
                <a:xfrm>
                  <a:off x="6372201" y="552055"/>
                  <a:ext cx="144521" cy="121844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">
                      <a:schemeClr val="accent2">
                        <a:lumMod val="20000"/>
                        <a:lumOff val="80000"/>
                      </a:schemeClr>
                    </a:gs>
                    <a:gs pos="42000">
                      <a:srgbClr val="FF0000"/>
                    </a:gs>
                    <a:gs pos="61000">
                      <a:srgbClr val="FF0000"/>
                    </a:gs>
                    <a:gs pos="93000">
                      <a:schemeClr val="accent2">
                        <a:lumMod val="20000"/>
                        <a:lumOff val="8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等腰三角形 370"/>
                <p:cNvSpPr/>
                <p:nvPr/>
              </p:nvSpPr>
              <p:spPr>
                <a:xfrm rot="5400000">
                  <a:off x="6521095" y="556936"/>
                  <a:ext cx="1208683" cy="1218440"/>
                </a:xfrm>
                <a:prstGeom prst="triangle">
                  <a:avLst/>
                </a:prstGeom>
                <a:gradFill flip="none" rotWithShape="0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">
                      <a:schemeClr val="accent2">
                        <a:lumMod val="20000"/>
                        <a:lumOff val="80000"/>
                      </a:schemeClr>
                    </a:gs>
                    <a:gs pos="42000">
                      <a:srgbClr val="FF0000"/>
                    </a:gs>
                    <a:gs pos="56000">
                      <a:srgbClr val="FF0000"/>
                    </a:gs>
                    <a:gs pos="93000">
                      <a:schemeClr val="accent2">
                        <a:lumMod val="20000"/>
                        <a:lumOff val="8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9" name="矩形 298"/>
              <p:cNvSpPr/>
              <p:nvPr/>
            </p:nvSpPr>
            <p:spPr>
              <a:xfrm>
                <a:off x="2379614" y="5661248"/>
                <a:ext cx="1206742" cy="1218440"/>
              </a:xfrm>
              <a:prstGeom prst="rect">
                <a:avLst/>
              </a:prstGeom>
              <a:gradFill>
                <a:gsLst>
                  <a:gs pos="0">
                    <a:srgbClr val="CCCCFF"/>
                  </a:gs>
                  <a:gs pos="3000">
                    <a:srgbClr val="99CCFF"/>
                  </a:gs>
                  <a:gs pos="53000">
                    <a:srgbClr val="0000FF"/>
                  </a:gs>
                  <a:gs pos="100000">
                    <a:srgbClr val="CC99FF"/>
                  </a:gs>
                  <a:gs pos="98000">
                    <a:srgbClr val="99CCFF"/>
                  </a:gs>
                  <a:gs pos="100000">
                    <a:srgbClr val="CCCCFF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0" name="直接箭头连接符 299"/>
              <p:cNvCxnSpPr/>
              <p:nvPr/>
            </p:nvCxnSpPr>
            <p:spPr>
              <a:xfrm>
                <a:off x="1729122" y="5714715"/>
                <a:ext cx="440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箭头连接符 300"/>
              <p:cNvCxnSpPr/>
              <p:nvPr/>
            </p:nvCxnSpPr>
            <p:spPr>
              <a:xfrm>
                <a:off x="1742287" y="6090975"/>
                <a:ext cx="4534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箭头连接符 301"/>
              <p:cNvCxnSpPr/>
              <p:nvPr/>
            </p:nvCxnSpPr>
            <p:spPr>
              <a:xfrm>
                <a:off x="4527532" y="7101408"/>
                <a:ext cx="286500" cy="19229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箭头连接符 302"/>
              <p:cNvCxnSpPr/>
              <p:nvPr/>
            </p:nvCxnSpPr>
            <p:spPr>
              <a:xfrm flipV="1">
                <a:off x="4499992" y="5317240"/>
                <a:ext cx="309680" cy="1279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箭头连接符 303"/>
              <p:cNvCxnSpPr/>
              <p:nvPr/>
            </p:nvCxnSpPr>
            <p:spPr>
              <a:xfrm flipH="1">
                <a:off x="4572000" y="5473126"/>
                <a:ext cx="364120" cy="1881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/>
              <p:cNvCxnSpPr/>
              <p:nvPr/>
            </p:nvCxnSpPr>
            <p:spPr>
              <a:xfrm flipH="1" flipV="1">
                <a:off x="4572000" y="6957392"/>
                <a:ext cx="360206" cy="1813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箭头连接符 307"/>
              <p:cNvCxnSpPr/>
              <p:nvPr/>
            </p:nvCxnSpPr>
            <p:spPr>
              <a:xfrm flipH="1" flipV="1">
                <a:off x="3161148" y="5282956"/>
                <a:ext cx="334154" cy="23256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Box 308"/>
                  <p:cNvSpPr txBox="1"/>
                  <p:nvPr/>
                </p:nvSpPr>
                <p:spPr>
                  <a:xfrm>
                    <a:off x="4903818" y="4437112"/>
                    <a:ext cx="946541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40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m:rPr>
                                  <m:nor/>
                                </m:rPr>
                                <a:rPr lang="zh-CN" altLang="en-US" sz="4000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9" name="TextBox 3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3818" y="4437112"/>
                    <a:ext cx="946541" cy="70788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TextBox 309"/>
                  <p:cNvSpPr txBox="1"/>
                  <p:nvPr/>
                </p:nvSpPr>
                <p:spPr>
                  <a:xfrm>
                    <a:off x="4860032" y="7321995"/>
                    <a:ext cx="988156" cy="715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0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40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0" name="TextBox 3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0032" y="7321995"/>
                    <a:ext cx="988156" cy="71551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3" name="直接箭头连接符 312"/>
              <p:cNvCxnSpPr/>
              <p:nvPr/>
            </p:nvCxnSpPr>
            <p:spPr>
              <a:xfrm flipH="1">
                <a:off x="3184629" y="6977489"/>
                <a:ext cx="350512" cy="2669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1486892" y="7243103"/>
                    <a:ext cx="996876" cy="715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0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40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4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4" name="TextBox 3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6892" y="7243103"/>
                    <a:ext cx="996876" cy="71551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2497951" y="4443200"/>
                    <a:ext cx="849913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40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TextBox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951" y="4443200"/>
                    <a:ext cx="849913" cy="70788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6" name="组合 315"/>
              <p:cNvGrpSpPr/>
              <p:nvPr/>
            </p:nvGrpSpPr>
            <p:grpSpPr>
              <a:xfrm>
                <a:off x="3608394" y="5298887"/>
                <a:ext cx="780232" cy="1930826"/>
                <a:chOff x="3554171" y="3429000"/>
                <a:chExt cx="780232" cy="1930826"/>
              </a:xfrm>
            </p:grpSpPr>
            <p:sp>
              <p:nvSpPr>
                <p:cNvPr id="357" name="矩形 356"/>
                <p:cNvSpPr/>
                <p:nvPr/>
              </p:nvSpPr>
              <p:spPr>
                <a:xfrm>
                  <a:off x="3554171" y="3429000"/>
                  <a:ext cx="780232" cy="193082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8" name="椭圆 357"/>
                <p:cNvSpPr/>
                <p:nvPr/>
              </p:nvSpPr>
              <p:spPr>
                <a:xfrm rot="10800000">
                  <a:off x="4139952" y="5085183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9" name="椭圆 358"/>
                <p:cNvSpPr/>
                <p:nvPr/>
              </p:nvSpPr>
              <p:spPr>
                <a:xfrm rot="10800000">
                  <a:off x="3923928" y="4677551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0" name="椭圆 359"/>
                <p:cNvSpPr/>
                <p:nvPr/>
              </p:nvSpPr>
              <p:spPr>
                <a:xfrm rot="10800000">
                  <a:off x="4076968" y="4533535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1" name="椭圆 360"/>
                <p:cNvSpPr/>
                <p:nvPr/>
              </p:nvSpPr>
              <p:spPr>
                <a:xfrm rot="10800000">
                  <a:off x="4076932" y="3827414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椭圆 361"/>
                <p:cNvSpPr/>
                <p:nvPr/>
              </p:nvSpPr>
              <p:spPr>
                <a:xfrm rot="10800000">
                  <a:off x="4027076" y="4285274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3" name="椭圆 362"/>
                <p:cNvSpPr/>
                <p:nvPr/>
              </p:nvSpPr>
              <p:spPr>
                <a:xfrm rot="10800000">
                  <a:off x="4067944" y="3501008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4" name="椭圆 363"/>
                <p:cNvSpPr/>
                <p:nvPr/>
              </p:nvSpPr>
              <p:spPr>
                <a:xfrm>
                  <a:off x="3622371" y="3617122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椭圆 364"/>
                <p:cNvSpPr/>
                <p:nvPr/>
              </p:nvSpPr>
              <p:spPr>
                <a:xfrm>
                  <a:off x="3797527" y="3888684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椭圆 365"/>
                <p:cNvSpPr/>
                <p:nvPr/>
              </p:nvSpPr>
              <p:spPr>
                <a:xfrm>
                  <a:off x="3644487" y="4032700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7" name="椭圆 366"/>
                <p:cNvSpPr/>
                <p:nvPr/>
              </p:nvSpPr>
              <p:spPr>
                <a:xfrm>
                  <a:off x="3644523" y="4738821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椭圆 367"/>
                <p:cNvSpPr/>
                <p:nvPr/>
              </p:nvSpPr>
              <p:spPr>
                <a:xfrm>
                  <a:off x="3779912" y="4365104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椭圆 368"/>
                <p:cNvSpPr/>
                <p:nvPr/>
              </p:nvSpPr>
              <p:spPr>
                <a:xfrm>
                  <a:off x="3707904" y="5085184"/>
                  <a:ext cx="144016" cy="144016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7" name="直接箭头连接符 316"/>
              <p:cNvCxnSpPr/>
              <p:nvPr/>
            </p:nvCxnSpPr>
            <p:spPr>
              <a:xfrm>
                <a:off x="1742287" y="6453161"/>
                <a:ext cx="4534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箭头连接符 317"/>
              <p:cNvCxnSpPr/>
              <p:nvPr/>
            </p:nvCxnSpPr>
            <p:spPr>
              <a:xfrm>
                <a:off x="1742287" y="6841155"/>
                <a:ext cx="4534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矩形 318"/>
              <p:cNvSpPr/>
              <p:nvPr/>
            </p:nvSpPr>
            <p:spPr>
              <a:xfrm>
                <a:off x="7132663" y="5775367"/>
                <a:ext cx="1512168" cy="103800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Homodyne</a:t>
                </a:r>
              </a:p>
              <a:p>
                <a:pPr algn="ctr"/>
                <a:r>
                  <a:rPr lang="en-US" altLang="zh-CN" sz="2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detection</a:t>
                </a:r>
                <a:endParaRPr lang="zh-CN" altLang="en-US" sz="2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20" name="组合 319"/>
              <p:cNvGrpSpPr/>
              <p:nvPr/>
            </p:nvGrpSpPr>
            <p:grpSpPr>
              <a:xfrm>
                <a:off x="6012160" y="6207415"/>
                <a:ext cx="1120503" cy="121922"/>
                <a:chOff x="5131073" y="2780928"/>
                <a:chExt cx="1120503" cy="121922"/>
              </a:xfrm>
            </p:grpSpPr>
            <p:cxnSp>
              <p:nvCxnSpPr>
                <p:cNvPr id="355" name="直接连接符 354"/>
                <p:cNvCxnSpPr/>
                <p:nvPr/>
              </p:nvCxnSpPr>
              <p:spPr>
                <a:xfrm>
                  <a:off x="5250908" y="2852936"/>
                  <a:ext cx="1000668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6" name="流程图: 延期 355"/>
                <p:cNvSpPr/>
                <p:nvPr/>
              </p:nvSpPr>
              <p:spPr>
                <a:xfrm>
                  <a:off x="5131073" y="2780928"/>
                  <a:ext cx="112391" cy="121922"/>
                </a:xfrm>
                <a:prstGeom prst="flowChartDelay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1" name="椭圆 320"/>
              <p:cNvSpPr/>
              <p:nvPr/>
            </p:nvSpPr>
            <p:spPr>
              <a:xfrm>
                <a:off x="6573027" y="5917252"/>
                <a:ext cx="128598" cy="36004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椭圆 321"/>
              <p:cNvSpPr/>
              <p:nvPr/>
            </p:nvSpPr>
            <p:spPr>
              <a:xfrm>
                <a:off x="6652409" y="5910052"/>
                <a:ext cx="128598" cy="36004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2645763" y="5311879"/>
                <a:ext cx="233809" cy="1930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4" name="直接连接符 323"/>
              <p:cNvCxnSpPr/>
              <p:nvPr/>
            </p:nvCxnSpPr>
            <p:spPr>
              <a:xfrm>
                <a:off x="3978150" y="8181528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5" name="组合 324"/>
              <p:cNvGrpSpPr/>
              <p:nvPr/>
            </p:nvGrpSpPr>
            <p:grpSpPr>
              <a:xfrm>
                <a:off x="3125923" y="5679879"/>
                <a:ext cx="156549" cy="1181178"/>
                <a:chOff x="6012160" y="3789040"/>
                <a:chExt cx="576064" cy="2664296"/>
              </a:xfrm>
            </p:grpSpPr>
            <p:cxnSp>
              <p:nvCxnSpPr>
                <p:cNvPr id="328" name="直接连接符 327"/>
                <p:cNvCxnSpPr/>
                <p:nvPr/>
              </p:nvCxnSpPr>
              <p:spPr>
                <a:xfrm>
                  <a:off x="6012160" y="3789040"/>
                  <a:ext cx="0" cy="432048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接连接符 328"/>
                <p:cNvCxnSpPr/>
                <p:nvPr/>
              </p:nvCxnSpPr>
              <p:spPr>
                <a:xfrm>
                  <a:off x="6012160" y="4221088"/>
                  <a:ext cx="216024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接连接符 329"/>
                <p:cNvCxnSpPr/>
                <p:nvPr/>
              </p:nvCxnSpPr>
              <p:spPr>
                <a:xfrm>
                  <a:off x="6228184" y="4221088"/>
                  <a:ext cx="0" cy="160426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连接符 330"/>
                <p:cNvCxnSpPr/>
                <p:nvPr/>
              </p:nvCxnSpPr>
              <p:spPr>
                <a:xfrm>
                  <a:off x="6228184" y="4381514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连接符 331"/>
                <p:cNvCxnSpPr/>
                <p:nvPr/>
              </p:nvCxnSpPr>
              <p:spPr>
                <a:xfrm>
                  <a:off x="6588224" y="4381514"/>
                  <a:ext cx="0" cy="199614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连接符 332"/>
                <p:cNvCxnSpPr/>
                <p:nvPr/>
              </p:nvCxnSpPr>
              <p:spPr>
                <a:xfrm flipH="1">
                  <a:off x="6012160" y="4581128"/>
                  <a:ext cx="576064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/>
                <p:cNvCxnSpPr/>
                <p:nvPr/>
              </p:nvCxnSpPr>
              <p:spPr>
                <a:xfrm>
                  <a:off x="6012160" y="4581128"/>
                  <a:ext cx="0" cy="144016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/>
                <p:cNvCxnSpPr/>
                <p:nvPr/>
              </p:nvCxnSpPr>
              <p:spPr>
                <a:xfrm>
                  <a:off x="6012160" y="4725144"/>
                  <a:ext cx="396044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335"/>
                <p:cNvCxnSpPr/>
                <p:nvPr/>
              </p:nvCxnSpPr>
              <p:spPr>
                <a:xfrm>
                  <a:off x="6408204" y="4725144"/>
                  <a:ext cx="0" cy="144016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336"/>
                <p:cNvCxnSpPr/>
                <p:nvPr/>
              </p:nvCxnSpPr>
              <p:spPr>
                <a:xfrm flipH="1">
                  <a:off x="6210182" y="4869160"/>
                  <a:ext cx="198022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接连接符 337"/>
                <p:cNvCxnSpPr/>
                <p:nvPr/>
              </p:nvCxnSpPr>
              <p:spPr>
                <a:xfrm>
                  <a:off x="6210182" y="4869160"/>
                  <a:ext cx="0" cy="144016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连接符 338"/>
                <p:cNvCxnSpPr/>
                <p:nvPr/>
              </p:nvCxnSpPr>
              <p:spPr>
                <a:xfrm>
                  <a:off x="6210182" y="5013176"/>
                  <a:ext cx="378042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接连接符 339"/>
                <p:cNvCxnSpPr/>
                <p:nvPr/>
              </p:nvCxnSpPr>
              <p:spPr>
                <a:xfrm>
                  <a:off x="6588224" y="5013176"/>
                  <a:ext cx="0" cy="144016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/>
                <p:cNvCxnSpPr/>
                <p:nvPr/>
              </p:nvCxnSpPr>
              <p:spPr>
                <a:xfrm flipH="1">
                  <a:off x="6399203" y="5157192"/>
                  <a:ext cx="189021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接连接符 341"/>
                <p:cNvCxnSpPr/>
                <p:nvPr/>
              </p:nvCxnSpPr>
              <p:spPr>
                <a:xfrm>
                  <a:off x="6399203" y="5157192"/>
                  <a:ext cx="0" cy="216024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接连接符 342"/>
                <p:cNvCxnSpPr/>
                <p:nvPr/>
              </p:nvCxnSpPr>
              <p:spPr>
                <a:xfrm flipH="1">
                  <a:off x="6120172" y="5373216"/>
                  <a:ext cx="279031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/>
                <p:cNvCxnSpPr/>
                <p:nvPr/>
              </p:nvCxnSpPr>
              <p:spPr>
                <a:xfrm>
                  <a:off x="6120172" y="5373216"/>
                  <a:ext cx="0" cy="144016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连接符 344"/>
                <p:cNvCxnSpPr/>
                <p:nvPr/>
              </p:nvCxnSpPr>
              <p:spPr>
                <a:xfrm>
                  <a:off x="6120172" y="5517232"/>
                  <a:ext cx="180020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接连接符 345"/>
                <p:cNvCxnSpPr/>
                <p:nvPr/>
              </p:nvCxnSpPr>
              <p:spPr>
                <a:xfrm>
                  <a:off x="6300192" y="5517232"/>
                  <a:ext cx="0" cy="144016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/>
                <p:cNvCxnSpPr/>
                <p:nvPr/>
              </p:nvCxnSpPr>
              <p:spPr>
                <a:xfrm flipH="1">
                  <a:off x="6120172" y="5661248"/>
                  <a:ext cx="189021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连接符 347"/>
                <p:cNvCxnSpPr/>
                <p:nvPr/>
              </p:nvCxnSpPr>
              <p:spPr>
                <a:xfrm>
                  <a:off x="6120172" y="5661248"/>
                  <a:ext cx="0" cy="144016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接连接符 348"/>
                <p:cNvCxnSpPr/>
                <p:nvPr/>
              </p:nvCxnSpPr>
              <p:spPr>
                <a:xfrm>
                  <a:off x="6120172" y="5805264"/>
                  <a:ext cx="373541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/>
                <p:cNvCxnSpPr/>
                <p:nvPr/>
              </p:nvCxnSpPr>
              <p:spPr>
                <a:xfrm>
                  <a:off x="6493713" y="5805264"/>
                  <a:ext cx="0" cy="216024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接连接符 350"/>
                <p:cNvCxnSpPr/>
                <p:nvPr/>
              </p:nvCxnSpPr>
              <p:spPr>
                <a:xfrm flipH="1">
                  <a:off x="6309193" y="6021288"/>
                  <a:ext cx="184520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连接符 351"/>
                <p:cNvCxnSpPr/>
                <p:nvPr/>
              </p:nvCxnSpPr>
              <p:spPr>
                <a:xfrm>
                  <a:off x="6300192" y="6021288"/>
                  <a:ext cx="0" cy="144016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接连接符 352"/>
                <p:cNvCxnSpPr/>
                <p:nvPr/>
              </p:nvCxnSpPr>
              <p:spPr>
                <a:xfrm flipH="1">
                  <a:off x="6084168" y="6165304"/>
                  <a:ext cx="216025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连接符 353"/>
                <p:cNvCxnSpPr/>
                <p:nvPr/>
              </p:nvCxnSpPr>
              <p:spPr>
                <a:xfrm>
                  <a:off x="6084168" y="6165304"/>
                  <a:ext cx="0" cy="288032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7" name="TextBox 326"/>
              <p:cNvSpPr txBox="1"/>
              <p:nvPr/>
            </p:nvSpPr>
            <p:spPr>
              <a:xfrm>
                <a:off x="2385741" y="7435400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SLM</a:t>
                </a:r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731917" y="4077072"/>
                <a:ext cx="8739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 smtClean="0">
                    <a:latin typeface="Times New Roman" pitchFamily="18" charset="0"/>
                    <a:cs typeface="Times New Roman" pitchFamily="18" charset="0"/>
                  </a:rPr>
                  <a:t>(b)</a:t>
                </a:r>
                <a:endParaRPr lang="zh-CN" altLang="en-US" sz="4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4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943304" y="1484784"/>
            <a:ext cx="16364176" cy="4248472"/>
            <a:chOff x="-3943304" y="1484784"/>
            <a:chExt cx="16364176" cy="4248472"/>
          </a:xfrm>
        </p:grpSpPr>
        <p:grpSp>
          <p:nvGrpSpPr>
            <p:cNvPr id="6" name="组合 5"/>
            <p:cNvGrpSpPr/>
            <p:nvPr/>
          </p:nvGrpSpPr>
          <p:grpSpPr>
            <a:xfrm>
              <a:off x="-3943304" y="1484784"/>
              <a:ext cx="16364176" cy="4248472"/>
              <a:chOff x="-3943304" y="1484784"/>
              <a:chExt cx="16364176" cy="4248472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-3943304" y="1601076"/>
                <a:ext cx="7768898" cy="3766506"/>
                <a:chOff x="731917" y="38944"/>
                <a:chExt cx="7768898" cy="3766506"/>
              </a:xfrm>
            </p:grpSpPr>
            <p:grpSp>
              <p:nvGrpSpPr>
                <p:cNvPr id="372" name="组合 371"/>
                <p:cNvGrpSpPr/>
                <p:nvPr/>
              </p:nvGrpSpPr>
              <p:grpSpPr>
                <a:xfrm>
                  <a:off x="1939329" y="260648"/>
                  <a:ext cx="6561486" cy="3544802"/>
                  <a:chOff x="1939329" y="260648"/>
                  <a:chExt cx="6561486" cy="3544802"/>
                </a:xfrm>
              </p:grpSpPr>
              <p:grpSp>
                <p:nvGrpSpPr>
                  <p:cNvPr id="206" name="组合 205"/>
                  <p:cNvGrpSpPr/>
                  <p:nvPr/>
                </p:nvGrpSpPr>
                <p:grpSpPr>
                  <a:xfrm>
                    <a:off x="1939329" y="260648"/>
                    <a:ext cx="3870647" cy="3544802"/>
                    <a:chOff x="971600" y="836712"/>
                    <a:chExt cx="3870647" cy="3544802"/>
                  </a:xfrm>
                </p:grpSpPr>
                <p:cxnSp>
                  <p:nvCxnSpPr>
                    <p:cNvPr id="65" name="直接箭头连接符 64"/>
                    <p:cNvCxnSpPr/>
                    <p:nvPr/>
                  </p:nvCxnSpPr>
                  <p:spPr>
                    <a:xfrm>
                      <a:off x="971600" y="2107916"/>
                      <a:ext cx="880568" cy="639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/>
                    <p:cNvCxnSpPr/>
                    <p:nvPr/>
                  </p:nvCxnSpPr>
                  <p:spPr>
                    <a:xfrm>
                      <a:off x="971600" y="2490575"/>
                      <a:ext cx="906898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接箭头连接符 68"/>
                    <p:cNvCxnSpPr/>
                    <p:nvPr/>
                  </p:nvCxnSpPr>
                  <p:spPr>
                    <a:xfrm flipV="1">
                      <a:off x="3846303" y="2454708"/>
                      <a:ext cx="725114" cy="71733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箭头连接符 70"/>
                    <p:cNvCxnSpPr/>
                    <p:nvPr/>
                  </p:nvCxnSpPr>
                  <p:spPr>
                    <a:xfrm>
                      <a:off x="3877522" y="2802516"/>
                      <a:ext cx="745029" cy="10048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箭头连接符 71"/>
                    <p:cNvCxnSpPr/>
                    <p:nvPr/>
                  </p:nvCxnSpPr>
                  <p:spPr>
                    <a:xfrm>
                      <a:off x="3906143" y="3217809"/>
                      <a:ext cx="665000" cy="199106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接箭头连接符 72"/>
                    <p:cNvCxnSpPr/>
                    <p:nvPr/>
                  </p:nvCxnSpPr>
                  <p:spPr>
                    <a:xfrm flipV="1">
                      <a:off x="3863257" y="1886777"/>
                      <a:ext cx="639082" cy="227538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直接箭头连接符 86"/>
                    <p:cNvCxnSpPr/>
                    <p:nvPr/>
                  </p:nvCxnSpPr>
                  <p:spPr>
                    <a:xfrm flipH="1">
                      <a:off x="3542023" y="1770495"/>
                      <a:ext cx="364120" cy="18812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ys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箭头连接符 93"/>
                    <p:cNvCxnSpPr/>
                    <p:nvPr/>
                  </p:nvCxnSpPr>
                  <p:spPr>
                    <a:xfrm flipH="1">
                      <a:off x="3512821" y="2295536"/>
                      <a:ext cx="422524" cy="7228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ys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箭头连接符 94"/>
                    <p:cNvCxnSpPr/>
                    <p:nvPr/>
                  </p:nvCxnSpPr>
                  <p:spPr>
                    <a:xfrm flipH="1" flipV="1">
                      <a:off x="3559721" y="2947038"/>
                      <a:ext cx="426604" cy="1073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ys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直接箭头连接符 95"/>
                    <p:cNvCxnSpPr/>
                    <p:nvPr/>
                  </p:nvCxnSpPr>
                  <p:spPr>
                    <a:xfrm flipH="1" flipV="1">
                      <a:off x="3545937" y="3317363"/>
                      <a:ext cx="360206" cy="18132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ys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接箭头连接符 96"/>
                    <p:cNvCxnSpPr/>
                    <p:nvPr/>
                  </p:nvCxnSpPr>
                  <p:spPr>
                    <a:xfrm flipH="1" flipV="1">
                      <a:off x="1866947" y="1770495"/>
                      <a:ext cx="334154" cy="23256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5" name="TextBox 104"/>
                        <p:cNvSpPr txBox="1"/>
                        <p:nvPr/>
                      </p:nvSpPr>
                      <p:spPr>
                        <a:xfrm>
                          <a:off x="3823698" y="836712"/>
                          <a:ext cx="946541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4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4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5" name="TextBox 10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23698" y="836712"/>
                          <a:ext cx="946541" cy="707886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7" name="TextBox 106"/>
                        <p:cNvSpPr txBox="1"/>
                        <p:nvPr/>
                      </p:nvSpPr>
                      <p:spPr>
                        <a:xfrm>
                          <a:off x="3854091" y="3642703"/>
                          <a:ext cx="988156" cy="71551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400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4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4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4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TextBox 10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54091" y="3642703"/>
                          <a:ext cx="988156" cy="715517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08" name="直接箭头连接符 107"/>
                    <p:cNvCxnSpPr/>
                    <p:nvPr/>
                  </p:nvCxnSpPr>
                  <p:spPr>
                    <a:xfrm flipH="1" flipV="1">
                      <a:off x="1794939" y="2279753"/>
                      <a:ext cx="415148" cy="94167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直接箭头连接符 109"/>
                    <p:cNvCxnSpPr/>
                    <p:nvPr/>
                  </p:nvCxnSpPr>
                  <p:spPr>
                    <a:xfrm flipH="1">
                      <a:off x="1866947" y="2868010"/>
                      <a:ext cx="383012" cy="22044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直接箭头连接符 111"/>
                    <p:cNvCxnSpPr/>
                    <p:nvPr/>
                  </p:nvCxnSpPr>
                  <p:spPr>
                    <a:xfrm flipH="1">
                      <a:off x="1938955" y="3208853"/>
                      <a:ext cx="299453" cy="380033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8" name="TextBox 117"/>
                        <p:cNvSpPr txBox="1"/>
                        <p:nvPr/>
                      </p:nvSpPr>
                      <p:spPr>
                        <a:xfrm>
                          <a:off x="1025823" y="3665997"/>
                          <a:ext cx="996875" cy="71551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400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4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4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4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8" name="TextBox 1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25823" y="3665997"/>
                          <a:ext cx="996875" cy="715517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9" name="TextBox 118"/>
                        <p:cNvSpPr txBox="1"/>
                        <p:nvPr/>
                      </p:nvSpPr>
                      <p:spPr>
                        <a:xfrm>
                          <a:off x="1097831" y="842800"/>
                          <a:ext cx="84991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4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4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9" name="TextBox 11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97831" y="842800"/>
                          <a:ext cx="849913" cy="707886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84" name="组合 83"/>
                    <p:cNvGrpSpPr/>
                    <p:nvPr/>
                  </p:nvGrpSpPr>
                  <p:grpSpPr>
                    <a:xfrm>
                      <a:off x="2528274" y="1698487"/>
                      <a:ext cx="780232" cy="1930826"/>
                      <a:chOff x="3554171" y="3429000"/>
                      <a:chExt cx="780232" cy="1930826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3554171" y="3429000"/>
                        <a:ext cx="780232" cy="1930826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2" name="椭圆 131"/>
                      <p:cNvSpPr/>
                      <p:nvPr/>
                    </p:nvSpPr>
                    <p:spPr>
                      <a:xfrm rot="10800000">
                        <a:off x="4139952" y="5085183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4" name="椭圆 133"/>
                      <p:cNvSpPr/>
                      <p:nvPr/>
                    </p:nvSpPr>
                    <p:spPr>
                      <a:xfrm rot="10800000">
                        <a:off x="3923928" y="4677551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5" name="椭圆 134"/>
                      <p:cNvSpPr/>
                      <p:nvPr/>
                    </p:nvSpPr>
                    <p:spPr>
                      <a:xfrm rot="10800000">
                        <a:off x="4076968" y="4533535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6" name="椭圆 135"/>
                      <p:cNvSpPr/>
                      <p:nvPr/>
                    </p:nvSpPr>
                    <p:spPr>
                      <a:xfrm rot="10800000">
                        <a:off x="4076932" y="3827414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9" name="椭圆 138"/>
                      <p:cNvSpPr/>
                      <p:nvPr/>
                    </p:nvSpPr>
                    <p:spPr>
                      <a:xfrm rot="10800000">
                        <a:off x="4027076" y="4285274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1" name="椭圆 140"/>
                      <p:cNvSpPr/>
                      <p:nvPr/>
                    </p:nvSpPr>
                    <p:spPr>
                      <a:xfrm rot="10800000">
                        <a:off x="4067944" y="3501008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2" name="椭圆 121"/>
                      <p:cNvSpPr/>
                      <p:nvPr/>
                    </p:nvSpPr>
                    <p:spPr>
                      <a:xfrm>
                        <a:off x="3622371" y="3617122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3" name="椭圆 122"/>
                      <p:cNvSpPr/>
                      <p:nvPr/>
                    </p:nvSpPr>
                    <p:spPr>
                      <a:xfrm>
                        <a:off x="3797527" y="3888684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5" name="椭圆 124"/>
                      <p:cNvSpPr/>
                      <p:nvPr/>
                    </p:nvSpPr>
                    <p:spPr>
                      <a:xfrm>
                        <a:off x="3644487" y="4032700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7" name="椭圆 126"/>
                      <p:cNvSpPr/>
                      <p:nvPr/>
                    </p:nvSpPr>
                    <p:spPr>
                      <a:xfrm>
                        <a:off x="3644523" y="4738821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8" name="椭圆 127"/>
                      <p:cNvSpPr/>
                      <p:nvPr/>
                    </p:nvSpPr>
                    <p:spPr>
                      <a:xfrm>
                        <a:off x="3779912" y="4365104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9" name="椭圆 128"/>
                      <p:cNvSpPr/>
                      <p:nvPr/>
                    </p:nvSpPr>
                    <p:spPr>
                      <a:xfrm>
                        <a:off x="3707904" y="5085184"/>
                        <a:ext cx="144016" cy="14401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58" name="直接箭头连接符 157"/>
                    <p:cNvCxnSpPr/>
                    <p:nvPr/>
                  </p:nvCxnSpPr>
                  <p:spPr>
                    <a:xfrm>
                      <a:off x="971600" y="2852761"/>
                      <a:ext cx="906898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直接箭头连接符 158"/>
                    <p:cNvCxnSpPr/>
                    <p:nvPr/>
                  </p:nvCxnSpPr>
                  <p:spPr>
                    <a:xfrm>
                      <a:off x="971600" y="3240755"/>
                      <a:ext cx="906898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1" name="矩形 210"/>
                  <p:cNvSpPr/>
                  <p:nvPr/>
                </p:nvSpPr>
                <p:spPr>
                  <a:xfrm>
                    <a:off x="6988647" y="1578836"/>
                    <a:ext cx="1512168" cy="1038009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2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Homodyne</a:t>
                    </a:r>
                  </a:p>
                  <a:p>
                    <a:pPr algn="ctr"/>
                    <a:r>
                      <a:rPr lang="en-US" altLang="zh-CN" sz="22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detection</a:t>
                    </a:r>
                    <a:endParaRPr lang="zh-CN" altLang="en-US" sz="2200" b="1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220" name="组合 219"/>
                  <p:cNvGrpSpPr/>
                  <p:nvPr/>
                </p:nvGrpSpPr>
                <p:grpSpPr>
                  <a:xfrm>
                    <a:off x="5868144" y="1713521"/>
                    <a:ext cx="1120503" cy="419285"/>
                    <a:chOff x="4427984" y="2289585"/>
                    <a:chExt cx="1120503" cy="419285"/>
                  </a:xfrm>
                </p:grpSpPr>
                <p:grpSp>
                  <p:nvGrpSpPr>
                    <p:cNvPr id="215" name="组合 214"/>
                    <p:cNvGrpSpPr/>
                    <p:nvPr/>
                  </p:nvGrpSpPr>
                  <p:grpSpPr>
                    <a:xfrm>
                      <a:off x="4427984" y="2586948"/>
                      <a:ext cx="1120503" cy="121922"/>
                      <a:chOff x="4667400" y="2586948"/>
                      <a:chExt cx="1120503" cy="121922"/>
                    </a:xfrm>
                  </p:grpSpPr>
                  <p:cxnSp>
                    <p:nvCxnSpPr>
                      <p:cNvPr id="209" name="直接连接符 208"/>
                      <p:cNvCxnSpPr/>
                      <p:nvPr/>
                    </p:nvCxnSpPr>
                    <p:spPr>
                      <a:xfrm>
                        <a:off x="4787235" y="2658956"/>
                        <a:ext cx="10006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4" name="流程图: 延期 213"/>
                      <p:cNvSpPr/>
                      <p:nvPr/>
                    </p:nvSpPr>
                    <p:spPr>
                      <a:xfrm>
                        <a:off x="4667400" y="2586948"/>
                        <a:ext cx="112391" cy="121922"/>
                      </a:xfrm>
                      <a:prstGeom prst="flowChartDelay">
                        <a:avLst/>
                      </a:prstGeom>
                      <a:noFill/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217" name="椭圆 216"/>
                    <p:cNvSpPr/>
                    <p:nvPr/>
                  </p:nvSpPr>
                  <p:spPr>
                    <a:xfrm>
                      <a:off x="4988851" y="2296785"/>
                      <a:ext cx="128598" cy="36004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椭圆 217"/>
                    <p:cNvSpPr/>
                    <p:nvPr/>
                  </p:nvSpPr>
                  <p:spPr>
                    <a:xfrm>
                      <a:off x="5068233" y="2289585"/>
                      <a:ext cx="128598" cy="36004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376" name="TextBox 375"/>
                <p:cNvSpPr txBox="1"/>
                <p:nvPr/>
              </p:nvSpPr>
              <p:spPr>
                <a:xfrm>
                  <a:off x="731917" y="38944"/>
                  <a:ext cx="841897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400" b="1" dirty="0" smtClean="0">
                      <a:latin typeface="Times New Roman" pitchFamily="18" charset="0"/>
                      <a:cs typeface="Times New Roman" pitchFamily="18" charset="0"/>
                    </a:rPr>
                    <a:t>(a)</a:t>
                  </a:r>
                  <a:endParaRPr lang="zh-CN" altLang="en-US" sz="4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4507958" y="1484784"/>
                <a:ext cx="7912914" cy="4248472"/>
                <a:chOff x="731917" y="4077072"/>
                <a:chExt cx="7912914" cy="4248472"/>
              </a:xfrm>
            </p:grpSpPr>
            <p:grpSp>
              <p:nvGrpSpPr>
                <p:cNvPr id="298" name="组合 297"/>
                <p:cNvGrpSpPr/>
                <p:nvPr/>
              </p:nvGrpSpPr>
              <p:grpSpPr>
                <a:xfrm>
                  <a:off x="4355975" y="5666942"/>
                  <a:ext cx="1624559" cy="1218442"/>
                  <a:chOff x="6372201" y="552055"/>
                  <a:chExt cx="1362456" cy="1218442"/>
                </a:xfrm>
              </p:grpSpPr>
              <p:sp>
                <p:nvSpPr>
                  <p:cNvPr id="370" name="矩形 369"/>
                  <p:cNvSpPr/>
                  <p:nvPr/>
                </p:nvSpPr>
                <p:spPr>
                  <a:xfrm>
                    <a:off x="6372201" y="552055"/>
                    <a:ext cx="144521" cy="121844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">
                        <a:schemeClr val="accent2">
                          <a:lumMod val="20000"/>
                          <a:lumOff val="80000"/>
                        </a:schemeClr>
                      </a:gs>
                      <a:gs pos="42000">
                        <a:srgbClr val="FF0000"/>
                      </a:gs>
                      <a:gs pos="61000">
                        <a:srgbClr val="FF0000"/>
                      </a:gs>
                      <a:gs pos="93000">
                        <a:schemeClr val="accent2">
                          <a:lumMod val="20000"/>
                          <a:lumOff val="8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1" name="等腰三角形 370"/>
                  <p:cNvSpPr/>
                  <p:nvPr/>
                </p:nvSpPr>
                <p:spPr>
                  <a:xfrm rot="5400000">
                    <a:off x="6521095" y="556936"/>
                    <a:ext cx="1208683" cy="1218440"/>
                  </a:xfrm>
                  <a:prstGeom prst="triangle">
                    <a:avLst/>
                  </a:prstGeom>
                  <a:gradFill flip="none" rotWithShape="0"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">
                        <a:schemeClr val="accent2">
                          <a:lumMod val="20000"/>
                          <a:lumOff val="80000"/>
                        </a:schemeClr>
                      </a:gs>
                      <a:gs pos="42000">
                        <a:srgbClr val="FF0000"/>
                      </a:gs>
                      <a:gs pos="56000">
                        <a:srgbClr val="FF0000"/>
                      </a:gs>
                      <a:gs pos="93000">
                        <a:schemeClr val="accent2">
                          <a:lumMod val="20000"/>
                          <a:lumOff val="8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99" name="矩形 298"/>
                <p:cNvSpPr/>
                <p:nvPr/>
              </p:nvSpPr>
              <p:spPr>
                <a:xfrm>
                  <a:off x="2379614" y="5661248"/>
                  <a:ext cx="1206742" cy="1218440"/>
                </a:xfrm>
                <a:prstGeom prst="rect">
                  <a:avLst/>
                </a:prstGeom>
                <a:gradFill>
                  <a:gsLst>
                    <a:gs pos="0">
                      <a:srgbClr val="CCCCFF"/>
                    </a:gs>
                    <a:gs pos="3000">
                      <a:srgbClr val="99CCFF"/>
                    </a:gs>
                    <a:gs pos="53000">
                      <a:srgbClr val="0000FF"/>
                    </a:gs>
                    <a:gs pos="100000">
                      <a:srgbClr val="CC99FF"/>
                    </a:gs>
                    <a:gs pos="98000">
                      <a:srgbClr val="99CCFF"/>
                    </a:gs>
                    <a:gs pos="100000">
                      <a:srgbClr val="CCCCFF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0" name="直接箭头连接符 299"/>
                <p:cNvCxnSpPr/>
                <p:nvPr/>
              </p:nvCxnSpPr>
              <p:spPr>
                <a:xfrm>
                  <a:off x="1729122" y="5714715"/>
                  <a:ext cx="44028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直接箭头连接符 300"/>
                <p:cNvCxnSpPr/>
                <p:nvPr/>
              </p:nvCxnSpPr>
              <p:spPr>
                <a:xfrm>
                  <a:off x="1742287" y="6090975"/>
                  <a:ext cx="45344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接箭头连接符 301"/>
                <p:cNvCxnSpPr/>
                <p:nvPr/>
              </p:nvCxnSpPr>
              <p:spPr>
                <a:xfrm>
                  <a:off x="4527532" y="7101408"/>
                  <a:ext cx="286500" cy="19229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箭头连接符 302"/>
                <p:cNvCxnSpPr/>
                <p:nvPr/>
              </p:nvCxnSpPr>
              <p:spPr>
                <a:xfrm flipV="1">
                  <a:off x="4499992" y="5317240"/>
                  <a:ext cx="309680" cy="12798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箭头连接符 303"/>
                <p:cNvCxnSpPr/>
                <p:nvPr/>
              </p:nvCxnSpPr>
              <p:spPr>
                <a:xfrm flipH="1">
                  <a:off x="4572000" y="5473126"/>
                  <a:ext cx="364120" cy="1881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接箭头连接符 306"/>
                <p:cNvCxnSpPr/>
                <p:nvPr/>
              </p:nvCxnSpPr>
              <p:spPr>
                <a:xfrm flipH="1" flipV="1">
                  <a:off x="4572000" y="6957392"/>
                  <a:ext cx="360206" cy="1813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接箭头连接符 307"/>
                <p:cNvCxnSpPr/>
                <p:nvPr/>
              </p:nvCxnSpPr>
              <p:spPr>
                <a:xfrm flipH="1" flipV="1">
                  <a:off x="3161148" y="5282956"/>
                  <a:ext cx="334154" cy="23256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9" name="TextBox 308"/>
                    <p:cNvSpPr txBox="1"/>
                    <p:nvPr/>
                  </p:nvSpPr>
                  <p:spPr>
                    <a:xfrm>
                      <a:off x="4903818" y="4437112"/>
                      <a:ext cx="946541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4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4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4000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09" name="TextBox 3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3818" y="4437112"/>
                      <a:ext cx="946541" cy="70788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/>
                    <p:cNvSpPr txBox="1"/>
                    <p:nvPr/>
                  </p:nvSpPr>
                  <p:spPr>
                    <a:xfrm>
                      <a:off x="4897569" y="7245249"/>
                      <a:ext cx="988156" cy="7155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400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40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10" name="TextBox 3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7569" y="7245249"/>
                      <a:ext cx="988156" cy="715517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3" name="直接箭头连接符 312"/>
                <p:cNvCxnSpPr/>
                <p:nvPr/>
              </p:nvCxnSpPr>
              <p:spPr>
                <a:xfrm flipH="1">
                  <a:off x="3184629" y="6977489"/>
                  <a:ext cx="350512" cy="26693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TextBox 313"/>
                    <p:cNvSpPr txBox="1"/>
                    <p:nvPr/>
                  </p:nvSpPr>
                  <p:spPr>
                    <a:xfrm>
                      <a:off x="1486892" y="7243103"/>
                      <a:ext cx="996876" cy="7155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400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40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14" name="TextBox 3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6892" y="7243103"/>
                      <a:ext cx="996876" cy="715517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5" name="TextBox 314"/>
                    <p:cNvSpPr txBox="1"/>
                    <p:nvPr/>
                  </p:nvSpPr>
                  <p:spPr>
                    <a:xfrm>
                      <a:off x="2497951" y="4443200"/>
                      <a:ext cx="84991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4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4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5" name="TextBox 3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7951" y="4443200"/>
                      <a:ext cx="849913" cy="707886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6" name="组合 315"/>
                <p:cNvGrpSpPr/>
                <p:nvPr/>
              </p:nvGrpSpPr>
              <p:grpSpPr>
                <a:xfrm>
                  <a:off x="3608394" y="5298887"/>
                  <a:ext cx="780232" cy="1930826"/>
                  <a:chOff x="3554171" y="3429000"/>
                  <a:chExt cx="780232" cy="1930826"/>
                </a:xfrm>
              </p:grpSpPr>
              <p:sp>
                <p:nvSpPr>
                  <p:cNvPr id="357" name="矩形 356"/>
                  <p:cNvSpPr/>
                  <p:nvPr/>
                </p:nvSpPr>
                <p:spPr>
                  <a:xfrm>
                    <a:off x="3554171" y="3429000"/>
                    <a:ext cx="780232" cy="1930826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127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8" name="椭圆 357"/>
                  <p:cNvSpPr/>
                  <p:nvPr/>
                </p:nvSpPr>
                <p:spPr>
                  <a:xfrm rot="10800000">
                    <a:off x="4139952" y="5085183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9" name="椭圆 358"/>
                  <p:cNvSpPr/>
                  <p:nvPr/>
                </p:nvSpPr>
                <p:spPr>
                  <a:xfrm rot="10800000">
                    <a:off x="3923928" y="4677551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0" name="椭圆 359"/>
                  <p:cNvSpPr/>
                  <p:nvPr/>
                </p:nvSpPr>
                <p:spPr>
                  <a:xfrm rot="10800000">
                    <a:off x="4076968" y="4533535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1" name="椭圆 360"/>
                  <p:cNvSpPr/>
                  <p:nvPr/>
                </p:nvSpPr>
                <p:spPr>
                  <a:xfrm rot="10800000">
                    <a:off x="4076932" y="3827414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2" name="椭圆 361"/>
                  <p:cNvSpPr/>
                  <p:nvPr/>
                </p:nvSpPr>
                <p:spPr>
                  <a:xfrm rot="10800000">
                    <a:off x="4027076" y="4285274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3" name="椭圆 362"/>
                  <p:cNvSpPr/>
                  <p:nvPr/>
                </p:nvSpPr>
                <p:spPr>
                  <a:xfrm rot="10800000">
                    <a:off x="4067944" y="3501008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4" name="椭圆 363"/>
                  <p:cNvSpPr/>
                  <p:nvPr/>
                </p:nvSpPr>
                <p:spPr>
                  <a:xfrm>
                    <a:off x="3622371" y="3617122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5" name="椭圆 364"/>
                  <p:cNvSpPr/>
                  <p:nvPr/>
                </p:nvSpPr>
                <p:spPr>
                  <a:xfrm>
                    <a:off x="3797527" y="3888684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6" name="椭圆 365"/>
                  <p:cNvSpPr/>
                  <p:nvPr/>
                </p:nvSpPr>
                <p:spPr>
                  <a:xfrm>
                    <a:off x="3644487" y="4032700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7" name="椭圆 366"/>
                  <p:cNvSpPr/>
                  <p:nvPr/>
                </p:nvSpPr>
                <p:spPr>
                  <a:xfrm>
                    <a:off x="3644523" y="4738821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8" name="椭圆 367"/>
                  <p:cNvSpPr/>
                  <p:nvPr/>
                </p:nvSpPr>
                <p:spPr>
                  <a:xfrm>
                    <a:off x="3779912" y="4365104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9" name="椭圆 368"/>
                  <p:cNvSpPr/>
                  <p:nvPr/>
                </p:nvSpPr>
                <p:spPr>
                  <a:xfrm>
                    <a:off x="3707904" y="5085184"/>
                    <a:ext cx="144016" cy="144016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17" name="直接箭头连接符 316"/>
                <p:cNvCxnSpPr/>
                <p:nvPr/>
              </p:nvCxnSpPr>
              <p:spPr>
                <a:xfrm>
                  <a:off x="1742287" y="6453161"/>
                  <a:ext cx="45344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接箭头连接符 317"/>
                <p:cNvCxnSpPr/>
                <p:nvPr/>
              </p:nvCxnSpPr>
              <p:spPr>
                <a:xfrm>
                  <a:off x="1742287" y="6841155"/>
                  <a:ext cx="45344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矩形 318"/>
                <p:cNvSpPr/>
                <p:nvPr/>
              </p:nvSpPr>
              <p:spPr>
                <a:xfrm>
                  <a:off x="7132663" y="5775367"/>
                  <a:ext cx="1512168" cy="1038009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Homodyne</a:t>
                  </a:r>
                </a:p>
                <a:p>
                  <a:pPr algn="ctr"/>
                  <a:r>
                    <a:rPr lang="en-US" altLang="zh-CN" sz="2200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detection</a:t>
                  </a:r>
                  <a:endParaRPr lang="zh-CN" altLang="en-US" sz="2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20" name="组合 319"/>
                <p:cNvGrpSpPr/>
                <p:nvPr/>
              </p:nvGrpSpPr>
              <p:grpSpPr>
                <a:xfrm>
                  <a:off x="6012160" y="6207415"/>
                  <a:ext cx="1120503" cy="121922"/>
                  <a:chOff x="5131073" y="2780928"/>
                  <a:chExt cx="1120503" cy="121922"/>
                </a:xfrm>
              </p:grpSpPr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5250908" y="2852936"/>
                    <a:ext cx="1000668" cy="0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6" name="流程图: 延期 355"/>
                  <p:cNvSpPr/>
                  <p:nvPr/>
                </p:nvSpPr>
                <p:spPr>
                  <a:xfrm>
                    <a:off x="5131073" y="2780928"/>
                    <a:ext cx="112391" cy="121922"/>
                  </a:xfrm>
                  <a:prstGeom prst="flowChartDelay">
                    <a:avLst/>
                  </a:prstGeom>
                  <a:noFill/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21" name="椭圆 320"/>
                <p:cNvSpPr/>
                <p:nvPr/>
              </p:nvSpPr>
              <p:spPr>
                <a:xfrm>
                  <a:off x="6573027" y="5917252"/>
                  <a:ext cx="128598" cy="360040"/>
                </a:xfrm>
                <a:prstGeom prst="ellipse">
                  <a:avLst/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2" name="椭圆 321"/>
                <p:cNvSpPr/>
                <p:nvPr/>
              </p:nvSpPr>
              <p:spPr>
                <a:xfrm>
                  <a:off x="6652409" y="5910052"/>
                  <a:ext cx="128598" cy="360040"/>
                </a:xfrm>
                <a:prstGeom prst="ellipse">
                  <a:avLst/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3" name="矩形 322"/>
                <p:cNvSpPr/>
                <p:nvPr/>
              </p:nvSpPr>
              <p:spPr>
                <a:xfrm>
                  <a:off x="2645763" y="5311879"/>
                  <a:ext cx="233809" cy="19308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4" name="直接连接符 323"/>
                <p:cNvCxnSpPr/>
                <p:nvPr/>
              </p:nvCxnSpPr>
              <p:spPr>
                <a:xfrm>
                  <a:off x="3978150" y="8181528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5" name="组合 324"/>
                <p:cNvGrpSpPr/>
                <p:nvPr/>
              </p:nvGrpSpPr>
              <p:grpSpPr>
                <a:xfrm>
                  <a:off x="3125923" y="5679879"/>
                  <a:ext cx="156549" cy="1181178"/>
                  <a:chOff x="6012160" y="3789040"/>
                  <a:chExt cx="576064" cy="2664296"/>
                </a:xfrm>
              </p:grpSpPr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6012160" y="3789040"/>
                    <a:ext cx="0" cy="432048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6012160" y="4221088"/>
                    <a:ext cx="216024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6228184" y="4221088"/>
                    <a:ext cx="0" cy="160426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6228184" y="4381514"/>
                    <a:ext cx="360040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6588224" y="4381514"/>
                    <a:ext cx="0" cy="199614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 flipH="1">
                    <a:off x="6012160" y="4581128"/>
                    <a:ext cx="576064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6012160" y="4581128"/>
                    <a:ext cx="0" cy="144016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6012160" y="4725144"/>
                    <a:ext cx="396044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6408204" y="4725144"/>
                    <a:ext cx="0" cy="144016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 flipH="1">
                    <a:off x="6210182" y="4869160"/>
                    <a:ext cx="198022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6210182" y="4869160"/>
                    <a:ext cx="0" cy="144016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6210182" y="5013176"/>
                    <a:ext cx="378042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直接连接符 339"/>
                  <p:cNvCxnSpPr/>
                  <p:nvPr/>
                </p:nvCxnSpPr>
                <p:spPr>
                  <a:xfrm>
                    <a:off x="6588224" y="5013176"/>
                    <a:ext cx="0" cy="144016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直接连接符 340"/>
                  <p:cNvCxnSpPr/>
                  <p:nvPr/>
                </p:nvCxnSpPr>
                <p:spPr>
                  <a:xfrm flipH="1">
                    <a:off x="6399203" y="5157192"/>
                    <a:ext cx="189021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直接连接符 341"/>
                  <p:cNvCxnSpPr/>
                  <p:nvPr/>
                </p:nvCxnSpPr>
                <p:spPr>
                  <a:xfrm>
                    <a:off x="6399203" y="5157192"/>
                    <a:ext cx="0" cy="216024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342"/>
                  <p:cNvCxnSpPr/>
                  <p:nvPr/>
                </p:nvCxnSpPr>
                <p:spPr>
                  <a:xfrm flipH="1">
                    <a:off x="6120172" y="5373216"/>
                    <a:ext cx="279031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343"/>
                  <p:cNvCxnSpPr/>
                  <p:nvPr/>
                </p:nvCxnSpPr>
                <p:spPr>
                  <a:xfrm>
                    <a:off x="6120172" y="5373216"/>
                    <a:ext cx="0" cy="144016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344"/>
                  <p:cNvCxnSpPr/>
                  <p:nvPr/>
                </p:nvCxnSpPr>
                <p:spPr>
                  <a:xfrm>
                    <a:off x="6120172" y="5517232"/>
                    <a:ext cx="180020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6300192" y="5517232"/>
                    <a:ext cx="0" cy="144016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 flipH="1">
                    <a:off x="6120172" y="5661248"/>
                    <a:ext cx="189021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6120172" y="5661248"/>
                    <a:ext cx="0" cy="144016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6120172" y="5805264"/>
                    <a:ext cx="373541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6493713" y="5805264"/>
                    <a:ext cx="0" cy="216024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 flipH="1">
                    <a:off x="6309193" y="6021288"/>
                    <a:ext cx="184520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6300192" y="6021288"/>
                    <a:ext cx="0" cy="144016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 flipH="1">
                    <a:off x="6084168" y="6165304"/>
                    <a:ext cx="216025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6084168" y="6165304"/>
                    <a:ext cx="0" cy="288032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7" name="TextBox 326"/>
                <p:cNvSpPr txBox="1"/>
                <p:nvPr/>
              </p:nvSpPr>
              <p:spPr>
                <a:xfrm>
                  <a:off x="2385741" y="7435400"/>
                  <a:ext cx="9621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 smtClean="0">
                      <a:latin typeface="Times New Roman" pitchFamily="18" charset="0"/>
                      <a:cs typeface="Times New Roman" pitchFamily="18" charset="0"/>
                    </a:rPr>
                    <a:t>SLM</a:t>
                  </a:r>
                  <a:endParaRPr lang="zh-CN" altLang="en-US" sz="28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77" name="TextBox 376"/>
                <p:cNvSpPr txBox="1"/>
                <p:nvPr/>
              </p:nvSpPr>
              <p:spPr>
                <a:xfrm>
                  <a:off x="731917" y="4077072"/>
                  <a:ext cx="873957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400" b="1" dirty="0" smtClean="0">
                      <a:latin typeface="Times New Roman" pitchFamily="18" charset="0"/>
                      <a:cs typeface="Times New Roman" pitchFamily="18" charset="0"/>
                    </a:rPr>
                    <a:t>(b)</a:t>
                  </a:r>
                  <a:endParaRPr lang="zh-CN" altLang="en-US" sz="4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5" name="TextBox 4"/>
            <p:cNvSpPr txBox="1"/>
            <p:nvPr/>
          </p:nvSpPr>
          <p:spPr>
            <a:xfrm>
              <a:off x="-2282443" y="4464963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rPr>
                <a:t>in</a:t>
              </a:r>
              <a:endParaRPr lang="zh-CN" altLang="en-US" sz="2800" dirty="0">
                <a:solidFill>
                  <a:srgbClr val="0000FF"/>
                </a:solidFill>
                <a:latin typeface="Cambria Math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2315" y="4486603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rPr>
                <a:t>in</a:t>
              </a:r>
              <a:endParaRPr lang="zh-CN" altLang="en-US" sz="2800" dirty="0">
                <a:solidFill>
                  <a:srgbClr val="0000FF"/>
                </a:solidFill>
                <a:latin typeface="Cambria Math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71227" y="4509897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rPr>
                <a:t>in</a:t>
              </a:r>
              <a:endParaRPr lang="zh-CN" altLang="en-US" sz="2800" dirty="0">
                <a:solidFill>
                  <a:srgbClr val="0000FF"/>
                </a:solidFill>
                <a:latin typeface="Cambria Math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102724" y="4478910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rPr>
                <a:t>in</a:t>
              </a:r>
              <a:endParaRPr lang="zh-CN" altLang="en-US" sz="2800" dirty="0">
                <a:solidFill>
                  <a:srgbClr val="0000FF"/>
                </a:solidFill>
                <a:latin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5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1270868" y="1484784"/>
            <a:ext cx="5286288" cy="3883869"/>
            <a:chOff x="1270868" y="1484784"/>
            <a:chExt cx="5286288" cy="3883869"/>
          </a:xfrm>
        </p:grpSpPr>
        <p:grpSp>
          <p:nvGrpSpPr>
            <p:cNvPr id="7" name="组合 6"/>
            <p:cNvGrpSpPr/>
            <p:nvPr/>
          </p:nvGrpSpPr>
          <p:grpSpPr>
            <a:xfrm>
              <a:off x="3563889" y="2860138"/>
              <a:ext cx="1196195" cy="1218442"/>
              <a:chOff x="6372201" y="552055"/>
              <a:chExt cx="1362456" cy="1218442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6372201" y="552055"/>
                <a:ext cx="144521" cy="12184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5000">
                    <a:schemeClr val="accent2">
                      <a:lumMod val="20000"/>
                      <a:lumOff val="80000"/>
                    </a:schemeClr>
                  </a:gs>
                  <a:gs pos="42000">
                    <a:srgbClr val="FF0000"/>
                  </a:gs>
                  <a:gs pos="61000">
                    <a:srgbClr val="FF0000"/>
                  </a:gs>
                  <a:gs pos="93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 rot="5400000">
                <a:off x="6521095" y="556936"/>
                <a:ext cx="1208683" cy="1218440"/>
              </a:xfrm>
              <a:prstGeom prst="triangle">
                <a:avLst/>
              </a:prstGeom>
              <a:gradFill flip="none" rotWithShape="0"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5000">
                    <a:schemeClr val="accent2">
                      <a:lumMod val="20000"/>
                      <a:lumOff val="80000"/>
                    </a:schemeClr>
                  </a:gs>
                  <a:gs pos="42000">
                    <a:srgbClr val="FF0000"/>
                  </a:gs>
                  <a:gs pos="56000">
                    <a:srgbClr val="FF0000"/>
                  </a:gs>
                  <a:gs pos="93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028758" y="2854444"/>
              <a:ext cx="940593" cy="1218440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3000">
                  <a:srgbClr val="99CCFF"/>
                </a:gs>
                <a:gs pos="53000">
                  <a:srgbClr val="0000FF"/>
                </a:gs>
                <a:gs pos="100000">
                  <a:srgbClr val="CC99FF"/>
                </a:gs>
                <a:gs pos="98000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441090" y="2907911"/>
              <a:ext cx="440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454255" y="3284171"/>
              <a:ext cx="453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910528" y="4294604"/>
              <a:ext cx="286500" cy="1922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3882988" y="2510436"/>
              <a:ext cx="309680" cy="1279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3954996" y="2666322"/>
              <a:ext cx="364120" cy="18812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3954996" y="4150588"/>
              <a:ext cx="360206" cy="18132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2544144" y="2476152"/>
              <a:ext cx="334154" cy="2325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286814" y="1484784"/>
                  <a:ext cx="946541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zh-CN" altLang="en-US" sz="4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814" y="1484784"/>
                  <a:ext cx="946541" cy="70788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11960" y="4581128"/>
                  <a:ext cx="988156" cy="7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4581128"/>
                  <a:ext cx="988156" cy="71551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/>
            <p:cNvCxnSpPr/>
            <p:nvPr/>
          </p:nvCxnSpPr>
          <p:spPr>
            <a:xfrm flipH="1">
              <a:off x="2567625" y="4170685"/>
              <a:ext cx="350512" cy="2669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270868" y="4653136"/>
                  <a:ext cx="996876" cy="7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868" y="4653136"/>
                  <a:ext cx="996876" cy="71551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80947" y="1496978"/>
                  <a:ext cx="84991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947" y="1496978"/>
                  <a:ext cx="849913" cy="707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矩形 61"/>
            <p:cNvSpPr/>
            <p:nvPr/>
          </p:nvSpPr>
          <p:spPr>
            <a:xfrm>
              <a:off x="2991390" y="2492083"/>
              <a:ext cx="572499" cy="1930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rot="10800000">
              <a:off x="3347865" y="400506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0800000">
              <a:off x="3361147" y="374063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10800000">
              <a:off x="3059833" y="3596618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0800000">
              <a:off x="3347865" y="2780928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0800000">
              <a:off x="3347865" y="3212976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rot="10800000">
              <a:off x="3275857" y="2564091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59590" y="2680205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34746" y="2951767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081706" y="3095783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081742" y="3801904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217131" y="3428187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145123" y="4148267"/>
              <a:ext cx="144016" cy="14401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1454255" y="3646357"/>
              <a:ext cx="453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1454255" y="4034351"/>
              <a:ext cx="453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5044988" y="2968563"/>
              <a:ext cx="1512168" cy="103800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Homodyne</a:t>
              </a:r>
            </a:p>
            <a:p>
              <a:pPr algn="ctr"/>
              <a:r>
                <a:rPr lang="en-US" altLang="zh-CN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detection</a:t>
              </a:r>
              <a:endPara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4907859" y="3472619"/>
              <a:ext cx="140572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流程图: 延期 60"/>
            <p:cNvSpPr/>
            <p:nvPr/>
          </p:nvSpPr>
          <p:spPr>
            <a:xfrm>
              <a:off x="4788024" y="3400611"/>
              <a:ext cx="112391" cy="121922"/>
            </a:xfrm>
            <a:prstGeom prst="flowChartDelay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77951" y="2505075"/>
              <a:ext cx="233809" cy="1930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508919" y="2873075"/>
              <a:ext cx="156549" cy="1181178"/>
              <a:chOff x="6012160" y="3789040"/>
              <a:chExt cx="576064" cy="2664296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6012160" y="3789040"/>
                <a:ext cx="0" cy="432048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012160" y="4221088"/>
                <a:ext cx="216024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228184" y="4221088"/>
                <a:ext cx="0" cy="16042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228184" y="4381514"/>
                <a:ext cx="360040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588224" y="4381514"/>
                <a:ext cx="0" cy="199614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6012160" y="4581128"/>
                <a:ext cx="576064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6012160" y="4581128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012160" y="4725144"/>
                <a:ext cx="396044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408204" y="4725144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6210182" y="4869160"/>
                <a:ext cx="198022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6210182" y="4869160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6210182" y="5013176"/>
                <a:ext cx="378042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6588224" y="5013176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6399203" y="5157192"/>
                <a:ext cx="189021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6399203" y="5157192"/>
                <a:ext cx="0" cy="216024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6120172" y="5373216"/>
                <a:ext cx="279031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6120172" y="5373216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6120172" y="5517232"/>
                <a:ext cx="180020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300192" y="5517232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6120172" y="5661248"/>
                <a:ext cx="189021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6120172" y="5661248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6120172" y="5805264"/>
                <a:ext cx="373541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6493713" y="5805264"/>
                <a:ext cx="0" cy="216024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6309193" y="6021288"/>
                <a:ext cx="184520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6300192" y="6021288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6084168" y="6165304"/>
                <a:ext cx="216025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6084168" y="6165304"/>
                <a:ext cx="0" cy="288032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2025701" y="4581128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SLM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8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/>
          <p:cNvGrpSpPr/>
          <p:nvPr/>
        </p:nvGrpSpPr>
        <p:grpSpPr>
          <a:xfrm>
            <a:off x="489634" y="836712"/>
            <a:ext cx="8155197" cy="3888432"/>
            <a:chOff x="489634" y="836712"/>
            <a:chExt cx="8155197" cy="3888432"/>
          </a:xfrm>
        </p:grpSpPr>
        <p:grpSp>
          <p:nvGrpSpPr>
            <p:cNvPr id="124" name="组合 123"/>
            <p:cNvGrpSpPr/>
            <p:nvPr/>
          </p:nvGrpSpPr>
          <p:grpSpPr>
            <a:xfrm>
              <a:off x="4644008" y="2066542"/>
              <a:ext cx="1362456" cy="1218442"/>
              <a:chOff x="6372201" y="552055"/>
              <a:chExt cx="1362456" cy="1218442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6372201" y="552055"/>
                <a:ext cx="144521" cy="12184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5000">
                    <a:schemeClr val="accent2">
                      <a:lumMod val="20000"/>
                      <a:lumOff val="80000"/>
                    </a:schemeClr>
                  </a:gs>
                  <a:gs pos="42000">
                    <a:srgbClr val="FF0000"/>
                  </a:gs>
                  <a:gs pos="61000">
                    <a:srgbClr val="FF0000"/>
                  </a:gs>
                  <a:gs pos="93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等腰三角形 120"/>
              <p:cNvSpPr/>
              <p:nvPr/>
            </p:nvSpPr>
            <p:spPr>
              <a:xfrm rot="5400000">
                <a:off x="6521095" y="556936"/>
                <a:ext cx="1208683" cy="1218440"/>
              </a:xfrm>
              <a:prstGeom prst="triangle">
                <a:avLst/>
              </a:prstGeom>
              <a:gradFill flip="none" rotWithShape="0"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5000">
                    <a:schemeClr val="accent2">
                      <a:lumMod val="20000"/>
                      <a:lumOff val="80000"/>
                    </a:schemeClr>
                  </a:gs>
                  <a:gs pos="42000">
                    <a:srgbClr val="FF0000"/>
                  </a:gs>
                  <a:gs pos="56000">
                    <a:srgbClr val="FF0000"/>
                  </a:gs>
                  <a:gs pos="93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2431158" y="2060848"/>
              <a:ext cx="931341" cy="1218440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3000">
                  <a:srgbClr val="99CCFF"/>
                </a:gs>
                <a:gs pos="53000">
                  <a:srgbClr val="0000FF"/>
                </a:gs>
                <a:gs pos="100000">
                  <a:srgbClr val="CC99FF"/>
                </a:gs>
                <a:gs pos="98000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47788" y="2114315"/>
              <a:ext cx="440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560953" y="2490575"/>
              <a:ext cx="453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4636521" y="3565790"/>
              <a:ext cx="332500" cy="995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4689984" y="1584187"/>
              <a:ext cx="309680" cy="1279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H="1">
              <a:off x="4622143" y="1770495"/>
              <a:ext cx="364120" cy="18812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flipH="1">
              <a:off x="4592941" y="2295536"/>
              <a:ext cx="422524" cy="7228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H="1" flipV="1">
              <a:off x="4639841" y="2947038"/>
              <a:ext cx="426604" cy="107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flipH="1" flipV="1">
              <a:off x="4626057" y="3317363"/>
              <a:ext cx="360206" cy="18132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 flipH="1" flipV="1">
              <a:off x="2947067" y="1770495"/>
              <a:ext cx="334154" cy="2325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903818" y="836712"/>
                  <a:ext cx="946541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zh-CN" altLang="en-US" sz="4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18" y="836712"/>
                  <a:ext cx="946541" cy="70788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34211" y="3642703"/>
                  <a:ext cx="988156" cy="7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211" y="3642703"/>
                  <a:ext cx="988156" cy="71551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接箭头连接符 107"/>
            <p:cNvCxnSpPr/>
            <p:nvPr/>
          </p:nvCxnSpPr>
          <p:spPr>
            <a:xfrm flipH="1" flipV="1">
              <a:off x="2875059" y="2279753"/>
              <a:ext cx="415148" cy="941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H="1">
              <a:off x="2947067" y="2868010"/>
              <a:ext cx="383012" cy="2204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3019075" y="3208853"/>
              <a:ext cx="299453" cy="3800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489634" y="3642703"/>
                  <a:ext cx="996876" cy="7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4000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634" y="3642703"/>
                  <a:ext cx="996876" cy="71551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2497951" y="842800"/>
                  <a:ext cx="84991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951" y="842800"/>
                  <a:ext cx="849913" cy="707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组合 83"/>
            <p:cNvGrpSpPr/>
            <p:nvPr/>
          </p:nvGrpSpPr>
          <p:grpSpPr>
            <a:xfrm>
              <a:off x="3608394" y="1698487"/>
              <a:ext cx="780232" cy="1930826"/>
              <a:chOff x="3554171" y="3429000"/>
              <a:chExt cx="780232" cy="193082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554171" y="3429000"/>
                <a:ext cx="780232" cy="193082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rot="10800000">
                <a:off x="4139952" y="5085183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rot="10800000">
                <a:off x="3923928" y="4677551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 rot="10800000">
                <a:off x="4076968" y="4533535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rot="10800000">
                <a:off x="4076932" y="3827414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 rot="10800000">
                <a:off x="4027076" y="4285274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rot="10800000">
                <a:off x="4067944" y="3501008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3622371" y="3617122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797527" y="3888684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3644487" y="4032700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3644523" y="4738821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3779912" y="4365104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707904" y="5085184"/>
                <a:ext cx="144016" cy="14401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8" name="直接箭头连接符 157"/>
            <p:cNvCxnSpPr/>
            <p:nvPr/>
          </p:nvCxnSpPr>
          <p:spPr>
            <a:xfrm>
              <a:off x="560953" y="2852761"/>
              <a:ext cx="453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560953" y="3240755"/>
              <a:ext cx="453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矩形 210"/>
            <p:cNvSpPr/>
            <p:nvPr/>
          </p:nvSpPr>
          <p:spPr>
            <a:xfrm>
              <a:off x="7132663" y="2174967"/>
              <a:ext cx="1512168" cy="103800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Homodyne</a:t>
              </a:r>
            </a:p>
            <a:p>
              <a:pPr algn="ctr"/>
              <a:r>
                <a:rPr lang="en-US" altLang="zh-CN" sz="2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detection</a:t>
              </a:r>
              <a:endPara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6012160" y="2607015"/>
              <a:ext cx="1120503" cy="121922"/>
              <a:chOff x="5131073" y="2780928"/>
              <a:chExt cx="1120503" cy="12192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5250908" y="2852936"/>
                <a:ext cx="1000668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4" name="流程图: 延期 213"/>
              <p:cNvSpPr/>
              <p:nvPr/>
            </p:nvSpPr>
            <p:spPr>
              <a:xfrm>
                <a:off x="5131073" y="2780928"/>
                <a:ext cx="112391" cy="121922"/>
              </a:xfrm>
              <a:prstGeom prst="flowChartDelay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椭圆 216"/>
            <p:cNvSpPr/>
            <p:nvPr/>
          </p:nvSpPr>
          <p:spPr>
            <a:xfrm>
              <a:off x="6573027" y="2316852"/>
              <a:ext cx="128598" cy="360040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6652409" y="2309652"/>
              <a:ext cx="128598" cy="360040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177951" y="1698487"/>
              <a:ext cx="233809" cy="1930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978150" y="458112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组合 113"/>
            <p:cNvGrpSpPr/>
            <p:nvPr/>
          </p:nvGrpSpPr>
          <p:grpSpPr>
            <a:xfrm>
              <a:off x="2615251" y="2069299"/>
              <a:ext cx="156549" cy="1181178"/>
              <a:chOff x="6012160" y="3789040"/>
              <a:chExt cx="576064" cy="2664296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6012160" y="3789040"/>
                <a:ext cx="0" cy="432048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6012160" y="4221088"/>
                <a:ext cx="216024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6228184" y="4221088"/>
                <a:ext cx="0" cy="16042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6228184" y="4381514"/>
                <a:ext cx="360040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588224" y="4381514"/>
                <a:ext cx="0" cy="199614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6012160" y="4581128"/>
                <a:ext cx="576064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012160" y="4581128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012160" y="4725144"/>
                <a:ext cx="396044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6408204" y="4725144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6210182" y="4869160"/>
                <a:ext cx="198022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6210182" y="4869160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6210182" y="5013176"/>
                <a:ext cx="378042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6588224" y="5013176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6399203" y="5157192"/>
                <a:ext cx="189021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6399203" y="5157192"/>
                <a:ext cx="0" cy="216024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6120172" y="5373216"/>
                <a:ext cx="279031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6120172" y="5373216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6120172" y="5517232"/>
                <a:ext cx="180020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6300192" y="5517232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6120172" y="5661248"/>
                <a:ext cx="189021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6120172" y="5661248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6120172" y="5805264"/>
                <a:ext cx="373541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6493713" y="5805264"/>
                <a:ext cx="0" cy="216024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H="1">
                <a:off x="6309193" y="6021288"/>
                <a:ext cx="184520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6300192" y="6021288"/>
                <a:ext cx="0" cy="144016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H="1">
                <a:off x="6084168" y="6165304"/>
                <a:ext cx="216025" cy="0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6084168" y="6165304"/>
                <a:ext cx="0" cy="288032"/>
              </a:xfrm>
              <a:prstGeom prst="line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矩形 115"/>
            <p:cNvSpPr/>
            <p:nvPr/>
          </p:nvSpPr>
          <p:spPr>
            <a:xfrm>
              <a:off x="1246610" y="2069299"/>
              <a:ext cx="931341" cy="1218440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3000">
                  <a:srgbClr val="99CCFF"/>
                </a:gs>
                <a:gs pos="53000">
                  <a:srgbClr val="0000FF"/>
                </a:gs>
                <a:gs pos="100000">
                  <a:srgbClr val="CC99FF"/>
                </a:gs>
                <a:gs pos="98000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896244" y="3835000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SLM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08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04248" y="2060848"/>
            <a:ext cx="115212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61531" y="1991161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580441" y="1991161"/>
            <a:ext cx="754592" cy="717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580441" y="1991161"/>
            <a:ext cx="754592" cy="7177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381673" y="2240867"/>
            <a:ext cx="1152128" cy="2183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335033" y="2709357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13659" y="1991161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61531" y="2708920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331640" y="1990926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348830" y="2708920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161531" y="3539334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580441" y="3539334"/>
            <a:ext cx="754592" cy="717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580441" y="3539334"/>
            <a:ext cx="754592" cy="7177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381673" y="3789040"/>
            <a:ext cx="1152128" cy="2183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335033" y="4257530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13659" y="3539334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161531" y="4257093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331640" y="3539099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348830" y="4257093"/>
            <a:ext cx="4402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>
            <a:off x="2267744" y="3359313"/>
            <a:ext cx="88299" cy="35771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228187" y="3131676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87" y="3131676"/>
                <a:ext cx="49667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77051" y="2703652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77051" y="436510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2267744" y="4078233"/>
            <a:ext cx="88299" cy="35771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67744" y="4283804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83804"/>
                <a:ext cx="5019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508521" y="1270695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8520" y="2934484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2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FF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FF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527</Words>
  <Application>Microsoft Office PowerPoint</Application>
  <PresentationFormat>全屏显示(4:3)</PresentationFormat>
  <Paragraphs>187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李栋</dc:creator>
  <cp:lastModifiedBy>李栋</cp:lastModifiedBy>
  <cp:revision>67</cp:revision>
  <dcterms:created xsi:type="dcterms:W3CDTF">2017-09-05T01:20:31Z</dcterms:created>
  <dcterms:modified xsi:type="dcterms:W3CDTF">2019-09-10T06:11:43Z</dcterms:modified>
</cp:coreProperties>
</file>