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78" r:id="rId3"/>
    <p:sldId id="277" r:id="rId4"/>
    <p:sldId id="279" r:id="rId5"/>
    <p:sldId id="282" r:id="rId6"/>
    <p:sldId id="284" r:id="rId7"/>
    <p:sldId id="28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45995" y="1659890"/>
            <a:ext cx="77006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接下来 的实验中将会呈现不同类型的英文单词组合，它们可能在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发音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上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存在相似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相关性，也可能没有任何关系。</a:t>
            </a:r>
          </a:p>
          <a:p>
            <a:pPr algn="ctr"/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请你认真观察它们，并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又快又准确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的判断它们是否存在相关关系。</a:t>
            </a:r>
            <a:br>
              <a:rPr lang="zh-CN" altLang="en-US" sz="2800">
                <a:solidFill>
                  <a:schemeClr val="bg1"/>
                </a:solidFill>
                <a:sym typeface="+mn-ea"/>
              </a:rPr>
            </a:b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是按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键，否按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键。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80285" y="1659890"/>
            <a:ext cx="76307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接下来 的实验中将会呈现不同类型的英文单词组合，它们可能在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拼写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上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存在相似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相关性，也可能没有任何关系。</a:t>
            </a:r>
          </a:p>
          <a:p>
            <a:pPr algn="ctr"/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请你认真观察它们，并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又快又准确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的判断它们是否存在相关关系。</a:t>
            </a:r>
            <a:br>
              <a:rPr lang="zh-CN" altLang="en-US" sz="2800">
                <a:solidFill>
                  <a:schemeClr val="bg1"/>
                </a:solidFill>
                <a:sym typeface="+mn-ea"/>
              </a:rPr>
            </a:b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是按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键，否按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键。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7585" y="1659890"/>
            <a:ext cx="76561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接下来 的实验中将会呈现不同类型的英文单词组合，它们可能在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发音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上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存在相似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相关性，也可能没有任何关系。</a:t>
            </a:r>
          </a:p>
          <a:p>
            <a:pPr algn="ctr"/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请你认真观察它们，并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又快又准确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的判断它们是否存在相关关系。</a:t>
            </a:r>
            <a:br>
              <a:rPr lang="zh-CN" altLang="en-US" sz="2800">
                <a:solidFill>
                  <a:schemeClr val="bg1"/>
                </a:solidFill>
                <a:sym typeface="+mn-ea"/>
              </a:rPr>
            </a:b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是按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键，否按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键。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5855" y="1659890"/>
            <a:ext cx="73996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接下来 的实验中将会呈现不同类型的英文单词组合，它们可能在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拼写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zh-CN" sz="2800">
                <a:solidFill>
                  <a:schemeClr val="bg1"/>
                </a:solidFill>
                <a:sym typeface="+mn-ea"/>
              </a:rPr>
              <a:t>上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存在相似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相关性，也可能没有任何关系。</a:t>
            </a:r>
          </a:p>
          <a:p>
            <a:pPr algn="ctr"/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请你认真观察它们，并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又快又准确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的判断它们是否存在相关关系。</a:t>
            </a:r>
            <a:br>
              <a:rPr lang="zh-CN" altLang="en-US" sz="2800">
                <a:solidFill>
                  <a:schemeClr val="bg1"/>
                </a:solidFill>
                <a:sym typeface="+mn-ea"/>
              </a:rPr>
            </a:b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>
                <a:solidFill>
                  <a:schemeClr val="bg1"/>
                </a:solidFill>
                <a:sym typeface="+mn-ea"/>
              </a:rPr>
              <a:t>是按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键，否按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键。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修改的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64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45995" y="1846703"/>
            <a:ext cx="7700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接下来，屏幕上将会呈现两个英语单词。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请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又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快又准确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的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判断它们的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发音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是否“押韵” 。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/>
            </a:r>
            <a:br>
              <a:rPr lang="zh-CN" altLang="en-US" sz="2800" dirty="0">
                <a:solidFill>
                  <a:schemeClr val="bg1"/>
                </a:solidFill>
                <a:sym typeface="+mn-ea"/>
              </a:rPr>
            </a:b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押韵按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键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，不押韵按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键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6055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45995" y="1846703"/>
            <a:ext cx="7700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接下来，屏幕上将会呈现两个英语单词。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algn="ctr"/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请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又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快又准确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的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判断它们的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发音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是否“押韵” 。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/>
            </a:r>
            <a:br>
              <a:rPr lang="zh-CN" altLang="en-US" sz="2800" dirty="0">
                <a:solidFill>
                  <a:schemeClr val="bg1"/>
                </a:solidFill>
                <a:sym typeface="+mn-ea"/>
              </a:rPr>
            </a:b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押韵按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键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，不押韵按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sym typeface="+mn-ea"/>
              </a:rPr>
              <a:t>键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96937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318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修改的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董琳</dc:creator>
  <cp:lastModifiedBy>Li Hehui</cp:lastModifiedBy>
  <cp:revision>53</cp:revision>
  <dcterms:created xsi:type="dcterms:W3CDTF">2020-10-12T16:32:00Z</dcterms:created>
  <dcterms:modified xsi:type="dcterms:W3CDTF">2020-11-10T01:58:55Z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