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71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2D05-1291-478E-B7C4-DE856149AE0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7237-FFE2-4F09-A1E6-4895EC2EE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1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、此图为</a:t>
            </a:r>
            <a:r>
              <a:rPr lang="en-US" altLang="zh-CN" dirty="0" err="1"/>
              <a:t>ELK+Filebeat+Redis</a:t>
            </a:r>
            <a:r>
              <a:rPr lang="zh-CN" altLang="en-US" dirty="0"/>
              <a:t>架构的规划图。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、引入</a:t>
            </a:r>
            <a:r>
              <a:rPr lang="en-US" altLang="zh-CN" dirty="0" err="1"/>
              <a:t>Redis</a:t>
            </a:r>
            <a:r>
              <a:rPr lang="zh-CN" altLang="en-US" dirty="0"/>
              <a:t>有两个作用：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第一、起缓存作用，避免收集层某时刻的大量写入冲垮数据分割层。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第二、起短暂存储作用，即</a:t>
            </a:r>
            <a:r>
              <a:rPr lang="en-US" altLang="zh-CN" dirty="0"/>
              <a:t>Logstash</a:t>
            </a:r>
            <a:r>
              <a:rPr lang="zh-CN" altLang="en-US" dirty="0"/>
              <a:t>暂停、重启过程不会造成收集数据的丢失。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ElasticSearch</a:t>
            </a:r>
            <a:r>
              <a:rPr lang="zh-CN" altLang="en-US" dirty="0"/>
              <a:t>分别做集群，避免单点故障。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7237-FFE2-4F09-A1E6-4895EC2EEE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08DE5-C6BD-4EDB-8141-5D657AF3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1A988-52FD-4D03-908D-9031CCCCB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4A386-74E4-4846-BC42-DDB2C8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1D77C-6C0E-45C8-BE11-D2AC582D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3D4B2-B54C-4DFC-8280-813CCA35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31F4A-10C3-45F6-9305-CBC1513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39CF3-ADB7-4434-8CF2-3B98B3D42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37265-3783-4039-8F34-96764FFF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D4DF2-D34C-4167-8110-FAF3B18D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CE545-C3B4-44BD-8BF7-CB309399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7957AE-8C09-4081-89D9-E11F76FE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774FD-5834-4D4B-9F6F-356C9969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B9F8-5695-4963-85AA-0A5C07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32B72-7DD3-4290-9C2D-D542050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5D6D2-9B51-4AD5-9139-7324D04E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96280-29BA-447F-953D-072D369F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4E9B-FEBD-4169-963F-9AC89B21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D6AE3-F576-4507-B047-65E5C66D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456D8-9089-46FF-8E5B-3F247B0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9E9A8-880E-4279-81B0-D47884AA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87CA-379B-4CB7-BA3B-A8FD4E94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78092-F531-4018-8F56-014CAD19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E789-CE1F-4656-BD7E-2DBEA3F1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0107A-4A88-49B4-8C28-108D7A9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59B6A-8153-40D7-9D92-582AD30B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A893E-8669-472A-8715-4FA7A0CC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323F8-08FB-4C99-8B16-71E3ED9E9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5163C-4203-4DB6-A0BA-33045597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13265-6363-4C69-A42A-ADB82889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89A4A-1942-4E15-AB03-C11EE2FC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B34FE-9F24-437C-9D15-D8BCAB26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7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F3E1-2A03-4D78-AD13-32FEF518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D1C54-DE77-40FD-B144-A065EB67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2A3D4-A7A9-4B22-83CB-61AB2107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0486AD-F5E1-43C9-9619-01CF4E00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0986A-F136-46CD-80E0-8B8A7F87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CBF1B-C160-40C8-9776-87E5BED3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68F0B-B8C6-4E09-9790-F500D3F0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C8733-E2E2-4B0F-98A1-5DFCBF2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B8DD-6498-41E1-9F9A-7FF80F72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9C329E-DC98-4377-B668-807B731D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5994A-1791-4EDC-B95A-0BE93C81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18F5A-D735-4672-BC8E-4C0859B9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6D7D4-0F68-4CBE-8E39-9CBC2532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C0A2D-E10B-4519-8D2E-C3FE86D9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D3AFF-E628-4D55-99EE-72F29053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6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3C56-558B-4C6D-8ED5-7ED6E6E3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9084C-704D-401E-9D4C-B7A86E45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8979C-89D1-4025-89BB-BF49585D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2E600-9E87-496B-95CC-80321090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97A3D-CA8D-4630-9F85-7FB7ED8A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9F0D2-D474-4961-A23F-60712CD0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A9E6-A235-4DC6-85DA-85E323F1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8C13F-18EE-4A39-8287-F4A4E9AA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E52BC-825C-43D6-9590-F318B4FD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AE97D-FEF1-40E7-A9FC-44574056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38B5D-03BC-4389-8430-9D2261A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176CE-BEC3-4439-A661-30DD813F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5899B1-7085-428E-A0CC-4BFCC71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B571B-937E-4D62-AFB6-4D07C04B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0766-8F1A-430A-9777-2117C4289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832D-CF07-4434-853B-1EEA003313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1FAA6-2BEF-424A-8FA6-C1A162FD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22B6D-ED69-494C-BB80-BCB944065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731-2890-4280-8D44-FD23E4F7C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846FE9-2657-44A9-9B1E-A61C4E346B78}"/>
              </a:ext>
            </a:extLst>
          </p:cNvPr>
          <p:cNvSpPr/>
          <p:nvPr/>
        </p:nvSpPr>
        <p:spPr>
          <a:xfrm>
            <a:off x="4731799" y="559293"/>
            <a:ext cx="151808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Kibana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64BFE92-8D3D-4B2D-B0B3-0B597F3AF169}"/>
              </a:ext>
            </a:extLst>
          </p:cNvPr>
          <p:cNvSpPr/>
          <p:nvPr/>
        </p:nvSpPr>
        <p:spPr>
          <a:xfrm>
            <a:off x="2718048" y="1626093"/>
            <a:ext cx="151808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71A5C4-D7AE-4E1B-BA9B-CC18DEA55740}"/>
              </a:ext>
            </a:extLst>
          </p:cNvPr>
          <p:cNvSpPr/>
          <p:nvPr/>
        </p:nvSpPr>
        <p:spPr>
          <a:xfrm>
            <a:off x="4731799" y="1626093"/>
            <a:ext cx="151808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34B879-AA20-48A8-BDE3-3924AA7DF882}"/>
              </a:ext>
            </a:extLst>
          </p:cNvPr>
          <p:cNvSpPr/>
          <p:nvPr/>
        </p:nvSpPr>
        <p:spPr>
          <a:xfrm>
            <a:off x="6745550" y="1626093"/>
            <a:ext cx="1518081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BB2869-CFD9-4934-A10E-9D475B8A7654}"/>
              </a:ext>
            </a:extLst>
          </p:cNvPr>
          <p:cNvSpPr/>
          <p:nvPr/>
        </p:nvSpPr>
        <p:spPr>
          <a:xfrm>
            <a:off x="4731799" y="2805345"/>
            <a:ext cx="1518082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Logstash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5D0211-7AD8-4C87-83AA-B361E9C9A0B2}"/>
              </a:ext>
            </a:extLst>
          </p:cNvPr>
          <p:cNvSpPr/>
          <p:nvPr/>
        </p:nvSpPr>
        <p:spPr>
          <a:xfrm>
            <a:off x="4637103" y="3973867"/>
            <a:ext cx="1707471" cy="5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EF85EB4-EE16-49C1-BB9F-3172C9E3B4AF}"/>
              </a:ext>
            </a:extLst>
          </p:cNvPr>
          <p:cNvSpPr/>
          <p:nvPr/>
        </p:nvSpPr>
        <p:spPr>
          <a:xfrm>
            <a:off x="6745550" y="3973867"/>
            <a:ext cx="1707471" cy="5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C4AF38-4197-4DEE-9567-B6EC2C470DB2}"/>
              </a:ext>
            </a:extLst>
          </p:cNvPr>
          <p:cNvSpPr/>
          <p:nvPr/>
        </p:nvSpPr>
        <p:spPr>
          <a:xfrm>
            <a:off x="4175465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B66E3A-7BC8-4BE4-89E8-DAED76CE7BC2}"/>
              </a:ext>
            </a:extLst>
          </p:cNvPr>
          <p:cNvSpPr/>
          <p:nvPr/>
        </p:nvSpPr>
        <p:spPr>
          <a:xfrm>
            <a:off x="5632882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F59765-AE17-41F1-AD3E-9BE086DA49A1}"/>
              </a:ext>
            </a:extLst>
          </p:cNvPr>
          <p:cNvSpPr/>
          <p:nvPr/>
        </p:nvSpPr>
        <p:spPr>
          <a:xfrm>
            <a:off x="2718048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25FC21A-97C9-462E-B1A2-5103218F2076}"/>
              </a:ext>
            </a:extLst>
          </p:cNvPr>
          <p:cNvSpPr/>
          <p:nvPr/>
        </p:nvSpPr>
        <p:spPr>
          <a:xfrm>
            <a:off x="8541799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54C986-B7D8-4BF9-9338-E4626B7DC902}"/>
              </a:ext>
            </a:extLst>
          </p:cNvPr>
          <p:cNvSpPr/>
          <p:nvPr/>
        </p:nvSpPr>
        <p:spPr>
          <a:xfrm>
            <a:off x="9999216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FF3AF5A-DCDE-45D3-A99B-B28170BFB4D1}"/>
              </a:ext>
            </a:extLst>
          </p:cNvPr>
          <p:cNvSpPr/>
          <p:nvPr/>
        </p:nvSpPr>
        <p:spPr>
          <a:xfrm>
            <a:off x="7084382" y="5495277"/>
            <a:ext cx="116297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8F0DE31-F2DC-4735-8AC7-5630DA3D6F26}"/>
              </a:ext>
            </a:extLst>
          </p:cNvPr>
          <p:cNvCxnSpPr>
            <a:stCxn id="13" idx="0"/>
            <a:endCxn id="9" idx="4"/>
          </p:cNvCxnSpPr>
          <p:nvPr/>
        </p:nvCxnSpPr>
        <p:spPr>
          <a:xfrm flipV="1">
            <a:off x="3299535" y="4553135"/>
            <a:ext cx="2191304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C8F2CE-7B85-4B58-A720-E6FFC0A88ABB}"/>
              </a:ext>
            </a:extLst>
          </p:cNvPr>
          <p:cNvCxnSpPr>
            <a:endCxn id="9" idx="4"/>
          </p:cNvCxnSpPr>
          <p:nvPr/>
        </p:nvCxnSpPr>
        <p:spPr>
          <a:xfrm flipV="1">
            <a:off x="4731799" y="4553135"/>
            <a:ext cx="759040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E41103-0B46-4C4F-8770-DF3769021624}"/>
              </a:ext>
            </a:extLst>
          </p:cNvPr>
          <p:cNvCxnSpPr>
            <a:stCxn id="12" idx="0"/>
            <a:endCxn id="9" idx="4"/>
          </p:cNvCxnSpPr>
          <p:nvPr/>
        </p:nvCxnSpPr>
        <p:spPr>
          <a:xfrm flipH="1" flipV="1">
            <a:off x="5490839" y="4553135"/>
            <a:ext cx="723530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4FF3EA-E9E9-4D75-B573-BD9C1E67BC0F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5490839" y="4553135"/>
            <a:ext cx="2175030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5CE033-71B6-4FA5-AB2F-14FF9748960C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H="1" flipV="1">
            <a:off x="5490839" y="4553135"/>
            <a:ext cx="3632447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ADFD9E-2463-45AF-B698-27CA637141DC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H="1" flipV="1">
            <a:off x="5490839" y="4553135"/>
            <a:ext cx="5089864" cy="9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83C62A9-8BF7-4867-BD8E-4ADA441CD19A}"/>
              </a:ext>
            </a:extLst>
          </p:cNvPr>
          <p:cNvSpPr txBox="1"/>
          <p:nvPr/>
        </p:nvSpPr>
        <p:spPr>
          <a:xfrm>
            <a:off x="221942" y="559293"/>
            <a:ext cx="151808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4AF9E7-5E65-4B40-BF6F-7BB49E628792}"/>
              </a:ext>
            </a:extLst>
          </p:cNvPr>
          <p:cNvSpPr txBox="1"/>
          <p:nvPr/>
        </p:nvSpPr>
        <p:spPr>
          <a:xfrm>
            <a:off x="221942" y="1626093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存储、检索层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2D598D-1CD5-4497-83D1-D8B1E59A55CF}"/>
              </a:ext>
            </a:extLst>
          </p:cNvPr>
          <p:cNvSpPr txBox="1"/>
          <p:nvPr/>
        </p:nvSpPr>
        <p:spPr>
          <a:xfrm>
            <a:off x="221942" y="2797947"/>
            <a:ext cx="151808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数据分割层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FD3BDD-1EBA-445E-B5B4-6EB07D3CB260}"/>
              </a:ext>
            </a:extLst>
          </p:cNvPr>
          <p:cNvSpPr txBox="1"/>
          <p:nvPr/>
        </p:nvSpPr>
        <p:spPr>
          <a:xfrm>
            <a:off x="221941" y="3973331"/>
            <a:ext cx="151808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92D202D-492E-449B-8807-E8FE73165C70}"/>
              </a:ext>
            </a:extLst>
          </p:cNvPr>
          <p:cNvSpPr txBox="1"/>
          <p:nvPr/>
        </p:nvSpPr>
        <p:spPr>
          <a:xfrm>
            <a:off x="221940" y="5491412"/>
            <a:ext cx="151808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收集层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CDDE0A-E116-4CB7-AC98-4C02C3C8496D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490839" y="3384613"/>
            <a:ext cx="1" cy="58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89CD968-DE6B-4491-A41C-5D6D214DA375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3477089" y="2105487"/>
            <a:ext cx="2013751" cy="6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A4F40D-F2A8-44EB-97C8-03529CC3BD52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5490840" y="2105487"/>
            <a:ext cx="0" cy="6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15EF92E-F133-45B1-B533-50CF7AA76DD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5490840" y="2105487"/>
            <a:ext cx="2013751" cy="69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F639C3-8956-4F0A-AA76-41355FC2F7A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490840" y="1038687"/>
            <a:ext cx="0" cy="58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7946EDE-AA9A-4A54-AE81-E7394E49F25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344574" y="4263501"/>
            <a:ext cx="400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B47C35-C1AF-487F-9650-045EABAF297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36129" y="1865790"/>
            <a:ext cx="495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E958898-84CE-4371-9F25-FFFB0738BD9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49880" y="1865790"/>
            <a:ext cx="495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2018-03-26T09:57:33Z</dcterms:created>
  <dcterms:modified xsi:type="dcterms:W3CDTF">2018-03-26T10:23:36Z</dcterms:modified>
</cp:coreProperties>
</file>