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6" r:id="rId3"/>
    <p:sldId id="277" r:id="rId4"/>
    <p:sldId id="278" r:id="rId5"/>
    <p:sldId id="279" r:id="rId6"/>
    <p:sldId id="28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15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1BF5E-32F4-564B-A124-2582E182C94A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64B7A-3B25-5049-863C-7A38312907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63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9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2DF0E-CABC-3D35-CD2E-30A26E687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911B80C-EF2E-EEF8-26ED-90FEEAD8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22174B-5F1D-B316-5D09-8CF316C9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353F8-4D5C-C2ED-4156-9E843B32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C2FDF-CA9C-5124-2931-C6AF2DF9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51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F9B45-116D-7923-64CA-5430CE78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F7A9D3-AAA1-93B7-9D70-4DF259DEB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D499F-EE65-F6C2-616E-979CD519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53DD8-117A-ACDB-063E-22D28460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21ED7-2042-64F2-48E7-B80B585A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48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BF3316-23FB-0DC0-9645-EC9B345F1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E2835-3E80-275A-40F4-39836E8B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881F2-9CBD-76DE-8033-1CC47FD0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5E0DD-9D23-DFDB-8ED1-1A026CE7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2C535-AF53-9C47-CF58-9A6192F0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196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A5C50-7B01-4881-ACA4-EF6A73DC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F3C01-74B2-53AE-860D-6C034F88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E6AAC-C9B1-258E-6C22-0BAADD98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BE758-B069-AC07-8BAE-71145ED9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27825-5E74-C583-5979-22D57E04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2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4EE1A-823E-67A6-648B-5C16D354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77A56-0893-BCCA-FAD4-CFC4301B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DFB97-7993-863D-671A-FF29F45B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F2328-A107-7563-2575-4E1CAC6E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8003E-C9B4-CB7F-B14F-AFB775BA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486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D097D-A210-4090-E0AF-7E45C037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40770-4BDD-04AB-9C02-A102A2B8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AEDE0-54F2-10BE-6566-0F215247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08CA9-D5A2-A91F-B829-1CDD8CF6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DBABA-CE7A-EE6E-66BA-6CB1A19B9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C1513-D9F9-6898-306E-7F2CCD44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92FD1-9C6A-0D7C-A631-2C627849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2C6BCB-B2A7-E66B-6CCD-07CD7E12F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54049-BB15-F3F1-E1EF-075D0EC57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5F6FDC-985D-1C45-EF2F-B26DC4F1F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33830D-8C07-D909-1350-C0E31A335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54219F-D8C3-9830-466F-A3615D5E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4FDC3F-919E-25FC-1892-1E7873B3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07AC8-2F3F-A00C-AB67-7ADFB86D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026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27421-A301-F6F1-FDC4-B1C353B7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790258-01DC-8468-37A7-D8E25BF53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6D2EA2-93CD-7143-6E52-16A7D043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B3567-FEC8-D665-F8D0-4A4B4880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52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91CE0C-A322-38B8-0527-0A8C9675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CDCDAF-4414-B71D-C6CF-F1870A32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5945F6-C1D6-73D4-0EC4-C5E5B2C7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73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FA547-5E42-C5AD-668B-6B4243F8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A31E4-0977-4643-C414-D256DDF0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316F7-10FB-7E14-220B-426A33EB0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0492C-F0B2-44BD-077A-80F148DA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36519-DB64-4427-94E8-22A96FA4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A39EE-05A5-BC23-D738-A21DC300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40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4DD1C-0B61-31E0-15C4-60EDA9EF6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2F3F3E-BC0A-60AB-DBD7-0804B1273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92734D-2FEE-AB32-3509-037DFC3C0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4D112-CF47-C296-50FC-9A68D4E0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54581-5302-410F-574F-520F6D78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2E73D0-91D2-F79E-9CEB-F6F9BB5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875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165EE5-E45E-3240-8CAE-2573D0AC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9C7BC-0131-822F-D9B8-47D6FA542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E59A1-0697-0A7F-B487-4ECCEAD36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65167-1380-BB4F-B8C6-D101DCF4D4D1}" type="datetimeFigureOut">
              <a:rPr kumimoji="1" lang="zh-CN" altLang="en-US" smtClean="0"/>
              <a:t>2023/2/11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86A0E-80B7-E3CD-74D7-066039E23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AFE4D-380B-8309-8100-27835535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49AF-6156-424D-BCDA-47D0CA6061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249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1.png"/><Relationship Id="rId17" Type="http://schemas.openxmlformats.org/officeDocument/2006/relationships/image" Target="../media/image6.png"/><Relationship Id="rId2" Type="http://schemas.openxmlformats.org/officeDocument/2006/relationships/video" Target="../media/media1.mp4"/><Relationship Id="rId16" Type="http://schemas.openxmlformats.org/officeDocument/2006/relationships/image" Target="../media/image5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slideLayout" Target="../slideLayouts/slideLayout2.xml"/><Relationship Id="rId5" Type="http://schemas.microsoft.com/office/2007/relationships/media" Target="../media/media3.mp4"/><Relationship Id="rId15" Type="http://schemas.openxmlformats.org/officeDocument/2006/relationships/image" Target="../media/image4.png"/><Relationship Id="rId10" Type="http://schemas.openxmlformats.org/officeDocument/2006/relationships/video" Target="../media/media5.mp4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7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video" Target="../media/media8.mp4"/><Relationship Id="rId11" Type="http://schemas.openxmlformats.org/officeDocument/2006/relationships/image" Target="../media/image10.png"/><Relationship Id="rId5" Type="http://schemas.microsoft.com/office/2007/relationships/media" Target="../media/media8.mp4"/><Relationship Id="rId10" Type="http://schemas.openxmlformats.org/officeDocument/2006/relationships/image" Target="../media/image9.png"/><Relationship Id="rId4" Type="http://schemas.openxmlformats.org/officeDocument/2006/relationships/video" Target="../media/media7.mp4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10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video" Target="../media/media11.mp4"/><Relationship Id="rId11" Type="http://schemas.openxmlformats.org/officeDocument/2006/relationships/image" Target="../media/image13.png"/><Relationship Id="rId5" Type="http://schemas.microsoft.com/office/2007/relationships/media" Target="../media/media11.mp4"/><Relationship Id="rId10" Type="http://schemas.openxmlformats.org/officeDocument/2006/relationships/image" Target="../media/image12.png"/><Relationship Id="rId4" Type="http://schemas.openxmlformats.org/officeDocument/2006/relationships/video" Target="../media/media10.mp4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media" Target="../media/media13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2.mp4"/><Relationship Id="rId1" Type="http://schemas.microsoft.com/office/2007/relationships/media" Target="../media/media12.mp4"/><Relationship Id="rId6" Type="http://schemas.openxmlformats.org/officeDocument/2006/relationships/video" Target="../media/media14.mp4"/><Relationship Id="rId5" Type="http://schemas.microsoft.com/office/2007/relationships/media" Target="../media/media14.mp4"/><Relationship Id="rId10" Type="http://schemas.openxmlformats.org/officeDocument/2006/relationships/image" Target="../media/image17.png"/><Relationship Id="rId4" Type="http://schemas.openxmlformats.org/officeDocument/2006/relationships/video" Target="../media/media13.mp4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9.mp4"/><Relationship Id="rId7" Type="http://schemas.openxmlformats.org/officeDocument/2006/relationships/image" Target="../media/image19.png"/><Relationship Id="rId2" Type="http://schemas.openxmlformats.org/officeDocument/2006/relationships/video" Target="../media/media15.mp4"/><Relationship Id="rId1" Type="http://schemas.microsoft.com/office/2007/relationships/media" Target="../media/media15.mp4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9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EEDB-B516-E821-1206-7C463D5EC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6456"/>
            <a:ext cx="9144000" cy="2387600"/>
          </a:xfrm>
        </p:spPr>
        <p:txBody>
          <a:bodyPr>
            <a:normAutofit/>
          </a:bodyPr>
          <a:lstStyle/>
          <a:p>
            <a:r>
              <a:rPr lang="en" altLang="zh-CN" sz="4400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AtomVAE</a:t>
            </a:r>
            <a:r>
              <a:rPr lang="en" altLang="zh-CN" sz="4400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: Towards Zero-Shot Text-to-Motion Synthesis Demo</a:t>
            </a:r>
            <a:endParaRPr kumimoji="1"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55058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</a:t>
            </a:r>
            <a:r>
              <a:rPr lang="en" dirty="0"/>
              <a:t>F</a:t>
            </a:r>
            <a:r>
              <a:rPr lang="en" altLang="zh-CN" dirty="0"/>
              <a:t>itness </a:t>
            </a:r>
            <a:r>
              <a:rPr lang="en-US" dirty="0"/>
              <a:t>Motion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Our model can generate reasonable motion video like what we always seen at Gym through simply text input.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587F-9750-2543-B3A8-E86B04E2AF0D}" type="slidenum">
              <a:rPr lang="en-US" smtClean="0"/>
              <a:t>2</a:t>
            </a:fld>
            <a:endParaRPr lang="en-US"/>
          </a:p>
        </p:txBody>
      </p:sp>
      <p:pic>
        <p:nvPicPr>
          <p:cNvPr id="10" name="action3_generation_1" descr="action3_generation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146653" y="3394691"/>
            <a:ext cx="1068449" cy="2190442"/>
          </a:xfrm>
          <a:prstGeom prst="rect">
            <a:avLst/>
          </a:prstGeom>
        </p:spPr>
      </p:pic>
      <p:pic>
        <p:nvPicPr>
          <p:cNvPr id="13" name="action8_generation_0" descr="action8_generation_0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2909489" y="3384692"/>
            <a:ext cx="1242006" cy="2086917"/>
          </a:xfrm>
          <a:prstGeom prst="rect">
            <a:avLst/>
          </a:prstGeom>
        </p:spPr>
      </p:pic>
      <p:pic>
        <p:nvPicPr>
          <p:cNvPr id="14" name="action34_generation_0" descr="action34_generation_0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812023" y="3159410"/>
            <a:ext cx="1495788" cy="2190442"/>
          </a:xfrm>
          <a:prstGeom prst="rect">
            <a:avLst/>
          </a:prstGeom>
        </p:spPr>
      </p:pic>
      <p:pic>
        <p:nvPicPr>
          <p:cNvPr id="5" name="action6_generation_0" descr="action6_generation_0">
            <a:hlinkClick r:id="" action="ppaction://media"/>
            <a:extLst>
              <a:ext uri="{FF2B5EF4-FFF2-40B4-BE49-F238E27FC236}">
                <a16:creationId xmlns:a16="http://schemas.microsoft.com/office/drawing/2014/main" id="{D8A0E319-6972-27DA-9006-E829BAC08730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407187" y="3307541"/>
            <a:ext cx="1264805" cy="2023688"/>
          </a:xfrm>
          <a:prstGeom prst="rect">
            <a:avLst/>
          </a:prstGeom>
        </p:spPr>
      </p:pic>
      <p:pic>
        <p:nvPicPr>
          <p:cNvPr id="6" name="action11_generation_4" descr="action11_generation_4">
            <a:hlinkClick r:id="" action="ppaction://media"/>
            <a:extLst>
              <a:ext uri="{FF2B5EF4-FFF2-40B4-BE49-F238E27FC236}">
                <a16:creationId xmlns:a16="http://schemas.microsoft.com/office/drawing/2014/main" id="{53F94BE0-B7C3-480B-1D94-1011B36111AB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9246792" y="3350405"/>
            <a:ext cx="2023688" cy="20236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A44CC5-CACE-34B2-CCC3-889D75202E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1524" y="2582821"/>
            <a:ext cx="10682276" cy="60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34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video>
              <p:cMediaNode vol="80000">
                <p:cTn id="35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video>
              <p:cMediaNode vol="80000">
                <p:cTn id="36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43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8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054" cy="1051445"/>
          </a:xfrm>
        </p:spPr>
        <p:txBody>
          <a:bodyPr>
            <a:normAutofit/>
          </a:bodyPr>
          <a:lstStyle/>
          <a:p>
            <a:r>
              <a:rPr lang="en-US" dirty="0"/>
              <a:t>Experiments – Zero-Shot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452"/>
            <a:ext cx="10349392" cy="45805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model is semantic speed awareness, and this can also reflect on corresponding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587F-9750-2543-B3A8-E86B04E2AF0D}" type="slidenum">
              <a:rPr lang="en-US" smtClean="0"/>
              <a:t>3</a:t>
            </a:fld>
            <a:endParaRPr lang="en-US"/>
          </a:p>
        </p:txBody>
      </p:sp>
      <p:pic>
        <p:nvPicPr>
          <p:cNvPr id="5" name="1652151615651380" descr="165215161565138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77760" y="3298000"/>
            <a:ext cx="1310157" cy="2983595"/>
          </a:xfrm>
          <a:prstGeom prst="rect">
            <a:avLst/>
          </a:prstGeom>
        </p:spPr>
      </p:pic>
      <p:pic>
        <p:nvPicPr>
          <p:cNvPr id="7" name="1652151617182523" descr="1652151617182523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530089" y="3298000"/>
            <a:ext cx="1738990" cy="3240912"/>
          </a:xfrm>
          <a:prstGeom prst="rect">
            <a:avLst/>
          </a:prstGeom>
        </p:spPr>
      </p:pic>
      <p:pic>
        <p:nvPicPr>
          <p:cNvPr id="9" name="1652151618978824" descr="1652151618978824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423506" y="3298001"/>
            <a:ext cx="1207941" cy="29835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CA187DB-C5E7-0CA2-ABEE-8A2DB3DFF3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5501" y="2565284"/>
            <a:ext cx="8294594" cy="37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054" cy="1051445"/>
          </a:xfrm>
        </p:spPr>
        <p:txBody>
          <a:bodyPr>
            <a:normAutofit/>
          </a:bodyPr>
          <a:lstStyle/>
          <a:p>
            <a:r>
              <a:rPr lang="en-US" dirty="0"/>
              <a:t>Experiments – Zero-Shot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452"/>
            <a:ext cx="10349392" cy="4580511"/>
          </a:xfrm>
        </p:spPr>
        <p:txBody>
          <a:bodyPr/>
          <a:lstStyle/>
          <a:p>
            <a:r>
              <a:rPr lang="en-US" dirty="0"/>
              <a:t>Our model is direction awareness</a:t>
            </a:r>
            <a:r>
              <a:rPr lang="zh-CN" altLang="en-US" dirty="0"/>
              <a:t> </a:t>
            </a:r>
            <a:r>
              <a:rPr lang="en-US" altLang="zh-CN" dirty="0"/>
              <a:t>and amplitude perception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587F-9750-2543-B3A8-E86B04E2AF0D}" type="slidenum">
              <a:rPr lang="en-US" smtClean="0"/>
              <a:t>4</a:t>
            </a:fld>
            <a:endParaRPr lang="en-US"/>
          </a:p>
        </p:txBody>
      </p:sp>
      <p:pic>
        <p:nvPicPr>
          <p:cNvPr id="13" name="jump_forward" descr="jump_forwar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078724" y="2754683"/>
            <a:ext cx="2350868" cy="3290911"/>
          </a:xfrm>
          <a:prstGeom prst="rect">
            <a:avLst/>
          </a:prstGeom>
        </p:spPr>
      </p:pic>
      <p:pic>
        <p:nvPicPr>
          <p:cNvPr id="14" name="jump_backward" descr="jump_backward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284796" y="2760241"/>
            <a:ext cx="1802384" cy="3290911"/>
          </a:xfrm>
          <a:prstGeom prst="rect">
            <a:avLst/>
          </a:prstGeom>
        </p:spPr>
      </p:pic>
      <p:pic>
        <p:nvPicPr>
          <p:cNvPr id="18" name="rotation" descr="rotation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54013" y="2754188"/>
            <a:ext cx="1966745" cy="33595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31EA16-6BA7-F1C1-E205-E72CE18FFF8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63309" y="2140078"/>
            <a:ext cx="9191298" cy="43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1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054" cy="1051445"/>
          </a:xfrm>
        </p:spPr>
        <p:txBody>
          <a:bodyPr>
            <a:normAutofit/>
          </a:bodyPr>
          <a:lstStyle/>
          <a:p>
            <a:r>
              <a:rPr lang="en-US" dirty="0"/>
              <a:t>Experiments – Zero-Shot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702"/>
            <a:ext cx="10349392" cy="4580511"/>
          </a:xfrm>
        </p:spPr>
        <p:txBody>
          <a:bodyPr/>
          <a:lstStyle/>
          <a:p>
            <a:r>
              <a:rPr lang="en-US" sz="2000" dirty="0"/>
              <a:t>Diversity Awareness : swimming</a:t>
            </a:r>
          </a:p>
          <a:p>
            <a:r>
              <a:rPr lang="en-US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we </a:t>
            </a:r>
            <a:r>
              <a:rPr lang="en-US" sz="2000" dirty="0"/>
              <a:t>input a broad vocabulary, </a:t>
            </a:r>
            <a:r>
              <a:rPr lang="zh-CN" altLang="en-US" sz="2000" dirty="0"/>
              <a:t>“</a:t>
            </a:r>
            <a:r>
              <a:rPr lang="en-US" altLang="zh-CN" sz="2000" dirty="0"/>
              <a:t>swimming</a:t>
            </a:r>
            <a:r>
              <a:rPr lang="zh-CN" altLang="en-US" sz="2000" dirty="0"/>
              <a:t>”</a:t>
            </a:r>
            <a:r>
              <a:rPr lang="en-US" altLang="zh-CN" sz="2000" dirty="0"/>
              <a:t>, our model will generate diversity style of swimming, like </a:t>
            </a:r>
            <a:r>
              <a:rPr lang="en-US" sz="2000" dirty="0"/>
              <a:t>breaststroke, butterfly, freestyle, etc.</a:t>
            </a:r>
            <a:r>
              <a:rPr lang="zh-CN" altLang="en-US" sz="2000" dirty="0"/>
              <a:t> </a:t>
            </a:r>
            <a:br>
              <a:rPr lang="en" altLang="zh-CN" sz="1050" dirty="0"/>
            </a:br>
            <a:r>
              <a:rPr lang="en" altLang="zh-CN" sz="2000" dirty="0"/>
              <a:t>For convenience, we show the perspective directly above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587F-9750-2543-B3A8-E86B04E2AF0D}" type="slidenum">
              <a:rPr lang="en-US" smtClean="0"/>
              <a:t>5</a:t>
            </a:fld>
            <a:endParaRPr lang="en-US"/>
          </a:p>
        </p:txBody>
      </p:sp>
      <p:pic>
        <p:nvPicPr>
          <p:cNvPr id="5" name="swimming_1" descr="swimming_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19721" y="3255630"/>
            <a:ext cx="1758152" cy="2883530"/>
          </a:xfrm>
          <a:prstGeom prst="rect">
            <a:avLst/>
          </a:prstGeom>
        </p:spPr>
      </p:pic>
      <p:pic>
        <p:nvPicPr>
          <p:cNvPr id="7" name="swimming_2" descr="swimming_2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884757" y="3096218"/>
            <a:ext cx="2422486" cy="3027563"/>
          </a:xfrm>
          <a:prstGeom prst="rect">
            <a:avLst/>
          </a:prstGeom>
        </p:spPr>
      </p:pic>
      <p:pic>
        <p:nvPicPr>
          <p:cNvPr id="9" name="swimming_3" descr="swimming_3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93293" y="3234759"/>
            <a:ext cx="1373014" cy="28835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CD74FF-5189-FDC9-D808-18D9A97346B2}"/>
              </a:ext>
            </a:extLst>
          </p:cNvPr>
          <p:cNvSpPr txBox="1"/>
          <p:nvPr/>
        </p:nvSpPr>
        <p:spPr>
          <a:xfrm>
            <a:off x="2567661" y="2721394"/>
            <a:ext cx="601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Input:      Swimming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3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1054" cy="1051445"/>
          </a:xfrm>
        </p:spPr>
        <p:txBody>
          <a:bodyPr>
            <a:normAutofit/>
          </a:bodyPr>
          <a:lstStyle/>
          <a:p>
            <a:r>
              <a:rPr lang="en-US" dirty="0"/>
              <a:t>Experiments –Zero-Shot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6452"/>
            <a:ext cx="10349392" cy="4580511"/>
          </a:xfrm>
        </p:spPr>
        <p:txBody>
          <a:bodyPr/>
          <a:lstStyle/>
          <a:p>
            <a:r>
              <a:rPr lang="en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dirty="0"/>
              <a:t>Temporal awareness</a:t>
            </a:r>
          </a:p>
          <a:p>
            <a:r>
              <a:rPr lang="en-US" dirty="0"/>
              <a:t>Our model can understand like human to</a:t>
            </a:r>
            <a:r>
              <a:rPr lang="zh-CN" altLang="en-US" dirty="0"/>
              <a:t> </a:t>
            </a:r>
            <a:r>
              <a:rPr lang="en-US" altLang="zh-CN" dirty="0"/>
              <a:t>perform </a:t>
            </a:r>
            <a:r>
              <a:rPr lang="en" altLang="zh-CN" dirty="0"/>
              <a:t>continuous specified actions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7587F-9750-2543-B3A8-E86B04E2AF0D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82859" y="3092525"/>
            <a:ext cx="319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Open Sans" panose="020B0306030504020204" pitchFamily="34" charset="0"/>
                <a:ea typeface="Open Sans" panose="020B0306030504020204" pitchFamily="34" charset="0"/>
                <a:cs typeface="Open Sans" panose="020B0306030504020204" pitchFamily="34" charset="0"/>
              </a:rPr>
              <a:t>Grabbing object and place 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85629" y="3092525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Open Sans" panose="020B0306030504020204" pitchFamily="34" charset="0"/>
                <a:ea typeface="Open Sans" panose="020B0306030504020204" pitchFamily="34" charset="0"/>
                <a:cs typeface="Open Sans" panose="020B0306030504020204" pitchFamily="34" charset="0"/>
              </a:rPr>
              <a:t>Squatting and jumping</a:t>
            </a:r>
          </a:p>
        </p:txBody>
      </p:sp>
      <p:pic>
        <p:nvPicPr>
          <p:cNvPr id="7" name="squatting_and_jumping_unseen" descr="squatting_and_jumping_unsee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79371" y="3622513"/>
            <a:ext cx="2305593" cy="2864584"/>
          </a:xfrm>
          <a:prstGeom prst="rect">
            <a:avLst/>
          </a:prstGeom>
        </p:spPr>
      </p:pic>
      <p:pic>
        <p:nvPicPr>
          <p:cNvPr id="11" name="grab_and_palce" descr="grab_and_palce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807035" y="3628292"/>
            <a:ext cx="2046320" cy="2864583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AC56B251-BD4B-5052-FC94-D96583AA35DF}"/>
              </a:ext>
            </a:extLst>
          </p:cNvPr>
          <p:cNvSpPr txBox="1"/>
          <p:nvPr/>
        </p:nvSpPr>
        <p:spPr>
          <a:xfrm>
            <a:off x="1042955" y="30824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Open Sans" panose="020B0306030504020204" pitchFamily="34" charset="0"/>
                <a:ea typeface="Open Sans" panose="020B0306030504020204" pitchFamily="34" charset="0"/>
                <a:cs typeface="Open Sans" panose="020B0306030504020204" pitchFamily="34" charset="0"/>
              </a:rPr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201180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147</Words>
  <Application>Microsoft Macintosh PowerPoint</Application>
  <PresentationFormat>宽屏</PresentationFormat>
  <Paragraphs>22</Paragraphs>
  <Slides>6</Slides>
  <Notes>1</Notes>
  <HiddenSlides>0</HiddenSlides>
  <MMClips>16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Georgia</vt:lpstr>
      <vt:lpstr>Open Sans</vt:lpstr>
      <vt:lpstr>Office 主题​​</vt:lpstr>
      <vt:lpstr>AtomVAE: Towards Zero-Shot Text-to-Motion Synthesis Demo</vt:lpstr>
      <vt:lpstr>Experiments – Fitness Motion </vt:lpstr>
      <vt:lpstr>Experiments – Zero-Shot Synthesis</vt:lpstr>
      <vt:lpstr>Experiments – Zero-Shot Synthesis</vt:lpstr>
      <vt:lpstr>Experiments – Zero-Shot Synthesis</vt:lpstr>
      <vt:lpstr>Experiments –Zero-Shot Synthesis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AtomVAE: Towards Zero-Shot Text-to-Motion Synthesis Demo</dc:title>
  <dc:creator>cindy_donglu@foxmail.com</dc:creator>
  <cp:lastModifiedBy>cindy_donglu@foxmail.com</cp:lastModifiedBy>
  <cp:revision>1</cp:revision>
  <dcterms:created xsi:type="dcterms:W3CDTF">2023-02-11T08:49:31Z</dcterms:created>
  <dcterms:modified xsi:type="dcterms:W3CDTF">2023-02-11T09:13:18Z</dcterms:modified>
</cp:coreProperties>
</file>