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002E-7560-CE9B-2DEF-4F0A934C5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636AE-4C23-2D3E-00EC-2AAFA3058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2838A-C0FE-19D2-5A06-B11E01E2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C672-DF31-4188-AEC9-0C70B42D3C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AC5C-376E-7D20-5757-7806E180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CA75-4F86-AFD4-DF08-E30AD80D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2BBC-9B4F-4E59-9D1E-2A20FA7F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1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4884-EA40-1B32-0CE5-649C7E45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D1151-BED5-DA42-DE91-25429F2CF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7042-9083-9573-54E8-71E40268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C672-DF31-4188-AEC9-0C70B42D3C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69709-9C0F-7FCF-CF87-32801506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28A5-1C4C-E16E-C08A-515C557E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2BBC-9B4F-4E59-9D1E-2A20FA7F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86D3E-1FAD-4759-B72F-D24624F32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202CB-AC17-453D-5396-1589CC80E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7EB8-8F6C-6177-C433-3FFF7AEE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C672-DF31-4188-AEC9-0C70B42D3C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ACB7-9BDF-B9E8-45E1-D717D820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27868-5BA9-51A9-863B-0A3E7989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2BBC-9B4F-4E59-9D1E-2A20FA7F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0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02FB-DECE-EF18-6D08-CC33B8A6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DC48-2690-436A-7AC5-DBEB4EC14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0B97-9742-A1F7-47A8-35DC397D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C672-DF31-4188-AEC9-0C70B42D3C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486A-C765-AF4A-B089-C6893C61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9D44-FA08-7FFD-658B-06503AC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2BBC-9B4F-4E59-9D1E-2A20FA7F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6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D604-EE8F-2315-45AC-468245BD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1601-CE8C-1E5D-6223-48B6A856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9740B-4CE1-1A0D-501C-50710363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C672-DF31-4188-AEC9-0C70B42D3C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B4490-4C97-24C6-30DF-469CF4A3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3D22-B9A5-A086-957D-DFF32545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2BBC-9B4F-4E59-9D1E-2A20FA7F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3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5F2A-79AA-D65A-0413-4749D0EF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FA3D-5E24-35E7-B640-55BF340C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C929F-DC68-9501-757E-6917C51A0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814ED-FE4C-A1E8-BC11-CA5CB505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C672-DF31-4188-AEC9-0C70B42D3C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40C39-18C8-ECDE-6A92-36258A52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85487-B570-F3E0-16EA-B95194F3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2BBC-9B4F-4E59-9D1E-2A20FA7F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3A44-A1D6-8372-AC30-ADE656A6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7B56-4CA2-D990-4551-9FE4ACC51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18799-A836-6EFA-CEA6-1A63645A7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D9127-B643-8D21-AE13-DF85E0F56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60E5E-57CC-609D-BE8A-2D7A4008F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D981F-2B20-121C-C794-11D91BB8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C672-DF31-4188-AEC9-0C70B42D3C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9C5A1-4006-97CE-CBA9-CC89A856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6D567-4245-E547-98A1-D9CC184D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2BBC-9B4F-4E59-9D1E-2A20FA7F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6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412C-BEE6-CCA3-0F05-F6A6E61F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22AF2-9DD0-7CE6-AEB7-47507C0A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C672-DF31-4188-AEC9-0C70B42D3C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80BC2-A87A-A6D4-8214-CF9C69C2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EF46B-BBEB-20DB-0C47-AE866B6C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2BBC-9B4F-4E59-9D1E-2A20FA7F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1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14F76-7F71-FAE2-7584-05496C7A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C672-DF31-4188-AEC9-0C70B42D3C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E98BC-8EEC-2D5A-6188-58B555C8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745DE-865C-0120-3CD8-C46D6391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2BBC-9B4F-4E59-9D1E-2A20FA7F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0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F44-F73C-D3FE-974E-AE5EDE1F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135E-ABD4-85B8-2A65-8AB92082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F9CC-19E7-AE25-D683-8DD124C82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487F5-4086-28E1-162A-4E776D22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C672-DF31-4188-AEC9-0C70B42D3C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D388-993A-CC74-64AF-9AC2FE0D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F5BC9-5C5F-02CD-8A63-0E24168A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2BBC-9B4F-4E59-9D1E-2A20FA7F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473B-A67F-A16C-13E7-6C8545A2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D7DCF-8C0A-69DC-EA60-FA174E0C1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24F81-4116-9185-0B5E-1BCA39CA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02CE2-7126-BCBA-467A-64C2E7D7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C672-DF31-4188-AEC9-0C70B42D3C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39E08-38CD-C018-AC2A-62024565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2C02B-1286-8E72-EB30-E8203038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2BBC-9B4F-4E59-9D1E-2A20FA7F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6EA5E-E04C-5E03-23B9-15984272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CC2BD-12DD-E392-826C-B7B4C233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B1401-2D40-488E-B6B1-EA5CF67FE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1BC672-DF31-4188-AEC9-0C70B42D3C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0783-8224-B0D3-E403-25A0F81BF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2B79-3375-9096-363B-D984BE2F1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E2BBC-9B4F-4E59-9D1E-2A20FA7F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4A01-942D-49D4-58BC-6F56EB376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Cudnn</a:t>
            </a:r>
            <a:r>
              <a:rPr lang="en-US" dirty="0"/>
              <a:t> based </a:t>
            </a:r>
            <a:r>
              <a:rPr lang="en-US" dirty="0" err="1"/>
              <a:t>Logestic</a:t>
            </a:r>
            <a:r>
              <a:rPr lang="en-US" dirty="0"/>
              <a:t>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0ED5D-8BBA-BC27-8421-C4A1C15DF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5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7978-9236-C24E-F191-52B45D09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68D7-88D2-B5FF-ECC7-6FF983FED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351"/>
            <a:ext cx="10515600" cy="4769139"/>
          </a:xfrm>
        </p:spPr>
        <p:txBody>
          <a:bodyPr/>
          <a:lstStyle/>
          <a:p>
            <a:r>
              <a:rPr lang="en-US" dirty="0" err="1"/>
              <a:t>LogisticModel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--Implementation of </a:t>
            </a:r>
            <a:r>
              <a:rPr lang="en-US" dirty="0" err="1"/>
              <a:t>Logestic</a:t>
            </a:r>
            <a:r>
              <a:rPr lang="en-US" dirty="0"/>
              <a:t> Regression Model</a:t>
            </a:r>
          </a:p>
          <a:p>
            <a:r>
              <a:rPr lang="en-US" dirty="0" err="1"/>
              <a:t>LoadCSV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--Load data from iris dataset for </a:t>
            </a:r>
            <a:r>
              <a:rPr lang="en-US" dirty="0" err="1"/>
              <a:t>LogesticModel</a:t>
            </a:r>
            <a:r>
              <a:rPr lang="en-US" dirty="0"/>
              <a:t> to train/predict.</a:t>
            </a:r>
          </a:p>
          <a:p>
            <a:r>
              <a:rPr lang="en-US" dirty="0"/>
              <a:t>Splitting the dataset to 80% for training and 20% for testing.</a:t>
            </a:r>
          </a:p>
          <a:p>
            <a:r>
              <a:rPr lang="en-US" dirty="0"/>
              <a:t>Train the model by using BP.</a:t>
            </a:r>
          </a:p>
          <a:p>
            <a:r>
              <a:rPr lang="en-US" dirty="0"/>
              <a:t>Predict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142071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7978-9236-C24E-F191-52B45D09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68D7-88D2-B5FF-ECC7-6FF983FED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351"/>
            <a:ext cx="10515600" cy="476913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iris_preprocessed</a:t>
            </a:r>
            <a:r>
              <a:rPr lang="en-US" dirty="0"/>
              <a:t> dataset.</a:t>
            </a:r>
          </a:p>
          <a:p>
            <a:r>
              <a:rPr lang="en-US" dirty="0"/>
              <a:t>Using a Python script to load the dataset from </a:t>
            </a:r>
            <a:r>
              <a:rPr lang="en-US" dirty="0" err="1"/>
              <a:t>url</a:t>
            </a:r>
            <a:r>
              <a:rPr lang="en-US" dirty="0"/>
              <a:t> and saved as csv format file.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70CFB-85E8-7CBC-DD62-4BF47CECD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62" y="2927927"/>
            <a:ext cx="3734321" cy="29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386B-19AF-9C64-82AC-59A020C7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Resluts&amp;Evaluation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529C8-13CB-F20B-9DF6-7A85BB52F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368636" cy="4257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B44E5-AF12-5A78-6C99-913AC40E6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18" y="1690688"/>
            <a:ext cx="546869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5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D995-F0EC-082C-9228-A4899221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4549"/>
            <a:ext cx="10515600" cy="1325563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87302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82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Cudnn based Logestic Model</vt:lpstr>
      <vt:lpstr>Code structure</vt:lpstr>
      <vt:lpstr>Dataset</vt:lpstr>
      <vt:lpstr>Resluts&amp;Evaluation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Dongming Li</dc:creator>
  <cp:lastModifiedBy>Dongming Li</cp:lastModifiedBy>
  <cp:revision>5</cp:revision>
  <dcterms:created xsi:type="dcterms:W3CDTF">2024-07-26T14:48:34Z</dcterms:created>
  <dcterms:modified xsi:type="dcterms:W3CDTF">2024-07-31T15:13:55Z</dcterms:modified>
</cp:coreProperties>
</file>