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77" r:id="rId5"/>
    <p:sldId id="256" r:id="rId6"/>
    <p:sldId id="275" r:id="rId7"/>
    <p:sldId id="279" r:id="rId8"/>
    <p:sldId id="271" r:id="rId9"/>
    <p:sldId id="272" r:id="rId10"/>
    <p:sldId id="274" r:id="rId11"/>
    <p:sldId id="287" r:id="rId12"/>
    <p:sldId id="258" r:id="rId13"/>
    <p:sldId id="259" r:id="rId14"/>
    <p:sldId id="266" r:id="rId15"/>
    <p:sldId id="261" r:id="rId16"/>
    <p:sldId id="280" r:id="rId17"/>
    <p:sldId id="276" r:id="rId18"/>
    <p:sldId id="281" r:id="rId19"/>
    <p:sldId id="260" r:id="rId20"/>
    <p:sldId id="282" r:id="rId21"/>
    <p:sldId id="286" r:id="rId22"/>
    <p:sldId id="283" r:id="rId23"/>
    <p:sldId id="284" r:id="rId24"/>
    <p:sldId id="285" r:id="rId25"/>
    <p:sldId id="262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동민" initials="장동" lastIdx="1" clrIdx="0">
    <p:extLst>
      <p:ext uri="{19B8F6BF-5375-455C-9EA6-DF929625EA0E}">
        <p15:presenceInfo xmlns:p15="http://schemas.microsoft.com/office/powerpoint/2012/main" userId="6f6e202fb01bf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동민" userId="6f6e202fb01bfcda" providerId="LiveId" clId="{92A2CAE4-9FE4-4267-B262-2C6B08D22953}"/>
    <pc:docChg chg="undo custSel addSld delSld modSld sldOrd">
      <pc:chgData name="장 동민" userId="6f6e202fb01bfcda" providerId="LiveId" clId="{92A2CAE4-9FE4-4267-B262-2C6B08D22953}" dt="2022-06-09T07:35:57.727" v="3083" actId="27636"/>
      <pc:docMkLst>
        <pc:docMk/>
      </pc:docMkLst>
      <pc:sldChg chg="modSp mod">
        <pc:chgData name="장 동민" userId="6f6e202fb01bfcda" providerId="LiveId" clId="{92A2CAE4-9FE4-4267-B262-2C6B08D22953}" dt="2022-06-09T05:33:45.346" v="2213" actId="113"/>
        <pc:sldMkLst>
          <pc:docMk/>
          <pc:sldMk cId="2093334394" sldId="256"/>
        </pc:sldMkLst>
        <pc:spChg chg="mod">
          <ac:chgData name="장 동민" userId="6f6e202fb01bfcda" providerId="LiveId" clId="{92A2CAE4-9FE4-4267-B262-2C6B08D22953}" dt="2022-06-09T05:33:45.346" v="2213" actId="113"/>
          <ac:spMkLst>
            <pc:docMk/>
            <pc:sldMk cId="2093334394" sldId="256"/>
            <ac:spMk id="4" creationId="{61003625-C7F9-E3A8-854F-0155591D2F86}"/>
          </ac:spMkLst>
        </pc:spChg>
      </pc:sldChg>
      <pc:sldChg chg="ord">
        <pc:chgData name="장 동민" userId="6f6e202fb01bfcda" providerId="LiveId" clId="{92A2CAE4-9FE4-4267-B262-2C6B08D22953}" dt="2022-06-09T05:24:55.611" v="2138"/>
        <pc:sldMkLst>
          <pc:docMk/>
          <pc:sldMk cId="3097520243" sldId="257"/>
        </pc:sldMkLst>
      </pc:sldChg>
      <pc:sldChg chg="modSp mod ord">
        <pc:chgData name="장 동민" userId="6f6e202fb01bfcda" providerId="LiveId" clId="{92A2CAE4-9FE4-4267-B262-2C6B08D22953}" dt="2022-06-09T07:07:42.150" v="2454" actId="1076"/>
        <pc:sldMkLst>
          <pc:docMk/>
          <pc:sldMk cId="2763593778" sldId="258"/>
        </pc:sldMkLst>
        <pc:picChg chg="mod">
          <ac:chgData name="장 동민" userId="6f6e202fb01bfcda" providerId="LiveId" clId="{92A2CAE4-9FE4-4267-B262-2C6B08D22953}" dt="2022-06-09T07:07:42.150" v="2454" actId="1076"/>
          <ac:picMkLst>
            <pc:docMk/>
            <pc:sldMk cId="2763593778" sldId="258"/>
            <ac:picMk id="6" creationId="{A41183D2-2191-CFC4-0264-A67B4A64C190}"/>
          </ac:picMkLst>
        </pc:picChg>
      </pc:sldChg>
      <pc:sldChg chg="modSp mod ord">
        <pc:chgData name="장 동민" userId="6f6e202fb01bfcda" providerId="LiveId" clId="{92A2CAE4-9FE4-4267-B262-2C6B08D22953}" dt="2022-06-09T07:07:45.407" v="2455" actId="1076"/>
        <pc:sldMkLst>
          <pc:docMk/>
          <pc:sldMk cId="2164091620" sldId="259"/>
        </pc:sldMkLst>
        <pc:picChg chg="mod">
          <ac:chgData name="장 동민" userId="6f6e202fb01bfcda" providerId="LiveId" clId="{92A2CAE4-9FE4-4267-B262-2C6B08D22953}" dt="2022-06-09T07:07:45.407" v="2455" actId="1076"/>
          <ac:picMkLst>
            <pc:docMk/>
            <pc:sldMk cId="2164091620" sldId="259"/>
            <ac:picMk id="5" creationId="{D701E3F5-A9FA-9A96-76D5-EC89CDB6DC36}"/>
          </ac:picMkLst>
        </pc:picChg>
      </pc:sldChg>
      <pc:sldChg chg="ord">
        <pc:chgData name="장 동민" userId="6f6e202fb01bfcda" providerId="LiveId" clId="{92A2CAE4-9FE4-4267-B262-2C6B08D22953}" dt="2022-06-09T07:25:38.013" v="2938"/>
        <pc:sldMkLst>
          <pc:docMk/>
          <pc:sldMk cId="1938578528" sldId="260"/>
        </pc:sldMkLst>
      </pc:sldChg>
      <pc:sldChg chg="ord">
        <pc:chgData name="장 동민" userId="6f6e202fb01bfcda" providerId="LiveId" clId="{92A2CAE4-9FE4-4267-B262-2C6B08D22953}" dt="2022-06-09T07:16:51.801" v="2880"/>
        <pc:sldMkLst>
          <pc:docMk/>
          <pc:sldMk cId="2486211482" sldId="261"/>
        </pc:sldMkLst>
      </pc:sldChg>
      <pc:sldChg chg="modSp new mod">
        <pc:chgData name="장 동민" userId="6f6e202fb01bfcda" providerId="LiveId" clId="{92A2CAE4-9FE4-4267-B262-2C6B08D22953}" dt="2022-06-09T04:16:22.751" v="37" actId="5793"/>
        <pc:sldMkLst>
          <pc:docMk/>
          <pc:sldMk cId="516723399" sldId="263"/>
        </pc:sldMkLst>
        <pc:spChg chg="mod">
          <ac:chgData name="장 동민" userId="6f6e202fb01bfcda" providerId="LiveId" clId="{92A2CAE4-9FE4-4267-B262-2C6B08D22953}" dt="2022-06-09T04:16:19.035" v="23"/>
          <ac:spMkLst>
            <pc:docMk/>
            <pc:sldMk cId="516723399" sldId="263"/>
            <ac:spMk id="2" creationId="{4954CC66-820A-2407-E887-3B3791F9F5FA}"/>
          </ac:spMkLst>
        </pc:spChg>
        <pc:spChg chg="mod">
          <ac:chgData name="장 동민" userId="6f6e202fb01bfcda" providerId="LiveId" clId="{92A2CAE4-9FE4-4267-B262-2C6B08D22953}" dt="2022-06-09T04:16:22.751" v="37" actId="5793"/>
          <ac:spMkLst>
            <pc:docMk/>
            <pc:sldMk cId="516723399" sldId="263"/>
            <ac:spMk id="3" creationId="{324D1C05-0083-2F97-6B6E-C0EE8BDCCCFE}"/>
          </ac:spMkLst>
        </pc:spChg>
      </pc:sldChg>
      <pc:sldChg chg="addSp delSp modSp new mod ord">
        <pc:chgData name="장 동민" userId="6f6e202fb01bfcda" providerId="LiveId" clId="{92A2CAE4-9FE4-4267-B262-2C6B08D22953}" dt="2022-06-09T04:49:05.400" v="337" actId="27636"/>
        <pc:sldMkLst>
          <pc:docMk/>
          <pc:sldMk cId="174785505" sldId="264"/>
        </pc:sldMkLst>
        <pc:spChg chg="mod">
          <ac:chgData name="장 동민" userId="6f6e202fb01bfcda" providerId="LiveId" clId="{92A2CAE4-9FE4-4267-B262-2C6B08D22953}" dt="2022-06-09T04:18:56.931" v="52" actId="20577"/>
          <ac:spMkLst>
            <pc:docMk/>
            <pc:sldMk cId="174785505" sldId="264"/>
            <ac:spMk id="2" creationId="{514FE71F-F52C-FECF-87AF-19B86F07262E}"/>
          </ac:spMkLst>
        </pc:spChg>
        <pc:spChg chg="del">
          <ac:chgData name="장 동민" userId="6f6e202fb01bfcda" providerId="LiveId" clId="{92A2CAE4-9FE4-4267-B262-2C6B08D22953}" dt="2022-06-09T04:18:30.525" v="42" actId="478"/>
          <ac:spMkLst>
            <pc:docMk/>
            <pc:sldMk cId="174785505" sldId="264"/>
            <ac:spMk id="3" creationId="{C9BA0BBD-B8BB-C6CA-121E-EB2978FA22F3}"/>
          </ac:spMkLst>
        </pc:spChg>
        <pc:spChg chg="add mod">
          <ac:chgData name="장 동민" userId="6f6e202fb01bfcda" providerId="LiveId" clId="{92A2CAE4-9FE4-4267-B262-2C6B08D22953}" dt="2022-06-09T04:18:47.117" v="48" actId="1076"/>
          <ac:spMkLst>
            <pc:docMk/>
            <pc:sldMk cId="174785505" sldId="264"/>
            <ac:spMk id="5" creationId="{81F1E2ED-713A-3E59-78C0-BC549333E619}"/>
          </ac:spMkLst>
        </pc:spChg>
        <pc:spChg chg="add mod">
          <ac:chgData name="장 동민" userId="6f6e202fb01bfcda" providerId="LiveId" clId="{92A2CAE4-9FE4-4267-B262-2C6B08D22953}" dt="2022-06-09T04:49:05.400" v="337" actId="27636"/>
          <ac:spMkLst>
            <pc:docMk/>
            <pc:sldMk cId="174785505" sldId="264"/>
            <ac:spMk id="6" creationId="{0C05FAF3-BE8E-71A9-B039-489F6AEF6265}"/>
          </ac:spMkLst>
        </pc:spChg>
      </pc:sldChg>
      <pc:sldChg chg="addSp delSp modSp new mod">
        <pc:chgData name="장 동민" userId="6f6e202fb01bfcda" providerId="LiveId" clId="{92A2CAE4-9FE4-4267-B262-2C6B08D22953}" dt="2022-06-09T04:48:23.643" v="334"/>
        <pc:sldMkLst>
          <pc:docMk/>
          <pc:sldMk cId="3652179411" sldId="265"/>
        </pc:sldMkLst>
        <pc:spChg chg="del mod">
          <ac:chgData name="장 동민" userId="6f6e202fb01bfcda" providerId="LiveId" clId="{92A2CAE4-9FE4-4267-B262-2C6B08D22953}" dt="2022-06-09T04:22:40.236" v="281" actId="21"/>
          <ac:spMkLst>
            <pc:docMk/>
            <pc:sldMk cId="3652179411" sldId="265"/>
            <ac:spMk id="2" creationId="{09574AD2-4531-D98B-5D60-F16240398DD5}"/>
          </ac:spMkLst>
        </pc:spChg>
        <pc:spChg chg="del">
          <ac:chgData name="장 동민" userId="6f6e202fb01bfcda" providerId="LiveId" clId="{92A2CAE4-9FE4-4267-B262-2C6B08D22953}" dt="2022-06-09T04:21:18.074" v="160" actId="478"/>
          <ac:spMkLst>
            <pc:docMk/>
            <pc:sldMk cId="3652179411" sldId="265"/>
            <ac:spMk id="3" creationId="{0FD6AB69-8F5E-593F-91AF-5F7C8F9026E6}"/>
          </ac:spMkLst>
        </pc:spChg>
        <pc:spChg chg="add del mod">
          <ac:chgData name="장 동민" userId="6f6e202fb01bfcda" providerId="LiveId" clId="{92A2CAE4-9FE4-4267-B262-2C6B08D22953}" dt="2022-06-09T04:23:26.428" v="289" actId="478"/>
          <ac:spMkLst>
            <pc:docMk/>
            <pc:sldMk cId="3652179411" sldId="265"/>
            <ac:spMk id="5" creationId="{9444BBE2-ECAF-5E0F-4F97-F7E3BF7DBE50}"/>
          </ac:spMkLst>
        </pc:spChg>
        <pc:spChg chg="add mod">
          <ac:chgData name="장 동민" userId="6f6e202fb01bfcda" providerId="LiveId" clId="{92A2CAE4-9FE4-4267-B262-2C6B08D22953}" dt="2022-06-09T04:48:23.643" v="334"/>
          <ac:spMkLst>
            <pc:docMk/>
            <pc:sldMk cId="3652179411" sldId="265"/>
            <ac:spMk id="8" creationId="{016088E8-452F-FC35-FF56-4F840C762663}"/>
          </ac:spMkLst>
        </pc:spChg>
        <pc:picChg chg="add mod">
          <ac:chgData name="장 동민" userId="6f6e202fb01bfcda" providerId="LiveId" clId="{92A2CAE4-9FE4-4267-B262-2C6B08D22953}" dt="2022-06-09T04:48:17.121" v="297" actId="1076"/>
          <ac:picMkLst>
            <pc:docMk/>
            <pc:sldMk cId="3652179411" sldId="265"/>
            <ac:picMk id="7" creationId="{FD008B8B-84B5-9B6F-D5CA-3B62FE6C8974}"/>
          </ac:picMkLst>
        </pc:picChg>
      </pc:sldChg>
      <pc:sldChg chg="addSp delSp modSp new mod ord">
        <pc:chgData name="장 동민" userId="6f6e202fb01bfcda" providerId="LiveId" clId="{92A2CAE4-9FE4-4267-B262-2C6B08D22953}" dt="2022-06-09T07:14:13.375" v="2862"/>
        <pc:sldMkLst>
          <pc:docMk/>
          <pc:sldMk cId="306680487" sldId="266"/>
        </pc:sldMkLst>
        <pc:spChg chg="mod">
          <ac:chgData name="장 동민" userId="6f6e202fb01bfcda" providerId="LiveId" clId="{92A2CAE4-9FE4-4267-B262-2C6B08D22953}" dt="2022-06-09T04:53:27.436" v="425" actId="20577"/>
          <ac:spMkLst>
            <pc:docMk/>
            <pc:sldMk cId="306680487" sldId="266"/>
            <ac:spMk id="2" creationId="{A7218F97-B8CF-9764-89CD-5643963B449E}"/>
          </ac:spMkLst>
        </pc:spChg>
        <pc:spChg chg="del">
          <ac:chgData name="장 동민" userId="6f6e202fb01bfcda" providerId="LiveId" clId="{92A2CAE4-9FE4-4267-B262-2C6B08D22953}" dt="2022-06-09T04:53:13.432" v="401" actId="478"/>
          <ac:spMkLst>
            <pc:docMk/>
            <pc:sldMk cId="306680487" sldId="266"/>
            <ac:spMk id="3" creationId="{C9278D14-A212-8ACB-AA8B-8F996AD1131D}"/>
          </ac:spMkLst>
        </pc:spChg>
        <pc:spChg chg="add mod">
          <ac:chgData name="장 동민" userId="6f6e202fb01bfcda" providerId="LiveId" clId="{92A2CAE4-9FE4-4267-B262-2C6B08D22953}" dt="2022-06-09T04:54:27.094" v="518" actId="20577"/>
          <ac:spMkLst>
            <pc:docMk/>
            <pc:sldMk cId="306680487" sldId="266"/>
            <ac:spMk id="4" creationId="{B1049CEC-CE14-FED4-94D3-858B5B4DBBC9}"/>
          </ac:spMkLst>
        </pc:spChg>
      </pc:sldChg>
      <pc:sldChg chg="delSp modSp new del mod">
        <pc:chgData name="장 동민" userId="6f6e202fb01bfcda" providerId="LiveId" clId="{92A2CAE4-9FE4-4267-B262-2C6B08D22953}" dt="2022-06-09T07:23:01.873" v="2913" actId="47"/>
        <pc:sldMkLst>
          <pc:docMk/>
          <pc:sldMk cId="1733799965" sldId="267"/>
        </pc:sldMkLst>
        <pc:spChg chg="mod">
          <ac:chgData name="장 동민" userId="6f6e202fb01bfcda" providerId="LiveId" clId="{92A2CAE4-9FE4-4267-B262-2C6B08D22953}" dt="2022-06-09T04:55:03.072" v="549" actId="20577"/>
          <ac:spMkLst>
            <pc:docMk/>
            <pc:sldMk cId="1733799965" sldId="267"/>
            <ac:spMk id="2" creationId="{62F4F75B-AA2A-177F-310F-32B4C3D6A881}"/>
          </ac:spMkLst>
        </pc:spChg>
        <pc:spChg chg="del">
          <ac:chgData name="장 동민" userId="6f6e202fb01bfcda" providerId="LiveId" clId="{92A2CAE4-9FE4-4267-B262-2C6B08D22953}" dt="2022-06-09T04:55:16.597" v="562" actId="478"/>
          <ac:spMkLst>
            <pc:docMk/>
            <pc:sldMk cId="1733799965" sldId="267"/>
            <ac:spMk id="3" creationId="{FB911D04-FF05-4787-F0FD-78ACC5BD1432}"/>
          </ac:spMkLst>
        </pc:spChg>
      </pc:sldChg>
      <pc:sldChg chg="new del">
        <pc:chgData name="장 동민" userId="6f6e202fb01bfcda" providerId="LiveId" clId="{92A2CAE4-9FE4-4267-B262-2C6B08D22953}" dt="2022-06-09T04:54:53.880" v="541" actId="47"/>
        <pc:sldMkLst>
          <pc:docMk/>
          <pc:sldMk cId="1786975202" sldId="268"/>
        </pc:sldMkLst>
      </pc:sldChg>
      <pc:sldChg chg="new del">
        <pc:chgData name="장 동민" userId="6f6e202fb01bfcda" providerId="LiveId" clId="{92A2CAE4-9FE4-4267-B262-2C6B08D22953}" dt="2022-06-09T04:54:55.454" v="542" actId="47"/>
        <pc:sldMkLst>
          <pc:docMk/>
          <pc:sldMk cId="2281253296" sldId="269"/>
        </pc:sldMkLst>
      </pc:sldChg>
      <pc:sldChg chg="delSp modSp add del mod">
        <pc:chgData name="장 동민" userId="6f6e202fb01bfcda" providerId="LiveId" clId="{92A2CAE4-9FE4-4267-B262-2C6B08D22953}" dt="2022-06-09T07:23:03.414" v="2914" actId="47"/>
        <pc:sldMkLst>
          <pc:docMk/>
          <pc:sldMk cId="4217671646" sldId="270"/>
        </pc:sldMkLst>
        <pc:spChg chg="mod">
          <ac:chgData name="장 동민" userId="6f6e202fb01bfcda" providerId="LiveId" clId="{92A2CAE4-9FE4-4267-B262-2C6B08D22953}" dt="2022-06-09T04:55:10.573" v="560" actId="20577"/>
          <ac:spMkLst>
            <pc:docMk/>
            <pc:sldMk cId="4217671646" sldId="270"/>
            <ac:spMk id="2" creationId="{62F4F75B-AA2A-177F-310F-32B4C3D6A881}"/>
          </ac:spMkLst>
        </pc:spChg>
        <pc:spChg chg="del">
          <ac:chgData name="장 동민" userId="6f6e202fb01bfcda" providerId="LiveId" clId="{92A2CAE4-9FE4-4267-B262-2C6B08D22953}" dt="2022-06-09T04:55:12.765" v="561" actId="478"/>
          <ac:spMkLst>
            <pc:docMk/>
            <pc:sldMk cId="4217671646" sldId="270"/>
            <ac:spMk id="3" creationId="{FB911D04-FF05-4787-F0FD-78ACC5BD1432}"/>
          </ac:spMkLst>
        </pc:spChg>
      </pc:sldChg>
      <pc:sldChg chg="addSp delSp modSp new mod">
        <pc:chgData name="장 동민" userId="6f6e202fb01bfcda" providerId="LiveId" clId="{92A2CAE4-9FE4-4267-B262-2C6B08D22953}" dt="2022-06-09T05:14:53.827" v="1406"/>
        <pc:sldMkLst>
          <pc:docMk/>
          <pc:sldMk cId="1446818463" sldId="271"/>
        </pc:sldMkLst>
        <pc:spChg chg="mod">
          <ac:chgData name="장 동민" userId="6f6e202fb01bfcda" providerId="LiveId" clId="{92A2CAE4-9FE4-4267-B262-2C6B08D22953}" dt="2022-06-09T05:03:52.972" v="1000"/>
          <ac:spMkLst>
            <pc:docMk/>
            <pc:sldMk cId="1446818463" sldId="271"/>
            <ac:spMk id="2" creationId="{9B67FC66-ACBE-D526-BE5F-B26C36643965}"/>
          </ac:spMkLst>
        </pc:spChg>
        <pc:spChg chg="del">
          <ac:chgData name="장 동민" userId="6f6e202fb01bfcda" providerId="LiveId" clId="{92A2CAE4-9FE4-4267-B262-2C6B08D22953}" dt="2022-06-09T04:55:51.188" v="583" actId="478"/>
          <ac:spMkLst>
            <pc:docMk/>
            <pc:sldMk cId="1446818463" sldId="271"/>
            <ac:spMk id="3" creationId="{22B0B43F-56C7-00A6-23AE-A0739CB33CB9}"/>
          </ac:spMkLst>
        </pc:spChg>
        <pc:spChg chg="add del mod">
          <ac:chgData name="장 동민" userId="6f6e202fb01bfcda" providerId="LiveId" clId="{92A2CAE4-9FE4-4267-B262-2C6B08D22953}" dt="2022-06-09T05:14:53.827" v="1406"/>
          <ac:spMkLst>
            <pc:docMk/>
            <pc:sldMk cId="1446818463" sldId="271"/>
            <ac:spMk id="4" creationId="{AFB3043C-F7CE-0609-139D-CF37D79D96AC}"/>
          </ac:spMkLst>
        </pc:spChg>
        <pc:spChg chg="add del mod">
          <ac:chgData name="장 동민" userId="6f6e202fb01bfcda" providerId="LiveId" clId="{92A2CAE4-9FE4-4267-B262-2C6B08D22953}" dt="2022-06-09T05:03:56.744" v="1001" actId="21"/>
          <ac:spMkLst>
            <pc:docMk/>
            <pc:sldMk cId="1446818463" sldId="271"/>
            <ac:spMk id="4" creationId="{E583A778-AF55-FB16-8D7B-6E106E127472}"/>
          </ac:spMkLst>
        </pc:spChg>
        <pc:spChg chg="add mod">
          <ac:chgData name="장 동민" userId="6f6e202fb01bfcda" providerId="LiveId" clId="{92A2CAE4-9FE4-4267-B262-2C6B08D22953}" dt="2022-06-09T05:14:38.553" v="1404" actId="20577"/>
          <ac:spMkLst>
            <pc:docMk/>
            <pc:sldMk cId="1446818463" sldId="271"/>
            <ac:spMk id="5" creationId="{F02FEB7D-4E01-0062-14DA-1AE830BE59A7}"/>
          </ac:spMkLst>
        </pc:spChg>
      </pc:sldChg>
      <pc:sldChg chg="addSp delSp modSp new mod">
        <pc:chgData name="장 동민" userId="6f6e202fb01bfcda" providerId="LiveId" clId="{92A2CAE4-9FE4-4267-B262-2C6B08D22953}" dt="2022-06-09T05:19:42.378" v="1804" actId="20577"/>
        <pc:sldMkLst>
          <pc:docMk/>
          <pc:sldMk cId="2707163837" sldId="272"/>
        </pc:sldMkLst>
        <pc:spChg chg="del">
          <ac:chgData name="장 동민" userId="6f6e202fb01bfcda" providerId="LiveId" clId="{92A2CAE4-9FE4-4267-B262-2C6B08D22953}" dt="2022-06-09T05:03:15.206" v="957"/>
          <ac:spMkLst>
            <pc:docMk/>
            <pc:sldMk cId="2707163837" sldId="272"/>
            <ac:spMk id="2" creationId="{ADFB5365-1ECC-B670-0CE0-19CCD06A6360}"/>
          </ac:spMkLst>
        </pc:spChg>
        <pc:spChg chg="del">
          <ac:chgData name="장 동민" userId="6f6e202fb01bfcda" providerId="LiveId" clId="{92A2CAE4-9FE4-4267-B262-2C6B08D22953}" dt="2022-06-09T05:03:17.005" v="958" actId="478"/>
          <ac:spMkLst>
            <pc:docMk/>
            <pc:sldMk cId="2707163837" sldId="272"/>
            <ac:spMk id="3" creationId="{EB0213B6-CA08-B599-0D8E-11C71F38C35D}"/>
          </ac:spMkLst>
        </pc:spChg>
        <pc:spChg chg="add mod">
          <ac:chgData name="장 동민" userId="6f6e202fb01bfcda" providerId="LiveId" clId="{92A2CAE4-9FE4-4267-B262-2C6B08D22953}" dt="2022-06-09T05:15:29.289" v="1489" actId="404"/>
          <ac:spMkLst>
            <pc:docMk/>
            <pc:sldMk cId="2707163837" sldId="272"/>
            <ac:spMk id="4" creationId="{EC10E26C-8197-6279-0665-EF89EC095020}"/>
          </ac:spMkLst>
        </pc:spChg>
        <pc:spChg chg="add mod">
          <ac:chgData name="장 동민" userId="6f6e202fb01bfcda" providerId="LiveId" clId="{92A2CAE4-9FE4-4267-B262-2C6B08D22953}" dt="2022-06-09T05:19:42.378" v="1804" actId="20577"/>
          <ac:spMkLst>
            <pc:docMk/>
            <pc:sldMk cId="2707163837" sldId="272"/>
            <ac:spMk id="5" creationId="{7D33C09E-C97B-75CE-D604-19DA14288119}"/>
          </ac:spMkLst>
        </pc:spChg>
      </pc:sldChg>
      <pc:sldChg chg="new del">
        <pc:chgData name="장 동민" userId="6f6e202fb01bfcda" providerId="LiveId" clId="{92A2CAE4-9FE4-4267-B262-2C6B08D22953}" dt="2022-06-09T05:20:03.851" v="1807" actId="47"/>
        <pc:sldMkLst>
          <pc:docMk/>
          <pc:sldMk cId="3283795160" sldId="273"/>
        </pc:sldMkLst>
      </pc:sldChg>
      <pc:sldChg chg="modSp add mod">
        <pc:chgData name="장 동민" userId="6f6e202fb01bfcda" providerId="LiveId" clId="{92A2CAE4-9FE4-4267-B262-2C6B08D22953}" dt="2022-06-09T05:24:13.030" v="2136" actId="20577"/>
        <pc:sldMkLst>
          <pc:docMk/>
          <pc:sldMk cId="1020765911" sldId="274"/>
        </pc:sldMkLst>
        <pc:spChg chg="mod">
          <ac:chgData name="장 동민" userId="6f6e202fb01bfcda" providerId="LiveId" clId="{92A2CAE4-9FE4-4267-B262-2C6B08D22953}" dt="2022-06-09T05:20:17.888" v="1867"/>
          <ac:spMkLst>
            <pc:docMk/>
            <pc:sldMk cId="1020765911" sldId="274"/>
            <ac:spMk id="4" creationId="{EC10E26C-8197-6279-0665-EF89EC095020}"/>
          </ac:spMkLst>
        </pc:spChg>
        <pc:spChg chg="mod">
          <ac:chgData name="장 동민" userId="6f6e202fb01bfcda" providerId="LiveId" clId="{92A2CAE4-9FE4-4267-B262-2C6B08D22953}" dt="2022-06-09T05:24:13.030" v="2136" actId="20577"/>
          <ac:spMkLst>
            <pc:docMk/>
            <pc:sldMk cId="1020765911" sldId="274"/>
            <ac:spMk id="5" creationId="{7D33C09E-C97B-75CE-D604-19DA14288119}"/>
          </ac:spMkLst>
        </pc:spChg>
      </pc:sldChg>
      <pc:sldChg chg="modSp new mod">
        <pc:chgData name="장 동민" userId="6f6e202fb01bfcda" providerId="LiveId" clId="{92A2CAE4-9FE4-4267-B262-2C6B08D22953}" dt="2022-06-09T05:25:52.720" v="2182"/>
        <pc:sldMkLst>
          <pc:docMk/>
          <pc:sldMk cId="3984665978" sldId="275"/>
        </pc:sldMkLst>
        <pc:spChg chg="mod">
          <ac:chgData name="장 동민" userId="6f6e202fb01bfcda" providerId="LiveId" clId="{92A2CAE4-9FE4-4267-B262-2C6B08D22953}" dt="2022-06-09T05:25:52.720" v="2182"/>
          <ac:spMkLst>
            <pc:docMk/>
            <pc:sldMk cId="3984665978" sldId="275"/>
            <ac:spMk id="2" creationId="{A0E7F7F6-CF8D-D023-0F07-C01B8D3C6347}"/>
          </ac:spMkLst>
        </pc:spChg>
        <pc:spChg chg="mod">
          <ac:chgData name="장 동민" userId="6f6e202fb01bfcda" providerId="LiveId" clId="{92A2CAE4-9FE4-4267-B262-2C6B08D22953}" dt="2022-06-09T05:25:48.903" v="2159" actId="5793"/>
          <ac:spMkLst>
            <pc:docMk/>
            <pc:sldMk cId="3984665978" sldId="275"/>
            <ac:spMk id="3" creationId="{7600D9E7-34A7-C159-BA2B-76638DD62493}"/>
          </ac:spMkLst>
        </pc:spChg>
      </pc:sldChg>
      <pc:sldChg chg="addSp delSp modSp new mod ord">
        <pc:chgData name="장 동민" userId="6f6e202fb01bfcda" providerId="LiveId" clId="{92A2CAE4-9FE4-4267-B262-2C6B08D22953}" dt="2022-06-09T07:18:57.668" v="2888"/>
        <pc:sldMkLst>
          <pc:docMk/>
          <pc:sldMk cId="2457733269" sldId="276"/>
        </pc:sldMkLst>
        <pc:spChg chg="del">
          <ac:chgData name="장 동민" userId="6f6e202fb01bfcda" providerId="LiveId" clId="{92A2CAE4-9FE4-4267-B262-2C6B08D22953}" dt="2022-06-09T05:31:32.044" v="2193" actId="478"/>
          <ac:spMkLst>
            <pc:docMk/>
            <pc:sldMk cId="2457733269" sldId="276"/>
            <ac:spMk id="2" creationId="{E35AF954-8EC5-E7CC-97D9-F4BB505FFED8}"/>
          </ac:spMkLst>
        </pc:spChg>
        <pc:spChg chg="del">
          <ac:chgData name="장 동민" userId="6f6e202fb01bfcda" providerId="LiveId" clId="{92A2CAE4-9FE4-4267-B262-2C6B08D22953}" dt="2022-06-09T05:31:30.891" v="2192" actId="478"/>
          <ac:spMkLst>
            <pc:docMk/>
            <pc:sldMk cId="2457733269" sldId="276"/>
            <ac:spMk id="3" creationId="{0E7DE2FC-5EBD-7223-E21B-A85F2BB79719}"/>
          </ac:spMkLst>
        </pc:spChg>
        <pc:graphicFrameChg chg="add del mod modGraphic">
          <ac:chgData name="장 동민" userId="6f6e202fb01bfcda" providerId="LiveId" clId="{92A2CAE4-9FE4-4267-B262-2C6B08D22953}" dt="2022-06-09T05:33:06.136" v="2203" actId="478"/>
          <ac:graphicFrameMkLst>
            <pc:docMk/>
            <pc:sldMk cId="2457733269" sldId="276"/>
            <ac:graphicFrameMk id="4" creationId="{AA164F5C-82E4-2C07-B089-2A504CD321C7}"/>
          </ac:graphicFrameMkLst>
        </pc:graphicFrameChg>
        <pc:graphicFrameChg chg="add mod modGraphic">
          <ac:chgData name="장 동민" userId="6f6e202fb01bfcda" providerId="LiveId" clId="{92A2CAE4-9FE4-4267-B262-2C6B08D22953}" dt="2022-06-09T05:33:18.642" v="2212" actId="113"/>
          <ac:graphicFrameMkLst>
            <pc:docMk/>
            <pc:sldMk cId="2457733269" sldId="276"/>
            <ac:graphicFrameMk id="5" creationId="{CDFE5E6F-A89E-2629-6C02-8DADD89E0F11}"/>
          </ac:graphicFrameMkLst>
        </pc:graphicFrameChg>
      </pc:sldChg>
      <pc:sldChg chg="addSp delSp modSp new mod ord">
        <pc:chgData name="장 동민" userId="6f6e202fb01bfcda" providerId="LiveId" clId="{92A2CAE4-9FE4-4267-B262-2C6B08D22953}" dt="2022-06-09T05:48:00.079" v="2222" actId="20577"/>
        <pc:sldMkLst>
          <pc:docMk/>
          <pc:sldMk cId="1424152270" sldId="277"/>
        </pc:sldMkLst>
        <pc:spChg chg="del">
          <ac:chgData name="장 동민" userId="6f6e202fb01bfcda" providerId="LiveId" clId="{92A2CAE4-9FE4-4267-B262-2C6B08D22953}" dt="2022-06-09T05:46:33.989" v="2220" actId="478"/>
          <ac:spMkLst>
            <pc:docMk/>
            <pc:sldMk cId="1424152270" sldId="277"/>
            <ac:spMk id="2" creationId="{8464C106-932D-D232-2AC7-1C9B09544C4C}"/>
          </ac:spMkLst>
        </pc:spChg>
        <pc:spChg chg="add del mod">
          <ac:chgData name="장 동민" userId="6f6e202fb01bfcda" providerId="LiveId" clId="{92A2CAE4-9FE4-4267-B262-2C6B08D22953}" dt="2022-06-09T05:48:00.079" v="2222" actId="20577"/>
          <ac:spMkLst>
            <pc:docMk/>
            <pc:sldMk cId="1424152270" sldId="277"/>
            <ac:spMk id="3" creationId="{F273A586-8087-E96A-C48D-D388015726B7}"/>
          </ac:spMkLst>
        </pc:spChg>
        <pc:graphicFrameChg chg="add del mod">
          <ac:chgData name="장 동민" userId="6f6e202fb01bfcda" providerId="LiveId" clId="{92A2CAE4-9FE4-4267-B262-2C6B08D22953}" dt="2022-06-09T05:46:11.876" v="2218"/>
          <ac:graphicFrameMkLst>
            <pc:docMk/>
            <pc:sldMk cId="1424152270" sldId="277"/>
            <ac:graphicFrameMk id="4" creationId="{3EC65289-6DBC-AFBB-3259-038412767F1D}"/>
          </ac:graphicFrameMkLst>
        </pc:graphicFrameChg>
      </pc:sldChg>
      <pc:sldChg chg="new del">
        <pc:chgData name="장 동민" userId="6f6e202fb01bfcda" providerId="LiveId" clId="{92A2CAE4-9FE4-4267-B262-2C6B08D22953}" dt="2022-06-09T07:07:14.839" v="2451" actId="47"/>
        <pc:sldMkLst>
          <pc:docMk/>
          <pc:sldMk cId="879497249" sldId="278"/>
        </pc:sldMkLst>
      </pc:sldChg>
      <pc:sldChg chg="modSp add mod">
        <pc:chgData name="장 동민" userId="6f6e202fb01bfcda" providerId="LiveId" clId="{92A2CAE4-9FE4-4267-B262-2C6B08D22953}" dt="2022-06-09T06:04:25.317" v="2450"/>
        <pc:sldMkLst>
          <pc:docMk/>
          <pc:sldMk cId="1554290585" sldId="279"/>
        </pc:sldMkLst>
        <pc:spChg chg="mod">
          <ac:chgData name="장 동민" userId="6f6e202fb01bfcda" providerId="LiveId" clId="{92A2CAE4-9FE4-4267-B262-2C6B08D22953}" dt="2022-06-09T05:48:30.776" v="2239"/>
          <ac:spMkLst>
            <pc:docMk/>
            <pc:sldMk cId="1554290585" sldId="279"/>
            <ac:spMk id="2" creationId="{A0E7F7F6-CF8D-D023-0F07-C01B8D3C6347}"/>
          </ac:spMkLst>
        </pc:spChg>
        <pc:spChg chg="mod">
          <ac:chgData name="장 동민" userId="6f6e202fb01bfcda" providerId="LiveId" clId="{92A2CAE4-9FE4-4267-B262-2C6B08D22953}" dt="2022-06-09T06:04:25.317" v="2450"/>
          <ac:spMkLst>
            <pc:docMk/>
            <pc:sldMk cId="1554290585" sldId="279"/>
            <ac:spMk id="3" creationId="{7600D9E7-34A7-C159-BA2B-76638DD62493}"/>
          </ac:spMkLst>
        </pc:spChg>
      </pc:sldChg>
      <pc:sldChg chg="addSp delSp modSp new mod">
        <pc:chgData name="장 동민" userId="6f6e202fb01bfcda" providerId="LiveId" clId="{92A2CAE4-9FE4-4267-B262-2C6B08D22953}" dt="2022-06-09T07:11:02.746" v="2860" actId="20577"/>
        <pc:sldMkLst>
          <pc:docMk/>
          <pc:sldMk cId="3431443015" sldId="280"/>
        </pc:sldMkLst>
        <pc:spChg chg="del">
          <ac:chgData name="장 동민" userId="6f6e202fb01bfcda" providerId="LiveId" clId="{92A2CAE4-9FE4-4267-B262-2C6B08D22953}" dt="2022-06-09T07:08:13.931" v="2457" actId="478"/>
          <ac:spMkLst>
            <pc:docMk/>
            <pc:sldMk cId="3431443015" sldId="280"/>
            <ac:spMk id="2" creationId="{2C72EBA5-2878-2879-36B1-63D209A55F4C}"/>
          </ac:spMkLst>
        </pc:spChg>
        <pc:spChg chg="del">
          <ac:chgData name="장 동민" userId="6f6e202fb01bfcda" providerId="LiveId" clId="{92A2CAE4-9FE4-4267-B262-2C6B08D22953}" dt="2022-06-09T07:08:15.874" v="2458" actId="478"/>
          <ac:spMkLst>
            <pc:docMk/>
            <pc:sldMk cId="3431443015" sldId="280"/>
            <ac:spMk id="3" creationId="{10D7E31B-3D1B-E78F-D2F5-33727B0FD2CC}"/>
          </ac:spMkLst>
        </pc:spChg>
        <pc:spChg chg="add mod">
          <ac:chgData name="장 동민" userId="6f6e202fb01bfcda" providerId="LiveId" clId="{92A2CAE4-9FE4-4267-B262-2C6B08D22953}" dt="2022-06-09T07:11:02.746" v="2860" actId="20577"/>
          <ac:spMkLst>
            <pc:docMk/>
            <pc:sldMk cId="3431443015" sldId="280"/>
            <ac:spMk id="4" creationId="{0057E052-E019-C141-F02D-29A047107FD1}"/>
          </ac:spMkLst>
        </pc:spChg>
      </pc:sldChg>
      <pc:sldChg chg="modSp add del mod">
        <pc:chgData name="장 동민" userId="6f6e202fb01bfcda" providerId="LiveId" clId="{92A2CAE4-9FE4-4267-B262-2C6B08D22953}" dt="2022-06-09T07:16:45.033" v="2876" actId="2696"/>
        <pc:sldMkLst>
          <pc:docMk/>
          <pc:sldMk cId="466054171" sldId="281"/>
        </pc:sldMkLst>
        <pc:spChg chg="mod">
          <ac:chgData name="장 동민" userId="6f6e202fb01bfcda" providerId="LiveId" clId="{92A2CAE4-9FE4-4267-B262-2C6B08D22953}" dt="2022-06-09T07:16:18.064" v="2869" actId="20577"/>
          <ac:spMkLst>
            <pc:docMk/>
            <pc:sldMk cId="466054171" sldId="281"/>
            <ac:spMk id="4" creationId="{B1049CEC-CE14-FED4-94D3-858B5B4DBBC9}"/>
          </ac:spMkLst>
        </pc:spChg>
      </pc:sldChg>
      <pc:sldChg chg="addSp delSp modSp new mod ord">
        <pc:chgData name="장 동민" userId="6f6e202fb01bfcda" providerId="LiveId" clId="{92A2CAE4-9FE4-4267-B262-2C6B08D22953}" dt="2022-06-09T07:25:41.061" v="2940"/>
        <pc:sldMkLst>
          <pc:docMk/>
          <pc:sldMk cId="2477208690" sldId="281"/>
        </pc:sldMkLst>
        <pc:spChg chg="del">
          <ac:chgData name="장 동민" userId="6f6e202fb01bfcda" providerId="LiveId" clId="{92A2CAE4-9FE4-4267-B262-2C6B08D22953}" dt="2022-06-09T07:18:23.993" v="2883" actId="478"/>
          <ac:spMkLst>
            <pc:docMk/>
            <pc:sldMk cId="2477208690" sldId="281"/>
            <ac:spMk id="2" creationId="{F29549B5-2DC2-1014-7212-12B92A20FDC8}"/>
          </ac:spMkLst>
        </pc:spChg>
        <pc:spChg chg="del">
          <ac:chgData name="장 동민" userId="6f6e202fb01bfcda" providerId="LiveId" clId="{92A2CAE4-9FE4-4267-B262-2C6B08D22953}" dt="2022-06-09T07:18:22.497" v="2882" actId="478"/>
          <ac:spMkLst>
            <pc:docMk/>
            <pc:sldMk cId="2477208690" sldId="281"/>
            <ac:spMk id="3" creationId="{1A2C5321-1E24-2D4B-91C1-E2987E4EB6A2}"/>
          </ac:spMkLst>
        </pc:spChg>
        <pc:picChg chg="add mod">
          <ac:chgData name="장 동민" userId="6f6e202fb01bfcda" providerId="LiveId" clId="{92A2CAE4-9FE4-4267-B262-2C6B08D22953}" dt="2022-06-09T07:18:28.612" v="2886" actId="1076"/>
          <ac:picMkLst>
            <pc:docMk/>
            <pc:sldMk cId="2477208690" sldId="281"/>
            <ac:picMk id="5" creationId="{9EE45C1C-A87A-E02A-25A2-070BE2E85361}"/>
          </ac:picMkLst>
        </pc:picChg>
      </pc:sldChg>
      <pc:sldChg chg="addSp delSp modSp new mod">
        <pc:chgData name="장 동민" userId="6f6e202fb01bfcda" providerId="LiveId" clId="{92A2CAE4-9FE4-4267-B262-2C6B08D22953}" dt="2022-06-09T07:21:38.738" v="2897" actId="1076"/>
        <pc:sldMkLst>
          <pc:docMk/>
          <pc:sldMk cId="65624035" sldId="282"/>
        </pc:sldMkLst>
        <pc:spChg chg="del">
          <ac:chgData name="장 동민" userId="6f6e202fb01bfcda" providerId="LiveId" clId="{92A2CAE4-9FE4-4267-B262-2C6B08D22953}" dt="2022-06-09T07:21:27.727" v="2891" actId="478"/>
          <ac:spMkLst>
            <pc:docMk/>
            <pc:sldMk cId="65624035" sldId="282"/>
            <ac:spMk id="2" creationId="{17367772-3ADD-3889-E6BB-BE879277413A}"/>
          </ac:spMkLst>
        </pc:spChg>
        <pc:spChg chg="del">
          <ac:chgData name="장 동민" userId="6f6e202fb01bfcda" providerId="LiveId" clId="{92A2CAE4-9FE4-4267-B262-2C6B08D22953}" dt="2022-06-09T07:21:26.198" v="2890" actId="478"/>
          <ac:spMkLst>
            <pc:docMk/>
            <pc:sldMk cId="65624035" sldId="282"/>
            <ac:spMk id="3" creationId="{90F7DAFA-7059-2CBC-AB20-4B47D388DAE4}"/>
          </ac:spMkLst>
        </pc:spChg>
        <pc:picChg chg="add mod">
          <ac:chgData name="장 동민" userId="6f6e202fb01bfcda" providerId="LiveId" clId="{92A2CAE4-9FE4-4267-B262-2C6B08D22953}" dt="2022-06-09T07:21:38.738" v="2897" actId="1076"/>
          <ac:picMkLst>
            <pc:docMk/>
            <pc:sldMk cId="65624035" sldId="282"/>
            <ac:picMk id="5" creationId="{3D841A83-3BA1-A392-75CE-809FA74B31AA}"/>
          </ac:picMkLst>
        </pc:picChg>
      </pc:sldChg>
      <pc:sldChg chg="addSp delSp modSp new mod">
        <pc:chgData name="장 동민" userId="6f6e202fb01bfcda" providerId="LiveId" clId="{92A2CAE4-9FE4-4267-B262-2C6B08D22953}" dt="2022-06-09T07:25:50.859" v="2943" actId="1076"/>
        <pc:sldMkLst>
          <pc:docMk/>
          <pc:sldMk cId="573301946" sldId="283"/>
        </pc:sldMkLst>
        <pc:spChg chg="del">
          <ac:chgData name="장 동민" userId="6f6e202fb01bfcda" providerId="LiveId" clId="{92A2CAE4-9FE4-4267-B262-2C6B08D22953}" dt="2022-06-09T07:22:12.143" v="2901" actId="478"/>
          <ac:spMkLst>
            <pc:docMk/>
            <pc:sldMk cId="573301946" sldId="283"/>
            <ac:spMk id="2" creationId="{A8FBA3A5-24ED-6925-B431-97D7A968A166}"/>
          </ac:spMkLst>
        </pc:spChg>
        <pc:spChg chg="del">
          <ac:chgData name="장 동민" userId="6f6e202fb01bfcda" providerId="LiveId" clId="{92A2CAE4-9FE4-4267-B262-2C6B08D22953}" dt="2022-06-09T07:22:09.791" v="2899" actId="478"/>
          <ac:spMkLst>
            <pc:docMk/>
            <pc:sldMk cId="573301946" sldId="283"/>
            <ac:spMk id="3" creationId="{86FA0D08-F10A-D592-46A6-8676ABF41C88}"/>
          </ac:spMkLst>
        </pc:spChg>
        <pc:picChg chg="add del mod">
          <ac:chgData name="장 동민" userId="6f6e202fb01bfcda" providerId="LiveId" clId="{92A2CAE4-9FE4-4267-B262-2C6B08D22953}" dt="2022-06-09T07:24:55.375" v="2930" actId="478"/>
          <ac:picMkLst>
            <pc:docMk/>
            <pc:sldMk cId="573301946" sldId="283"/>
            <ac:picMk id="5" creationId="{BA031C97-E24D-1B56-E788-656BB93AD5C9}"/>
          </ac:picMkLst>
        </pc:picChg>
        <pc:picChg chg="add mod">
          <ac:chgData name="장 동민" userId="6f6e202fb01bfcda" providerId="LiveId" clId="{92A2CAE4-9FE4-4267-B262-2C6B08D22953}" dt="2022-06-09T07:25:16.874" v="2936" actId="1076"/>
          <ac:picMkLst>
            <pc:docMk/>
            <pc:sldMk cId="573301946" sldId="283"/>
            <ac:picMk id="7" creationId="{9CE4219F-56D7-9201-7110-3111FAC64C49}"/>
          </ac:picMkLst>
        </pc:picChg>
        <pc:picChg chg="add mod">
          <ac:chgData name="장 동민" userId="6f6e202fb01bfcda" providerId="LiveId" clId="{92A2CAE4-9FE4-4267-B262-2C6B08D22953}" dt="2022-06-09T07:25:50.859" v="2943" actId="1076"/>
          <ac:picMkLst>
            <pc:docMk/>
            <pc:sldMk cId="573301946" sldId="283"/>
            <ac:picMk id="8" creationId="{72038B15-1603-1C02-E656-F1E6F486B8FD}"/>
          </ac:picMkLst>
        </pc:picChg>
      </pc:sldChg>
      <pc:sldChg chg="new del">
        <pc:chgData name="장 동민" userId="6f6e202fb01bfcda" providerId="LiveId" clId="{92A2CAE4-9FE4-4267-B262-2C6B08D22953}" dt="2022-06-09T07:22:59.139" v="2912" actId="47"/>
        <pc:sldMkLst>
          <pc:docMk/>
          <pc:sldMk cId="2287667296" sldId="284"/>
        </pc:sldMkLst>
      </pc:sldChg>
      <pc:sldChg chg="addSp delSp modSp new mod">
        <pc:chgData name="장 동민" userId="6f6e202fb01bfcda" providerId="LiveId" clId="{92A2CAE4-9FE4-4267-B262-2C6B08D22953}" dt="2022-06-09T07:27:01.957" v="2951" actId="1076"/>
        <pc:sldMkLst>
          <pc:docMk/>
          <pc:sldMk cId="3529509229" sldId="284"/>
        </pc:sldMkLst>
        <pc:spChg chg="del">
          <ac:chgData name="장 동민" userId="6f6e202fb01bfcda" providerId="LiveId" clId="{92A2CAE4-9FE4-4267-B262-2C6B08D22953}" dt="2022-06-09T07:23:34.031" v="2917" actId="478"/>
          <ac:spMkLst>
            <pc:docMk/>
            <pc:sldMk cId="3529509229" sldId="284"/>
            <ac:spMk id="2" creationId="{4E7B9C62-91AB-B80E-49E2-8CBECE4A2995}"/>
          </ac:spMkLst>
        </pc:spChg>
        <pc:spChg chg="del">
          <ac:chgData name="장 동민" userId="6f6e202fb01bfcda" providerId="LiveId" clId="{92A2CAE4-9FE4-4267-B262-2C6B08D22953}" dt="2022-06-09T07:23:32.844" v="2916" actId="478"/>
          <ac:spMkLst>
            <pc:docMk/>
            <pc:sldMk cId="3529509229" sldId="284"/>
            <ac:spMk id="3" creationId="{A17A01C2-3F06-39D7-C081-4087D6A2A559}"/>
          </ac:spMkLst>
        </pc:spChg>
        <pc:picChg chg="add del mod">
          <ac:chgData name="장 동민" userId="6f6e202fb01bfcda" providerId="LiveId" clId="{92A2CAE4-9FE4-4267-B262-2C6B08D22953}" dt="2022-06-09T07:25:47.908" v="2941" actId="21"/>
          <ac:picMkLst>
            <pc:docMk/>
            <pc:sldMk cId="3529509229" sldId="284"/>
            <ac:picMk id="5" creationId="{66C455AC-56E1-9282-1573-F349F2205785}"/>
          </ac:picMkLst>
        </pc:picChg>
        <pc:picChg chg="add mod">
          <ac:chgData name="장 동민" userId="6f6e202fb01bfcda" providerId="LiveId" clId="{92A2CAE4-9FE4-4267-B262-2C6B08D22953}" dt="2022-06-09T07:26:14.081" v="2947" actId="1076"/>
          <ac:picMkLst>
            <pc:docMk/>
            <pc:sldMk cId="3529509229" sldId="284"/>
            <ac:picMk id="7" creationId="{EE777E6B-C8D0-1951-9096-20E24E86D483}"/>
          </ac:picMkLst>
        </pc:picChg>
        <pc:picChg chg="add mod">
          <ac:chgData name="장 동민" userId="6f6e202fb01bfcda" providerId="LiveId" clId="{92A2CAE4-9FE4-4267-B262-2C6B08D22953}" dt="2022-06-09T07:27:01.957" v="2951" actId="1076"/>
          <ac:picMkLst>
            <pc:docMk/>
            <pc:sldMk cId="3529509229" sldId="284"/>
            <ac:picMk id="8" creationId="{D76CA676-42AB-51FE-94C6-6A2148C816B2}"/>
          </ac:picMkLst>
        </pc:picChg>
      </pc:sldChg>
      <pc:sldChg chg="addSp delSp modSp new mod">
        <pc:chgData name="장 동민" userId="6f6e202fb01bfcda" providerId="LiveId" clId="{92A2CAE4-9FE4-4267-B262-2C6B08D22953}" dt="2022-06-09T07:32:59.400" v="3024" actId="20577"/>
        <pc:sldMkLst>
          <pc:docMk/>
          <pc:sldMk cId="964532465" sldId="285"/>
        </pc:sldMkLst>
        <pc:spChg chg="mod">
          <ac:chgData name="장 동민" userId="6f6e202fb01bfcda" providerId="LiveId" clId="{92A2CAE4-9FE4-4267-B262-2C6B08D22953}" dt="2022-06-09T07:32:24.251" v="3001" actId="20577"/>
          <ac:spMkLst>
            <pc:docMk/>
            <pc:sldMk cId="964532465" sldId="285"/>
            <ac:spMk id="2" creationId="{84B33066-BB17-1CEB-F90F-9E78B993F022}"/>
          </ac:spMkLst>
        </pc:spChg>
        <pc:spChg chg="del">
          <ac:chgData name="장 동민" userId="6f6e202fb01bfcda" providerId="LiveId" clId="{92A2CAE4-9FE4-4267-B262-2C6B08D22953}" dt="2022-06-09T07:32:26.909" v="3002" actId="478"/>
          <ac:spMkLst>
            <pc:docMk/>
            <pc:sldMk cId="964532465" sldId="285"/>
            <ac:spMk id="3" creationId="{7C016E71-8B72-701A-AD94-7D6D7982E9ED}"/>
          </ac:spMkLst>
        </pc:spChg>
        <pc:spChg chg="add mod">
          <ac:chgData name="장 동민" userId="6f6e202fb01bfcda" providerId="LiveId" clId="{92A2CAE4-9FE4-4267-B262-2C6B08D22953}" dt="2022-06-09T07:32:59.400" v="3024" actId="20577"/>
          <ac:spMkLst>
            <pc:docMk/>
            <pc:sldMk cId="964532465" sldId="285"/>
            <ac:spMk id="4" creationId="{DD76EFE8-1B04-29F6-2F59-E5A9035E99AC}"/>
          </ac:spMkLst>
        </pc:spChg>
      </pc:sldChg>
      <pc:sldChg chg="addSp delSp modSp new del mod">
        <pc:chgData name="장 동민" userId="6f6e202fb01bfcda" providerId="LiveId" clId="{92A2CAE4-9FE4-4267-B262-2C6B08D22953}" dt="2022-06-09T07:26:58.362" v="2949" actId="47"/>
        <pc:sldMkLst>
          <pc:docMk/>
          <pc:sldMk cId="1175182572" sldId="285"/>
        </pc:sldMkLst>
        <pc:spChg chg="del">
          <ac:chgData name="장 동민" userId="6f6e202fb01bfcda" providerId="LiveId" clId="{92A2CAE4-9FE4-4267-B262-2C6B08D22953}" dt="2022-06-09T07:24:06.765" v="2926" actId="478"/>
          <ac:spMkLst>
            <pc:docMk/>
            <pc:sldMk cId="1175182572" sldId="285"/>
            <ac:spMk id="2" creationId="{19B66DBA-78D9-49BC-C3AB-BDC6CFC9AAC6}"/>
          </ac:spMkLst>
        </pc:spChg>
        <pc:spChg chg="del">
          <ac:chgData name="장 동민" userId="6f6e202fb01bfcda" providerId="LiveId" clId="{92A2CAE4-9FE4-4267-B262-2C6B08D22953}" dt="2022-06-09T07:24:06.109" v="2925" actId="478"/>
          <ac:spMkLst>
            <pc:docMk/>
            <pc:sldMk cId="1175182572" sldId="285"/>
            <ac:spMk id="3" creationId="{EB9A7CB5-47F2-66F8-C52B-813B2717C29D}"/>
          </ac:spMkLst>
        </pc:spChg>
        <pc:picChg chg="add del mod">
          <ac:chgData name="장 동민" userId="6f6e202fb01bfcda" providerId="LiveId" clId="{92A2CAE4-9FE4-4267-B262-2C6B08D22953}" dt="2022-06-09T07:26:56.781" v="2948" actId="21"/>
          <ac:picMkLst>
            <pc:docMk/>
            <pc:sldMk cId="1175182572" sldId="285"/>
            <ac:picMk id="5" creationId="{49EBE28B-2589-BFEF-34EF-8D8CBD2314CE}"/>
          </ac:picMkLst>
        </pc:picChg>
      </pc:sldChg>
      <pc:sldChg chg="addSp delSp modSp new mod">
        <pc:chgData name="장 동민" userId="6f6e202fb01bfcda" providerId="LiveId" clId="{92A2CAE4-9FE4-4267-B262-2C6B08D22953}" dt="2022-06-09T07:30:41.210" v="2969" actId="1076"/>
        <pc:sldMkLst>
          <pc:docMk/>
          <pc:sldMk cId="829738729" sldId="286"/>
        </pc:sldMkLst>
        <pc:spChg chg="mod">
          <ac:chgData name="장 동민" userId="6f6e202fb01bfcda" providerId="LiveId" clId="{92A2CAE4-9FE4-4267-B262-2C6B08D22953}" dt="2022-06-09T07:29:42.273" v="2960"/>
          <ac:spMkLst>
            <pc:docMk/>
            <pc:sldMk cId="829738729" sldId="286"/>
            <ac:spMk id="2" creationId="{2528E93C-4D09-5AE5-E76C-5CE474E95E54}"/>
          </ac:spMkLst>
        </pc:spChg>
        <pc:spChg chg="del mod">
          <ac:chgData name="장 동민" userId="6f6e202fb01bfcda" providerId="LiveId" clId="{92A2CAE4-9FE4-4267-B262-2C6B08D22953}" dt="2022-06-09T07:30:32.578" v="2962" actId="478"/>
          <ac:spMkLst>
            <pc:docMk/>
            <pc:sldMk cId="829738729" sldId="286"/>
            <ac:spMk id="3" creationId="{020B2FBD-5F34-B4DA-6B39-E53AF2C2F88F}"/>
          </ac:spMkLst>
        </pc:spChg>
        <pc:picChg chg="add mod">
          <ac:chgData name="장 동민" userId="6f6e202fb01bfcda" providerId="LiveId" clId="{92A2CAE4-9FE4-4267-B262-2C6B08D22953}" dt="2022-06-09T07:30:41.210" v="2969" actId="1076"/>
          <ac:picMkLst>
            <pc:docMk/>
            <pc:sldMk cId="829738729" sldId="286"/>
            <ac:picMk id="5" creationId="{B850E5C2-0A12-3523-E4ED-9D986728D4FB}"/>
          </ac:picMkLst>
        </pc:picChg>
      </pc:sldChg>
      <pc:sldChg chg="addSp delSp modSp new mod">
        <pc:chgData name="장 동민" userId="6f6e202fb01bfcda" providerId="LiveId" clId="{92A2CAE4-9FE4-4267-B262-2C6B08D22953}" dt="2022-06-09T07:35:57.727" v="3083" actId="27636"/>
        <pc:sldMkLst>
          <pc:docMk/>
          <pc:sldMk cId="1300523010" sldId="287"/>
        </pc:sldMkLst>
        <pc:spChg chg="mod">
          <ac:chgData name="장 동민" userId="6f6e202fb01bfcda" providerId="LiveId" clId="{92A2CAE4-9FE4-4267-B262-2C6B08D22953}" dt="2022-06-09T07:33:23.850" v="3056"/>
          <ac:spMkLst>
            <pc:docMk/>
            <pc:sldMk cId="1300523010" sldId="287"/>
            <ac:spMk id="2" creationId="{F7764AB4-05B8-CAA5-E5C0-CE5777344804}"/>
          </ac:spMkLst>
        </pc:spChg>
        <pc:spChg chg="del">
          <ac:chgData name="장 동민" userId="6f6e202fb01bfcda" providerId="LiveId" clId="{92A2CAE4-9FE4-4267-B262-2C6B08D22953}" dt="2022-06-09T07:33:26.582" v="3057" actId="478"/>
          <ac:spMkLst>
            <pc:docMk/>
            <pc:sldMk cId="1300523010" sldId="287"/>
            <ac:spMk id="3" creationId="{09464AE4-D0B3-3715-888F-9E2138645167}"/>
          </ac:spMkLst>
        </pc:spChg>
        <pc:spChg chg="add mod">
          <ac:chgData name="장 동민" userId="6f6e202fb01bfcda" providerId="LiveId" clId="{92A2CAE4-9FE4-4267-B262-2C6B08D22953}" dt="2022-06-09T07:35:57.727" v="3083" actId="27636"/>
          <ac:spMkLst>
            <pc:docMk/>
            <pc:sldMk cId="1300523010" sldId="287"/>
            <ac:spMk id="4" creationId="{D576EE68-C4B5-8448-504F-3E7B054794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17AFF-8DC5-E52A-2875-4BA4D962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B52EC-7A33-80D4-124F-55F8E0F8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CA90C-D555-6359-DF2D-47D4AA2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F9991-91B1-409B-8B40-3E681058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F8C86-C71E-B4AE-CC9B-E1ED2455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6C20-283A-B0F2-E32C-7B3947D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858F7-A21A-88ED-15E1-8338D5A9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F4280-3859-69DA-F10D-98E7539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DDA62-E8FE-E234-8B57-480CA34F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1EB5E-EA3C-0579-7808-BA74CA7D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CC122B-E98C-C46F-2628-301FE1F7D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49198-C7BF-609D-92AE-8198F27D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A1C1F-9544-0E22-FFC9-2C702B5E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C5F96-8CF5-B493-0EE9-F85E2C4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519B1-ECDC-B672-E437-0A602E9E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72B5F-3558-6FEE-5C3C-DB20153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A770-8FE8-70B2-6FB5-A84F2AE4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1CFAA-BA19-3B0D-F67B-DF2EA1AD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6601A-098C-152D-10FE-E1C8DF5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1F36A-0CE0-5F53-075D-F7BADF8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A6C7-BA88-FAC8-4CE0-F7D95911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1500A-E93E-3CA2-6940-1F24287D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533BA-7BA4-10E8-3D0A-2AA61C09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E44B6-9C5F-B7E9-F70D-A312FCEC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11A8-54A4-B256-5642-B804879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94E7-8F47-5A76-81F3-D854AC7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6909C-5515-CA0B-2DF0-2F17CED6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BC764-223B-5BA7-DFB2-D882A41B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A97A3-6A57-36E0-7EE1-CC0003D6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C9F17-6178-201E-62A6-B2758B93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5B4FB-C9E4-BB27-D606-7C045630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8DE6E-476D-B00C-5DE6-844C58A3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16AF4-8544-97F9-401F-3EB4A0B05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ADCAF-E9DF-4A6E-6915-72F75076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E244C-53CC-F8F1-3A0B-41A840A9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5300A1-F7E2-F936-012D-06C95D6F4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C2AB8-9BD6-0E36-BC2C-AA18DF3B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326477-F174-43EA-BD2D-0D6DB51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0979D8-A6D6-BE0B-8845-41D34027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7E1EA-CC68-6B84-4937-FC3C8E65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AEA78A-349E-128B-80B6-EB70D770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0C4B6-6E02-90F0-F22E-57F98499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D02DB-3296-11F6-C1DD-08AFC96F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487E08-7146-BBAD-89C3-C1BEB856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5E35B-3035-0792-A65C-C46986DF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6534C-346B-A2D7-0253-0607C40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1F890-9C0C-325B-90F2-DB0C08FC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FBB5A-B436-50BB-854F-AA362434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2FB08-AC05-E3EE-4D48-86B798AC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BE9CF-23AA-D451-207C-A5CE5AD2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E604B-6098-EE08-84EE-942F3E1D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A0B10-691D-8282-BF4E-AA05C214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5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5EE8-A771-1DDD-0DB7-9672EF4A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87E0F-7805-FF17-BCE8-E64BAA190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97463-4DDE-DE72-7500-5C1951B2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04140-515E-1A7E-3F78-BDE66D2A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21688-F532-6663-3622-B39CA802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DB207-F663-1A82-A826-FA87524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3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03169-A472-B769-833D-6FABE867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884DC-6A3F-CFEE-0F67-BBD7D4B0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EC24E-9049-A94D-0ED9-328B23030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F0D2-5D26-42A5-9A6D-AC9CF13A656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EEE35-D24C-F976-8C0E-948364915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44899-EFBB-DC2E-E607-F43142D3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7D41-EF4D-44F9-9845-E672E3DF8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1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FE71F-F52C-FECF-87AF-19B86F07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650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빅데이터와 인공지능</a:t>
            </a:r>
            <a:r>
              <a:rPr lang="en-US" altLang="ko-KR"/>
              <a:t> </a:t>
            </a:r>
            <a:r>
              <a:rPr lang="ko-KR" altLang="en-US"/>
              <a:t>기법을 이용한 기업 부도예측 연구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1E2ED-713A-3E59-78C0-BC549333E619}"/>
              </a:ext>
            </a:extLst>
          </p:cNvPr>
          <p:cNvSpPr txBox="1"/>
          <p:nvPr/>
        </p:nvSpPr>
        <p:spPr>
          <a:xfrm>
            <a:off x="7650217" y="5083018"/>
            <a:ext cx="305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최정원* 오세경** 장재원***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05FAF3-BE8E-71A9-B039-489F6AEF6265}"/>
              </a:ext>
            </a:extLst>
          </p:cNvPr>
          <p:cNvSpPr txBox="1">
            <a:spLocks/>
          </p:cNvSpPr>
          <p:nvPr/>
        </p:nvSpPr>
        <p:spPr>
          <a:xfrm>
            <a:off x="838200" y="5047320"/>
            <a:ext cx="4403103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/>
              <a:t>2017</a:t>
            </a:r>
            <a:r>
              <a:rPr lang="ko-KR" altLang="en-US" sz="3200"/>
              <a:t>년 </a:t>
            </a:r>
            <a:r>
              <a:rPr lang="en-US" altLang="ko-KR" sz="3200"/>
              <a:t>12</a:t>
            </a:r>
            <a:r>
              <a:rPr lang="ko-KR" altLang="en-US" sz="3200"/>
              <a:t>월 </a:t>
            </a:r>
            <a:r>
              <a:rPr lang="en-US" altLang="ko-KR" sz="3200"/>
              <a:t>26</a:t>
            </a:r>
            <a:r>
              <a:rPr lang="ko-KR" altLang="en-US" sz="3200"/>
              <a:t>일 </a:t>
            </a:r>
            <a:br>
              <a:rPr lang="en-US" altLang="ko-KR" sz="3200"/>
            </a:br>
            <a:r>
              <a:rPr lang="ko-KR" altLang="en-US" sz="3200"/>
              <a:t>발행인 신 성 환</a:t>
            </a:r>
            <a:br>
              <a:rPr lang="en-US" altLang="ko-KR" sz="3200"/>
            </a:br>
            <a:r>
              <a:rPr lang="ko-KR" altLang="en-US" sz="3200"/>
              <a:t>발행처 한국금융연구원</a:t>
            </a:r>
          </a:p>
        </p:txBody>
      </p:sp>
    </p:spTree>
    <p:extLst>
      <p:ext uri="{BB962C8B-B14F-4D97-AF65-F5344CB8AC3E}">
        <p14:creationId xmlns:p14="http://schemas.microsoft.com/office/powerpoint/2010/main" val="17478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10E26C-8197-6279-0665-EF89EC09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분야별 선행연구</a:t>
            </a:r>
            <a:r>
              <a:rPr lang="en-US" altLang="ko-KR" sz="3200"/>
              <a:t>(3) – </a:t>
            </a:r>
            <a:r>
              <a:rPr lang="ko-KR" altLang="en-US" sz="3200"/>
              <a:t>인공지능 기법을 활용한 관련 분야연구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33C09E-C97B-75CE-D604-19DA14288119}"/>
              </a:ext>
            </a:extLst>
          </p:cNvPr>
          <p:cNvSpPr txBox="1">
            <a:spLocks/>
          </p:cNvSpPr>
          <p:nvPr/>
        </p:nvSpPr>
        <p:spPr>
          <a:xfrm>
            <a:off x="615846" y="1690688"/>
            <a:ext cx="10515600" cy="454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ko-KR" altLang="en-US" sz="2800"/>
              <a:t>인공신경망을 이용한 중소기업 도산 예측에 있어서의 비재무정보의 유용성 검증</a:t>
            </a:r>
            <a:r>
              <a:rPr lang="en-US" altLang="ko-KR" sz="2800"/>
              <a:t>(</a:t>
            </a:r>
            <a:r>
              <a:rPr lang="ko-KR" altLang="en-US" sz="2800"/>
              <a:t>이재식</a:t>
            </a:r>
            <a:r>
              <a:rPr lang="en-US" altLang="ko-KR" sz="2800"/>
              <a:t>,</a:t>
            </a:r>
            <a:r>
              <a:rPr lang="ko-KR" altLang="en-US" sz="2800"/>
              <a:t>한재홍</a:t>
            </a:r>
            <a:r>
              <a:rPr lang="en-US" altLang="ko-KR" sz="2800"/>
              <a:t>,1995)</a:t>
            </a:r>
          </a:p>
          <a:p>
            <a:endParaRPr lang="en-US" altLang="ko-KR" sz="2800"/>
          </a:p>
          <a:p>
            <a:r>
              <a:rPr lang="en-US" altLang="ko-KR" sz="2800"/>
              <a:t>2. </a:t>
            </a:r>
            <a:r>
              <a:rPr lang="ko-KR" altLang="en-US" sz="2800"/>
              <a:t>기업신용등급 예측을 위한 랜덤포레스트의 응용</a:t>
            </a:r>
            <a:r>
              <a:rPr lang="en-US" altLang="ko-KR" sz="2800"/>
              <a:t>(</a:t>
            </a:r>
            <a:r>
              <a:rPr lang="ko-KR" altLang="en-US" sz="2800"/>
              <a:t>김성진</a:t>
            </a:r>
            <a:r>
              <a:rPr lang="en-US" altLang="ko-KR" sz="2800"/>
              <a:t>,</a:t>
            </a:r>
            <a:r>
              <a:rPr lang="ko-KR" altLang="en-US" sz="2800"/>
              <a:t>안현철</a:t>
            </a:r>
            <a:r>
              <a:rPr lang="en-US" altLang="ko-KR" sz="2800"/>
              <a:t>,2012)</a:t>
            </a:r>
          </a:p>
        </p:txBody>
      </p:sp>
    </p:spTree>
    <p:extLst>
      <p:ext uri="{BB962C8B-B14F-4D97-AF65-F5344CB8AC3E}">
        <p14:creationId xmlns:p14="http://schemas.microsoft.com/office/powerpoint/2010/main" val="102076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64AB4-05B8-CAA5-E5C0-CE577734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부도 사건의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76EE68-C4B5-8448-504F-3E7B054794C4}"/>
              </a:ext>
            </a:extLst>
          </p:cNvPr>
          <p:cNvSpPr txBox="1">
            <a:spLocks/>
          </p:cNvSpPr>
          <p:nvPr/>
        </p:nvSpPr>
        <p:spPr>
          <a:xfrm>
            <a:off x="838200" y="1905001"/>
            <a:ext cx="10835640" cy="422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증권거래소</a:t>
            </a:r>
            <a:r>
              <a:rPr lang="en-US" altLang="ko-KR" sz="2800"/>
              <a:t>, </a:t>
            </a:r>
            <a:r>
              <a:rPr lang="ko-KR" altLang="en-US" sz="2800"/>
              <a:t>법원 등에서 상거래상 기업의 현황을 정의하여야 하는 공적인 기관에서는 공식적인 부도를 정의하고 있다</a:t>
            </a:r>
            <a:r>
              <a:rPr lang="en-US" altLang="ko-KR" sz="2800"/>
              <a:t>. </a:t>
            </a:r>
            <a:r>
              <a:rPr lang="ko-KR" altLang="en-US" sz="2800"/>
              <a:t>하지만 실제로 기업의 부도를 인식하는 기준은 분석하는 목적과 연구자에 따라 기준이 다를 수 있다</a:t>
            </a:r>
            <a:r>
              <a:rPr lang="en-US" altLang="ko-KR" sz="2800"/>
              <a:t>. </a:t>
            </a:r>
            <a:r>
              <a:rPr lang="ko-KR" altLang="en-US" sz="2800"/>
              <a:t>또한 실제로 이미 기업의 실질적인 부실이 발생하고 상당한 기간이 소요된 후 부도가 공식적으로 인식되는 경우도 많이 발생하게 된다</a:t>
            </a:r>
            <a:r>
              <a:rPr lang="en-US" altLang="ko-KR" sz="2800"/>
              <a:t>. </a:t>
            </a:r>
            <a:r>
              <a:rPr lang="ko-KR" altLang="en-US" sz="2800"/>
              <a:t>따라서 기업 부도예측 연구 과정에서 보다 유용한 결과를 얻기 위해서는 기업의 부도</a:t>
            </a:r>
            <a:r>
              <a:rPr lang="en-US" altLang="ko-KR" sz="2800"/>
              <a:t>(</a:t>
            </a:r>
            <a:r>
              <a:rPr lang="ko-KR" altLang="en-US" sz="2800"/>
              <a:t>부실</a:t>
            </a:r>
            <a:r>
              <a:rPr lang="en-US" altLang="ko-KR" sz="2800"/>
              <a:t>)</a:t>
            </a:r>
            <a:r>
              <a:rPr lang="ko-KR" altLang="en-US" sz="2800"/>
              <a:t>에 대한 명확한 정의를 하는 것이 매우 중요하다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30052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1183D2-2191-CFC4-0264-A67B4A64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4" y="480678"/>
            <a:ext cx="9661816" cy="5896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B404C-32C3-726D-5443-A53DD4C65127}"/>
              </a:ext>
            </a:extLst>
          </p:cNvPr>
          <p:cNvSpPr txBox="1"/>
          <p:nvPr/>
        </p:nvSpPr>
        <p:spPr>
          <a:xfrm>
            <a:off x="326628" y="0"/>
            <a:ext cx="172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관련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59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01E3F5-A9FA-9A96-76D5-EC89CDB6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399"/>
            <a:ext cx="11721204" cy="3416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20699-99EB-A27E-5A5A-00BC8E951BB6}"/>
              </a:ext>
            </a:extLst>
          </p:cNvPr>
          <p:cNvSpPr txBox="1"/>
          <p:nvPr/>
        </p:nvSpPr>
        <p:spPr>
          <a:xfrm>
            <a:off x="326628" y="0"/>
            <a:ext cx="172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관련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09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18F97-B8CF-9764-89CD-5643963B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223832"/>
          </a:xfrm>
        </p:spPr>
        <p:txBody>
          <a:bodyPr>
            <a:normAutofit/>
          </a:bodyPr>
          <a:lstStyle/>
          <a:p>
            <a:r>
              <a:rPr lang="ko-KR" altLang="en-US" sz="3600"/>
              <a:t>자연어 처리 종류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049CEC-CE14-FED4-94D3-858B5B4DBBC9}"/>
              </a:ext>
            </a:extLst>
          </p:cNvPr>
          <p:cNvSpPr txBox="1">
            <a:spLocks/>
          </p:cNvSpPr>
          <p:nvPr/>
        </p:nvSpPr>
        <p:spPr>
          <a:xfrm>
            <a:off x="495924" y="1588958"/>
            <a:ext cx="7194030" cy="470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1.Word2vector</a:t>
            </a:r>
          </a:p>
          <a:p>
            <a:endParaRPr lang="en-US" altLang="ko-KR" sz="3600"/>
          </a:p>
          <a:p>
            <a:r>
              <a:rPr lang="en-US" altLang="ko-KR" sz="3600"/>
              <a:t>2. Fasttext</a:t>
            </a:r>
          </a:p>
          <a:p>
            <a:endParaRPr lang="en-US" altLang="ko-KR" sz="3600"/>
          </a:p>
          <a:p>
            <a:r>
              <a:rPr lang="en-US" altLang="ko-KR" sz="3600"/>
              <a:t>3.LSA</a:t>
            </a:r>
          </a:p>
          <a:p>
            <a:endParaRPr lang="en-US" altLang="ko-KR" sz="3600"/>
          </a:p>
          <a:p>
            <a:r>
              <a:rPr lang="en-US" altLang="ko-KR" sz="3600"/>
              <a:t>4.Glove</a:t>
            </a:r>
          </a:p>
          <a:p>
            <a:endParaRPr lang="en-US" altLang="ko-KR" sz="3600"/>
          </a:p>
          <a:p>
            <a:r>
              <a:rPr lang="en-US" altLang="ko-KR" sz="3600"/>
              <a:t>5.ELMO</a:t>
            </a:r>
          </a:p>
          <a:p>
            <a:endParaRPr lang="en-US" altLang="ko-KR" sz="3600"/>
          </a:p>
          <a:p>
            <a:r>
              <a:rPr lang="en-US" altLang="ko-KR" sz="3600"/>
              <a:t>6.BERT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0668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69930-E768-37AB-85A5-EC1D15B5E31C}"/>
              </a:ext>
            </a:extLst>
          </p:cNvPr>
          <p:cNvSpPr txBox="1"/>
          <p:nvPr/>
        </p:nvSpPr>
        <p:spPr>
          <a:xfrm>
            <a:off x="326628" y="0"/>
            <a:ext cx="255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Word2vec </a:t>
            </a:r>
            <a:r>
              <a:rPr lang="ko-KR" altLang="en-US"/>
              <a:t>활용 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D37E5-F7A2-21EB-B1CC-9E81298FCD6D}"/>
              </a:ext>
            </a:extLst>
          </p:cNvPr>
          <p:cNvSpPr txBox="1"/>
          <p:nvPr/>
        </p:nvSpPr>
        <p:spPr>
          <a:xfrm>
            <a:off x="598949" y="632085"/>
            <a:ext cx="4912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Word2vec</a:t>
            </a:r>
            <a:r>
              <a:rPr lang="ko-KR" altLang="en-US" sz="4400"/>
              <a:t>이란</a:t>
            </a:r>
            <a:r>
              <a:rPr lang="en-US" altLang="ko-KR" sz="4400"/>
              <a:t>?</a:t>
            </a:r>
            <a:r>
              <a:rPr lang="ko-KR" altLang="en-US" sz="4400"/>
              <a:t> </a:t>
            </a:r>
            <a:endParaRPr lang="en-US" altLang="ko-KR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F7925-0876-FAB7-9244-D32F914853F3}"/>
              </a:ext>
            </a:extLst>
          </p:cNvPr>
          <p:cNvSpPr txBox="1"/>
          <p:nvPr/>
        </p:nvSpPr>
        <p:spPr>
          <a:xfrm>
            <a:off x="598949" y="1401526"/>
            <a:ext cx="10840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원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핫 인코딩으로 표현된 원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핫 벡터는 단어 간 유사성을 계산할 수 없다는 단점이 있음을 언급한 적이 있다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이는 원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-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핫 인코딩으로 단어를 표현하면 벡터에 단어의 의미가 들어가 있지 않기 때문이다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의미가 담겨있지 않은 벡터들을 비교하려고 해도 비교할 수는 없다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그렇다면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단어 간 유사성을 고려하기 위해서는 단어의 의미를 벡터화하면 되겠다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그리고 이를 가능하게 하는 방법이 워드투벡터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(Word2Vec)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이다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514DE-DA59-9799-8902-B140BB5A06C7}"/>
              </a:ext>
            </a:extLst>
          </p:cNvPr>
          <p:cNvSpPr txBox="1"/>
          <p:nvPr/>
        </p:nvSpPr>
        <p:spPr>
          <a:xfrm>
            <a:off x="519954" y="2960201"/>
            <a:ext cx="1032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>
                <a:solidFill>
                  <a:srgbClr val="292929"/>
                </a:solidFill>
                <a:effectLst/>
                <a:latin typeface="sohne"/>
              </a:rPr>
              <a:t> 분산 표현</a:t>
            </a:r>
            <a:r>
              <a:rPr lang="en-US" altLang="ko-KR" b="1" i="0">
                <a:solidFill>
                  <a:srgbClr val="292929"/>
                </a:solidFill>
                <a:effectLst/>
                <a:latin typeface="sohne"/>
              </a:rPr>
              <a:t>(Distributed Representation)</a:t>
            </a:r>
          </a:p>
          <a:p>
            <a:endParaRPr lang="en-US" altLang="ko-KR" b="1" i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ko-KR" altLang="en-US" b="1" i="0">
                <a:solidFill>
                  <a:srgbClr val="292929"/>
                </a:solidFill>
                <a:effectLst/>
                <a:latin typeface="charter"/>
              </a:rPr>
              <a:t>‘비슷한 위치에서 등장하는 단어들은 비슷한 의미를 가진다’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3EDD1-780C-F2FA-6BBB-60F7CBB72706}"/>
              </a:ext>
            </a:extLst>
          </p:cNvPr>
          <p:cNvSpPr txBox="1"/>
          <p:nvPr/>
        </p:nvSpPr>
        <p:spPr>
          <a:xfrm>
            <a:off x="598950" y="3964878"/>
            <a:ext cx="497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>
                <a:solidFill>
                  <a:srgbClr val="292929"/>
                </a:solidFill>
                <a:effectLst/>
                <a:latin typeface="sohne"/>
              </a:rPr>
              <a:t> </a:t>
            </a:r>
            <a:r>
              <a:rPr lang="en-US" altLang="ko-KR" b="1" i="0">
                <a:solidFill>
                  <a:srgbClr val="292929"/>
                </a:solidFill>
                <a:effectLst/>
                <a:latin typeface="sohne"/>
              </a:rPr>
              <a:t>CBOW(Countinous Bag of Words)</a:t>
            </a:r>
          </a:p>
          <a:p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Word2Vec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에는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CBOW(Continous Bag of Words)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와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Skip-Gram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두 가지 방식이 있다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CBOW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는 주변에 있는 단어들을 가지고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중간에 있는 단어들을 예측하는 방법이다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30A34-E44B-FE45-6A98-E105F6BD88AC}"/>
              </a:ext>
            </a:extLst>
          </p:cNvPr>
          <p:cNvSpPr txBox="1"/>
          <p:nvPr/>
        </p:nvSpPr>
        <p:spPr>
          <a:xfrm>
            <a:off x="5915019" y="3964878"/>
            <a:ext cx="5523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>
                <a:solidFill>
                  <a:srgbClr val="292929"/>
                </a:solidFill>
                <a:effectLst/>
                <a:latin typeface="sohne"/>
              </a:rPr>
              <a:t>Skip-gram</a:t>
            </a:r>
          </a:p>
          <a:p>
            <a:pPr algn="l"/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Skip-gram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은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CBOW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를 이해했다면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메커니즘 자체는 동일하기 때문에 쉽게 이해할 수 있다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앞서 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CBOW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에서는 주변 단어를 통해 중심 단어를 예측했다면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, Skip-gram</a:t>
            </a:r>
            <a:r>
              <a:rPr lang="ko-KR" altLang="en-US" b="0" i="0">
                <a:solidFill>
                  <a:srgbClr val="292929"/>
                </a:solidFill>
                <a:effectLst/>
                <a:latin typeface="charter"/>
              </a:rPr>
              <a:t>은 중심 단어에서 주변 단어를 예측하려고 한다</a:t>
            </a:r>
            <a:r>
              <a:rPr lang="en-US" altLang="ko-KR" b="0" i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1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7E052-E019-C141-F02D-29A047107FD1}"/>
              </a:ext>
            </a:extLst>
          </p:cNvPr>
          <p:cNvSpPr txBox="1"/>
          <p:nvPr/>
        </p:nvSpPr>
        <p:spPr>
          <a:xfrm>
            <a:off x="194872" y="669055"/>
            <a:ext cx="119971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부도 유사도</a:t>
            </a:r>
            <a:r>
              <a:rPr lang="en-US" altLang="ko-KR" sz="2800"/>
              <a:t>(1)</a:t>
            </a:r>
          </a:p>
          <a:p>
            <a:endParaRPr lang="en-US" altLang="ko-KR" sz="2800"/>
          </a:p>
          <a:p>
            <a:r>
              <a:rPr lang="ko-KR" altLang="en-US" sz="2800"/>
              <a:t>특정월의 해당기업의 기사를 구성하고 있는 모든 단어의 유사도 평균수준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부도 유사도</a:t>
            </a:r>
            <a:r>
              <a:rPr lang="en-US" altLang="ko-KR" sz="2800"/>
              <a:t>(2)</a:t>
            </a:r>
          </a:p>
          <a:p>
            <a:endParaRPr lang="en-US" altLang="ko-KR" sz="2800"/>
          </a:p>
          <a:p>
            <a:r>
              <a:rPr lang="ko-KR" altLang="en-US" sz="2800"/>
              <a:t>특정월의 해당 기업의 기사단위 유사도 평균</a:t>
            </a:r>
            <a:r>
              <a:rPr lang="en-US" altLang="ko-KR" sz="2800"/>
              <a:t>(</a:t>
            </a:r>
            <a:r>
              <a:rPr lang="ko-KR" altLang="en-US" sz="2800"/>
              <a:t>단어 유사도 총합</a:t>
            </a:r>
            <a:r>
              <a:rPr lang="en-US" altLang="ko-KR" sz="2800"/>
              <a:t>/</a:t>
            </a:r>
            <a:r>
              <a:rPr lang="ko-KR" altLang="en-US" sz="2800"/>
              <a:t>기사 수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부도기사비율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부도 관련 기사 수</a:t>
            </a:r>
            <a:r>
              <a:rPr lang="en-US" altLang="ko-KR" sz="2800"/>
              <a:t>/ </a:t>
            </a:r>
            <a:r>
              <a:rPr lang="ko-KR" altLang="en-US" sz="2800"/>
              <a:t>총 정상 기사 수</a:t>
            </a:r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43144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FE5E6F-A89E-2629-6C02-8DADD89E0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49046"/>
              </p:ext>
            </p:extLst>
          </p:nvPr>
        </p:nvGraphicFramePr>
        <p:xfrm>
          <a:off x="149901" y="524656"/>
          <a:ext cx="11812250" cy="6205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868">
                  <a:extLst>
                    <a:ext uri="{9D8B030D-6E8A-4147-A177-3AD203B41FA5}">
                      <a16:colId xmlns:a16="http://schemas.microsoft.com/office/drawing/2014/main" val="131426671"/>
                    </a:ext>
                  </a:extLst>
                </a:gridCol>
                <a:gridCol w="2467116">
                  <a:extLst>
                    <a:ext uri="{9D8B030D-6E8A-4147-A177-3AD203B41FA5}">
                      <a16:colId xmlns:a16="http://schemas.microsoft.com/office/drawing/2014/main" val="3345696131"/>
                    </a:ext>
                  </a:extLst>
                </a:gridCol>
                <a:gridCol w="3943646">
                  <a:extLst>
                    <a:ext uri="{9D8B030D-6E8A-4147-A177-3AD203B41FA5}">
                      <a16:colId xmlns:a16="http://schemas.microsoft.com/office/drawing/2014/main" val="4140982809"/>
                    </a:ext>
                  </a:extLst>
                </a:gridCol>
                <a:gridCol w="4186620">
                  <a:extLst>
                    <a:ext uri="{9D8B030D-6E8A-4147-A177-3AD203B41FA5}">
                      <a16:colId xmlns:a16="http://schemas.microsoft.com/office/drawing/2014/main" val="2779124930"/>
                    </a:ext>
                  </a:extLst>
                </a:gridCol>
              </a:tblGrid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articleNum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>
                          <a:effectLst/>
                        </a:rPr>
                        <a:t>비정형정보</a:t>
                      </a:r>
                      <a:r>
                        <a:rPr lang="en-US" altLang="ko-KR" sz="1800" b="1" u="none" strike="noStrike">
                          <a:effectLst/>
                        </a:rPr>
                        <a:t>(</a:t>
                      </a:r>
                      <a:r>
                        <a:rPr lang="ko-KR" altLang="en-US" sz="1800" b="1" u="none" strike="noStrike">
                          <a:effectLst/>
                        </a:rPr>
                        <a:t>뉴스 텍스트</a:t>
                      </a:r>
                      <a:r>
                        <a:rPr lang="en-US" altLang="ko-KR" sz="1800" b="1" u="none" strike="noStrike">
                          <a:effectLst/>
                        </a:rPr>
                        <a:t>)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연간 기사수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 연간 기사수 해당 기업 관련 총 기사 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9073371"/>
                  </a:ext>
                </a:extLst>
              </a:tr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NumNeg_1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부도기사비율</a:t>
                      </a:r>
                      <a:r>
                        <a:rPr lang="en-US" altLang="ko-KR" sz="1800" b="1" u="none" strike="noStrike">
                          <a:effectLst/>
                        </a:rPr>
                        <a:t>_1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연간 부도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) </a:t>
                      </a:r>
                      <a:r>
                        <a:rPr lang="ko-KR" altLang="en-US" sz="1800" b="1" u="none" strike="noStrike">
                          <a:effectLst/>
                        </a:rPr>
                        <a:t>기사수 </a:t>
                      </a:r>
                      <a:r>
                        <a:rPr lang="en-US" altLang="ko-KR" sz="1800" b="1" u="none" strike="noStrike">
                          <a:effectLst/>
                        </a:rPr>
                        <a:t>/ </a:t>
                      </a:r>
                      <a:r>
                        <a:rPr lang="ko-KR" altLang="en-US" sz="1800" b="1" u="none" strike="noStrike">
                          <a:effectLst/>
                        </a:rPr>
                        <a:t>연간 기사수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398253"/>
                  </a:ext>
                </a:extLst>
              </a:tr>
              <a:tr h="105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NumNeg_2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부도기사비율</a:t>
                      </a:r>
                      <a:r>
                        <a:rPr lang="en-US" altLang="ko-KR" sz="1800" b="1" u="none" strike="noStrike">
                          <a:effectLst/>
                        </a:rPr>
                        <a:t>_2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연간 부도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&amp;</a:t>
                      </a:r>
                      <a:r>
                        <a:rPr lang="ko-KR" altLang="en-US" sz="1800" b="1" u="none" strike="noStrike">
                          <a:effectLst/>
                        </a:rPr>
                        <a:t>상폐</a:t>
                      </a:r>
                      <a:r>
                        <a:rPr lang="en-US" altLang="ko-KR" sz="1800" b="1" u="none" strike="noStrike">
                          <a:effectLst/>
                        </a:rPr>
                        <a:t>) </a:t>
                      </a:r>
                      <a:r>
                        <a:rPr lang="ko-KR" altLang="en-US" sz="1800" b="1" u="none" strike="noStrike">
                          <a:effectLst/>
                        </a:rPr>
                        <a:t>기사수 </a:t>
                      </a:r>
                      <a:r>
                        <a:rPr lang="en-US" altLang="ko-KR" sz="1800" b="1" u="none" strike="noStrike">
                          <a:effectLst/>
                        </a:rPr>
                        <a:t>/ </a:t>
                      </a:r>
                      <a:r>
                        <a:rPr lang="ko-KR" altLang="en-US" sz="1800" b="1" u="none" strike="noStrike">
                          <a:effectLst/>
                        </a:rPr>
                        <a:t>연간 기사수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3151858"/>
                  </a:ext>
                </a:extLst>
              </a:tr>
              <a:tr h="105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NumNeg_3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부도기사비율</a:t>
                      </a:r>
                      <a:r>
                        <a:rPr lang="en-US" altLang="ko-KR" sz="1800" b="1" u="none" strike="noStrike">
                          <a:effectLst/>
                        </a:rPr>
                        <a:t>_3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연간 부도</a:t>
                      </a:r>
                      <a:r>
                        <a:rPr lang="en-US" altLang="ko-KR" sz="1800" b="1" u="none" strike="noStrike">
                          <a:effectLst/>
                        </a:rPr>
                        <a:t>(</a:t>
                      </a:r>
                      <a:r>
                        <a:rPr lang="ko-KR" altLang="en-US" sz="1800" b="1" u="none" strike="noStrike">
                          <a:effectLst/>
                        </a:rPr>
                        <a:t>선행연구 단어</a:t>
                      </a:r>
                      <a:r>
                        <a:rPr lang="en-US" altLang="ko-KR" sz="1800" b="1" u="none" strike="noStrike">
                          <a:effectLst/>
                        </a:rPr>
                        <a:t>) </a:t>
                      </a:r>
                      <a:r>
                        <a:rPr lang="ko-KR" altLang="en-US" sz="1800" b="1" u="none" strike="noStrike">
                          <a:effectLst/>
                        </a:rPr>
                        <a:t>기사수 </a:t>
                      </a:r>
                      <a:r>
                        <a:rPr lang="en-US" altLang="ko-KR" sz="1800" b="1" u="none" strike="noStrike">
                          <a:effectLst/>
                        </a:rPr>
                        <a:t>/ </a:t>
                      </a:r>
                      <a:r>
                        <a:rPr lang="ko-KR" altLang="en-US" sz="1800" b="1" u="none" strike="noStrike">
                          <a:effectLst/>
                        </a:rPr>
                        <a:t>연간 기사수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24452"/>
                  </a:ext>
                </a:extLst>
              </a:tr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w2v1_1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부도 유사도</a:t>
                      </a:r>
                      <a:r>
                        <a:rPr lang="en-US" altLang="ko-KR" sz="1800" b="1" u="none" strike="noStrike">
                          <a:effectLst/>
                        </a:rPr>
                        <a:t>_1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연관도평균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)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203866"/>
                  </a:ext>
                </a:extLst>
              </a:tr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w2v1_2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부도 유사도</a:t>
                      </a:r>
                      <a:r>
                        <a:rPr lang="en-US" altLang="ko-KR" sz="1800" b="1" u="none" strike="noStrike">
                          <a:effectLst/>
                        </a:rPr>
                        <a:t>_2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연관도합계 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) / </a:t>
                      </a:r>
                      <a:r>
                        <a:rPr lang="ko-KR" altLang="en-US" sz="1800" b="1" u="none" strike="noStrike">
                          <a:effectLst/>
                        </a:rPr>
                        <a:t>기사 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958002"/>
                  </a:ext>
                </a:extLst>
              </a:tr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w2v2_1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>
                          <a:effectLst/>
                        </a:rPr>
                        <a:t>&lt;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+</a:t>
                      </a:r>
                      <a:r>
                        <a:rPr lang="ko-KR" altLang="en-US" sz="1800" b="1" u="none" strike="noStrike">
                          <a:effectLst/>
                        </a:rPr>
                        <a:t>상장폐지</a:t>
                      </a:r>
                      <a:r>
                        <a:rPr lang="en-US" altLang="ko-KR" sz="1800" b="1" u="none" strike="noStrike">
                          <a:effectLst/>
                        </a:rPr>
                        <a:t>&gt;</a:t>
                      </a:r>
                      <a:r>
                        <a:rPr lang="ko-KR" altLang="en-US" sz="1800" b="1" u="none" strike="noStrike">
                          <a:effectLst/>
                        </a:rPr>
                        <a:t>유사도</a:t>
                      </a:r>
                      <a:r>
                        <a:rPr lang="en-US" altLang="ko-KR" sz="1800" b="1" u="none" strike="noStrike">
                          <a:effectLst/>
                        </a:rPr>
                        <a:t>_1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연관도평균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&amp;</a:t>
                      </a:r>
                      <a:r>
                        <a:rPr lang="ko-KR" altLang="en-US" sz="1800" b="1" u="none" strike="noStrike">
                          <a:effectLst/>
                        </a:rPr>
                        <a:t>상장폐지</a:t>
                      </a:r>
                      <a:r>
                        <a:rPr lang="en-US" altLang="ko-KR" sz="1800" b="1" u="none" strike="noStrike">
                          <a:effectLst/>
                        </a:rPr>
                        <a:t>)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43022"/>
                  </a:ext>
                </a:extLst>
              </a:tr>
              <a:tr h="68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</a:rPr>
                        <a:t>w2v2_2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u="none" strike="noStrike">
                          <a:effectLst/>
                        </a:rPr>
                        <a:t>&lt;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+</a:t>
                      </a:r>
                      <a:r>
                        <a:rPr lang="ko-KR" altLang="en-US" sz="1800" b="1" u="none" strike="noStrike">
                          <a:effectLst/>
                        </a:rPr>
                        <a:t>상장폐지</a:t>
                      </a:r>
                      <a:r>
                        <a:rPr lang="en-US" altLang="ko-KR" sz="1800" b="1" u="none" strike="noStrike">
                          <a:effectLst/>
                        </a:rPr>
                        <a:t>&gt;</a:t>
                      </a:r>
                      <a:r>
                        <a:rPr lang="ko-KR" altLang="en-US" sz="1800" b="1" u="none" strike="noStrike">
                          <a:effectLst/>
                        </a:rPr>
                        <a:t>유사도</a:t>
                      </a:r>
                      <a:r>
                        <a:rPr lang="en-US" altLang="ko-KR" sz="1800" b="1" u="none" strike="noStrike">
                          <a:effectLst/>
                        </a:rPr>
                        <a:t>_2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1" u="none" strike="noStrike">
                          <a:effectLst/>
                        </a:rPr>
                        <a:t>연관도합계 </a:t>
                      </a:r>
                      <a:r>
                        <a:rPr lang="en-US" altLang="ko-KR" sz="1800" b="1" u="none" strike="noStrike">
                          <a:effectLst/>
                        </a:rPr>
                        <a:t>(w2v-</a:t>
                      </a:r>
                      <a:r>
                        <a:rPr lang="ko-KR" altLang="en-US" sz="1800" b="1" u="none" strike="noStrike">
                          <a:effectLst/>
                        </a:rPr>
                        <a:t>부도</a:t>
                      </a:r>
                      <a:r>
                        <a:rPr lang="en-US" altLang="ko-KR" sz="1800" b="1" u="none" strike="noStrike">
                          <a:effectLst/>
                        </a:rPr>
                        <a:t>&amp;</a:t>
                      </a:r>
                      <a:r>
                        <a:rPr lang="ko-KR" altLang="en-US" sz="1800" b="1" u="none" strike="noStrike">
                          <a:effectLst/>
                        </a:rPr>
                        <a:t>상장폐지</a:t>
                      </a:r>
                      <a:r>
                        <a:rPr lang="en-US" altLang="ko-KR" sz="1800" b="1" u="none" strike="noStrike">
                          <a:effectLst/>
                        </a:rPr>
                        <a:t>) / </a:t>
                      </a:r>
                      <a:r>
                        <a:rPr lang="ko-KR" altLang="en-US" sz="1800" b="1" u="none" strike="noStrike">
                          <a:effectLst/>
                        </a:rPr>
                        <a:t>기사 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81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3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45C1C-A87A-E02A-25A2-070BE2E8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68" y="182743"/>
            <a:ext cx="8165063" cy="66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0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6CE0-8219-1CD5-C6C1-7ADD1D2FA1CD}"/>
              </a:ext>
            </a:extLst>
          </p:cNvPr>
          <p:cNvSpPr txBox="1"/>
          <p:nvPr/>
        </p:nvSpPr>
        <p:spPr>
          <a:xfrm>
            <a:off x="326628" y="0"/>
            <a:ext cx="172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모델링 관련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3A5903-E4BD-1A6F-B515-3C51D54C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22" y="314557"/>
            <a:ext cx="7570032" cy="622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881A3-E5A0-346F-FE1B-15FA97D0779B}"/>
              </a:ext>
            </a:extLst>
          </p:cNvPr>
          <p:cNvSpPr txBox="1"/>
          <p:nvPr/>
        </p:nvSpPr>
        <p:spPr>
          <a:xfrm>
            <a:off x="449047" y="2662747"/>
            <a:ext cx="280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생존분석 </a:t>
            </a:r>
            <a:r>
              <a:rPr lang="en-US" altLang="ko-KR"/>
              <a:t>Harzard</a:t>
            </a:r>
          </a:p>
          <a:p>
            <a:endParaRPr lang="en-US" altLang="ko-KR"/>
          </a:p>
          <a:p>
            <a:r>
              <a:rPr lang="ko-KR" altLang="en-US"/>
              <a:t>시장정보 </a:t>
            </a:r>
            <a:r>
              <a:rPr lang="en-US" altLang="ko-KR"/>
              <a:t>KMV</a:t>
            </a:r>
            <a:r>
              <a:rPr lang="ko-KR" altLang="en-US"/>
              <a:t>모형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5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27059-D942-22CF-2587-E1D0A020CD91}"/>
              </a:ext>
            </a:extLst>
          </p:cNvPr>
          <p:cNvSpPr txBox="1"/>
          <p:nvPr/>
        </p:nvSpPr>
        <p:spPr>
          <a:xfrm>
            <a:off x="1506512" y="2550826"/>
            <a:ext cx="10118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 소개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팀명 나의 부도일지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팀원 황윤재 </a:t>
            </a:r>
            <a:r>
              <a:rPr lang="en-US" altLang="ko-KR"/>
              <a:t>, </a:t>
            </a:r>
            <a:r>
              <a:rPr lang="ko-KR" altLang="en-US"/>
              <a:t>김태환</a:t>
            </a:r>
            <a:r>
              <a:rPr lang="en-US" altLang="ko-KR"/>
              <a:t>, </a:t>
            </a:r>
            <a:r>
              <a:rPr lang="ko-KR" altLang="en-US"/>
              <a:t>박희연</a:t>
            </a:r>
            <a:r>
              <a:rPr lang="en-US" altLang="ko-KR"/>
              <a:t>, </a:t>
            </a:r>
            <a:r>
              <a:rPr lang="ko-KR" altLang="en-US"/>
              <a:t>이명희</a:t>
            </a:r>
            <a:r>
              <a:rPr lang="en-US" altLang="ko-KR"/>
              <a:t>, </a:t>
            </a:r>
            <a:r>
              <a:rPr lang="ko-KR" altLang="en-US"/>
              <a:t>장동민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52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841A83-3BA1-A392-75CE-809FA74B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8" y="681858"/>
            <a:ext cx="10473923" cy="58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E93C-4D09-5AE5-E76C-5CE474E9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0E5C2-0A12-3523-E4ED-9D986728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8" y="540530"/>
            <a:ext cx="6675352" cy="60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CE4219F-56D7-9201-7110-3111FAC6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422891"/>
            <a:ext cx="10519363" cy="918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038B15-1603-1C02-E656-F1E6F486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16" y="1185070"/>
            <a:ext cx="5787544" cy="52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777E6B-C8D0-1951-9096-20E24E86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7" y="380977"/>
            <a:ext cx="10558407" cy="1066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6CA676-42AB-51FE-94C6-6A2148C8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26" y="1677267"/>
            <a:ext cx="7364914" cy="47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0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3066-BB17-1CEB-F90F-9E78B993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월간</a:t>
            </a:r>
            <a:r>
              <a:rPr lang="en-US" altLang="ko-KR"/>
              <a:t>(</a:t>
            </a:r>
            <a:r>
              <a:rPr lang="ko-KR" altLang="en-US"/>
              <a:t>적시성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76EFE8-1B04-29F6-2F59-E5A9035E99AC}"/>
              </a:ext>
            </a:extLst>
          </p:cNvPr>
          <p:cNvSpPr txBox="1">
            <a:spLocks/>
          </p:cNvSpPr>
          <p:nvPr/>
        </p:nvSpPr>
        <p:spPr>
          <a:xfrm>
            <a:off x="990600" y="2483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대상기간</a:t>
            </a:r>
          </a:p>
        </p:txBody>
      </p:sp>
    </p:spTree>
    <p:extLst>
      <p:ext uri="{BB962C8B-B14F-4D97-AF65-F5344CB8AC3E}">
        <p14:creationId xmlns:p14="http://schemas.microsoft.com/office/powerpoint/2010/main" val="96453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E6AC-81C6-663B-4FB8-29215909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마이닝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55B88-0BB6-7526-AAAA-CCD274F21EF1}"/>
              </a:ext>
            </a:extLst>
          </p:cNvPr>
          <p:cNvSpPr txBox="1"/>
          <p:nvPr/>
        </p:nvSpPr>
        <p:spPr>
          <a:xfrm>
            <a:off x="941294" y="1770094"/>
            <a:ext cx="10139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텍스트마이닝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(Text Mining)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이란 자연어로 구성된 비정형 텍스트 데이터에서 패턴 또는 관계를 추출하여 가치와 의미 있는 정보를 찾아내는 마이닝 기법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AD763-FEBC-D7C7-6DB8-86886A0C14E7}"/>
              </a:ext>
            </a:extLst>
          </p:cNvPr>
          <p:cNvSpPr txBox="1"/>
          <p:nvPr/>
        </p:nvSpPr>
        <p:spPr>
          <a:xfrm>
            <a:off x="1026459" y="2908612"/>
            <a:ext cx="1013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72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4CC66-820A-2407-E887-3B3791F9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블랙쇼츠 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D1C05-0083-2F97-6B6E-C0EE8BDC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Kmv</a:t>
            </a:r>
            <a:r>
              <a:rPr lang="ko-KR" altLang="en-US"/>
              <a:t>모형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008B8B-84B5-9B6F-D5CA-3B62FE6C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60" y="1903124"/>
            <a:ext cx="8580008" cy="478964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16088E8-452F-FC35-FF56-4F840C76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409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6521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3A586-8087-E96A-C48D-D3880157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614597"/>
            <a:ext cx="10859125" cy="5562366"/>
          </a:xfrm>
        </p:spPr>
        <p:txBody>
          <a:bodyPr/>
          <a:lstStyle/>
          <a:p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상장되지 않은 기업에도 사용 할 수 있을 거라는 믿음</a:t>
            </a:r>
            <a:br>
              <a:rPr lang="ko-KR" altLang="en-US"/>
            </a:b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프로젝트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1</a:t>
            </a: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을 통해 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1</a:t>
            </a: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년에 많아야 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3~4</a:t>
            </a: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번 공시되는 재무제표의 재무 비율만으로는 빠르게 변화하는 기업 경영환경을 반영하기엔 어려움이 있다고 느꼈고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,</a:t>
            </a:r>
            <a:br>
              <a:rPr lang="ko-KR" altLang="en-US"/>
            </a:b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이러한 적시성 문제를 해결하기 위한 방법으로 기업에 대해 좋지않은 소식 등을 빠르게 반영하려면 뉴스 기사나</a:t>
            </a:r>
            <a:br>
              <a:rPr lang="ko-KR" altLang="en-US"/>
            </a:b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상장기업 뿐만 아니라 공통적으로 사용할 수 있다는 점에서 논문의 연구배경과 일치하였다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5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03625-C7F9-E3A8-854F-0155591D2F86}"/>
              </a:ext>
            </a:extLst>
          </p:cNvPr>
          <p:cNvSpPr txBox="1"/>
          <p:nvPr/>
        </p:nvSpPr>
        <p:spPr>
          <a:xfrm>
            <a:off x="1009338" y="764498"/>
            <a:ext cx="10118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논문 연구배경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과거 기업 부실을 예측하는 많은 여구는 주로 재무</a:t>
            </a:r>
            <a:r>
              <a:rPr lang="en-US" altLang="ko-KR"/>
              <a:t>(</a:t>
            </a:r>
            <a:r>
              <a:rPr lang="ko-KR" altLang="en-US"/>
              <a:t>회계</a:t>
            </a:r>
            <a:r>
              <a:rPr lang="en-US" altLang="ko-KR"/>
              <a:t>)</a:t>
            </a:r>
            <a:r>
              <a:rPr lang="ko-KR" altLang="en-US"/>
              <a:t>정보와 시장</a:t>
            </a:r>
            <a:r>
              <a:rPr lang="en-US" altLang="ko-KR"/>
              <a:t>(</a:t>
            </a:r>
            <a:r>
              <a:rPr lang="ko-KR" altLang="en-US"/>
              <a:t>주식</a:t>
            </a:r>
            <a:r>
              <a:rPr lang="en-US" altLang="ko-KR"/>
              <a:t>)</a:t>
            </a:r>
            <a:r>
              <a:rPr lang="ko-KR" altLang="en-US"/>
              <a:t>정보를 기반으로 예측을 수행하였다</a:t>
            </a:r>
            <a:r>
              <a:rPr lang="en-US" altLang="ko-KR"/>
              <a:t>.</a:t>
            </a:r>
          </a:p>
          <a:p>
            <a:r>
              <a:rPr lang="ko-KR" altLang="en-US"/>
              <a:t>재무정보는 공시된 정보를 바탕으로 기업의 현황을 가장 객관적이고 표준화된 형태의 데이터를 활용할 수 있다는 장점이 있으나</a:t>
            </a:r>
            <a:r>
              <a:rPr lang="en-US" altLang="ko-KR"/>
              <a:t>, </a:t>
            </a:r>
            <a:r>
              <a:rPr lang="ko-KR" altLang="en-US"/>
              <a:t>재무정보는 분기 혹은 연단위로 작성되고 기업의 결산시점이후 공시 되는데 까지 일정기간이 소요되므로 </a:t>
            </a:r>
            <a:r>
              <a:rPr lang="ko-KR" altLang="en-US" b="1"/>
              <a:t>적시성</a:t>
            </a:r>
            <a:r>
              <a:rPr lang="ko-KR" altLang="en-US"/>
              <a:t>이 떨어지는 한계점이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단점을 보완하기 위하여 시장주가를 활용하는 </a:t>
            </a:r>
            <a:r>
              <a:rPr lang="en-US" altLang="ko-KR"/>
              <a:t>KMV</a:t>
            </a:r>
            <a:r>
              <a:rPr lang="ko-KR" altLang="en-US"/>
              <a:t>방법론이 제시되었다</a:t>
            </a:r>
            <a:r>
              <a:rPr lang="en-US" altLang="ko-KR"/>
              <a:t>.</a:t>
            </a:r>
          </a:p>
          <a:p>
            <a:r>
              <a:rPr lang="ko-KR" altLang="en-US"/>
              <a:t>하지만 시장정보는 상장기업만을 대상으로 하며 주가에 영향을 주는 거시경제지표나 사건으로 인한 일시적인 요인의 영향을 통제할 수 없다는 단점이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논문에서는 과거 활용이 어려웠던 텍스트 형태의 비정형 정보인 뉴스정보를 활용하여 기업의 부도 예측 수준이 향상될수 있는지 연구하였다</a:t>
            </a:r>
            <a:r>
              <a:rPr lang="en-US" altLang="ko-KR"/>
              <a:t>. </a:t>
            </a:r>
          </a:p>
          <a:p>
            <a:r>
              <a:rPr lang="ko-KR" altLang="en-US"/>
              <a:t>뉴스정보는 기업에 관한 가장 빠른 정보 중 하나이다</a:t>
            </a:r>
            <a:r>
              <a:rPr lang="en-US" altLang="ko-KR"/>
              <a:t>. </a:t>
            </a:r>
          </a:p>
          <a:p>
            <a:r>
              <a:rPr lang="ko-KR" altLang="en-US"/>
              <a:t>따라서 기업의 부도를 예측할 수 있는 추가</a:t>
            </a:r>
            <a:r>
              <a:rPr lang="en-US" altLang="ko-KR"/>
              <a:t>,</a:t>
            </a:r>
            <a:r>
              <a:rPr lang="ko-KR" altLang="en-US"/>
              <a:t>대체할수 있는 정보원천으로서 충분한 가치가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3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F7F6-CF8D-D023-0F07-C01B8D3C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논문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D9E7-34A7-C159-BA2B-76638DD6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재무비율로 나온 논문들이 셀 수 없이 많고</a:t>
            </a:r>
            <a:r>
              <a:rPr lang="en-US" altLang="ko-KR"/>
              <a:t>, </a:t>
            </a:r>
            <a:r>
              <a:rPr lang="ko-KR" altLang="en-US"/>
              <a:t>재무제표를 통해서는 적시성을 높이지 못했던 점이 아쉽기 때문에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6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F7F6-CF8D-D023-0F07-C01B8D3C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논문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D9E7-34A7-C159-BA2B-76638DD6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상위 기업들 기사수 체크해서 제거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해쉬태크있는 기사들만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하위 기업들 기사수 체크해서 제거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9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FC66-ACBE-D526-BE5F-B26C366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분야별 선행연구</a:t>
            </a:r>
            <a:r>
              <a:rPr lang="en-US" altLang="ko-KR"/>
              <a:t>(1) – </a:t>
            </a:r>
            <a:r>
              <a:rPr lang="ko-KR" altLang="en-US"/>
              <a:t>기업부도 예측연구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02FEB7D-4E01-0062-14DA-1AE830BE59A7}"/>
              </a:ext>
            </a:extLst>
          </p:cNvPr>
          <p:cNvSpPr txBox="1">
            <a:spLocks/>
          </p:cNvSpPr>
          <p:nvPr/>
        </p:nvSpPr>
        <p:spPr>
          <a:xfrm>
            <a:off x="615846" y="1690688"/>
            <a:ext cx="10515600" cy="454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400"/>
              <a:t>알트만 모형</a:t>
            </a:r>
            <a:r>
              <a:rPr lang="en-US" altLang="ko-KR" sz="2400"/>
              <a:t>- Financial Ratios,Discriminant Analysis and the Prediction of Corporate Bankruptcy(Altman,1968)</a:t>
            </a:r>
          </a:p>
          <a:p>
            <a:pPr marL="457200" indent="-457200">
              <a:buAutoNum type="arabicPeriod"/>
            </a:pPr>
            <a:endParaRPr lang="en-US" altLang="ko-KR" sz="2400"/>
          </a:p>
          <a:p>
            <a:pPr marL="457200" indent="-457200">
              <a:buAutoNum type="arabicPeriod"/>
            </a:pPr>
            <a:r>
              <a:rPr lang="en-US" altLang="ko-KR" sz="2400"/>
              <a:t>KMV </a:t>
            </a:r>
            <a:r>
              <a:rPr lang="ko-KR" altLang="en-US" sz="2400"/>
              <a:t>모형 </a:t>
            </a:r>
            <a:r>
              <a:rPr lang="en-US" altLang="ko-KR" sz="2400"/>
              <a:t>–A Comment on Markent vs Accounting-Based Sentiment analysis in finanacial news (McQuown,1993)</a:t>
            </a:r>
          </a:p>
          <a:p>
            <a:endParaRPr lang="en-US" altLang="ko-KR" sz="2400"/>
          </a:p>
          <a:p>
            <a:r>
              <a:rPr lang="en-US" altLang="ko-KR" sz="2400"/>
              <a:t>3. </a:t>
            </a:r>
            <a:r>
              <a:rPr lang="ko-KR" altLang="en-US" sz="2400"/>
              <a:t>해저드 모형 </a:t>
            </a:r>
            <a:r>
              <a:rPr lang="en-US" altLang="ko-KR" sz="2400"/>
              <a:t>– Forecasting</a:t>
            </a:r>
            <a:r>
              <a:rPr lang="ko-KR" altLang="en-US" sz="2400"/>
              <a:t> </a:t>
            </a:r>
            <a:r>
              <a:rPr lang="en-US" altLang="ko-KR" sz="2400"/>
              <a:t>bankrupty</a:t>
            </a:r>
            <a:r>
              <a:rPr lang="ko-KR" altLang="en-US" sz="2400"/>
              <a:t> </a:t>
            </a:r>
            <a:r>
              <a:rPr lang="en-US" altLang="ko-KR" sz="2400"/>
              <a:t>more</a:t>
            </a:r>
            <a:r>
              <a:rPr lang="ko-KR" altLang="en-US" sz="2400"/>
              <a:t> </a:t>
            </a:r>
            <a:r>
              <a:rPr lang="en-US" altLang="ko-KR" sz="2400"/>
              <a:t>accurately:</a:t>
            </a:r>
            <a:r>
              <a:rPr lang="ko-KR" altLang="en-US" sz="2400"/>
              <a:t> </a:t>
            </a:r>
            <a:r>
              <a:rPr lang="en-US" altLang="ko-KR" sz="2400"/>
              <a:t>A</a:t>
            </a:r>
            <a:r>
              <a:rPr lang="ko-KR" altLang="en-US" sz="2400"/>
              <a:t> </a:t>
            </a:r>
            <a:r>
              <a:rPr lang="en-US" altLang="ko-KR" sz="2400"/>
              <a:t>simple</a:t>
            </a:r>
            <a:r>
              <a:rPr lang="ko-KR" altLang="en-US" sz="2400"/>
              <a:t> </a:t>
            </a:r>
            <a:r>
              <a:rPr lang="en-US" altLang="ko-KR" sz="2400"/>
              <a:t>hazard model(Shumway,2001)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10E26C-8197-6279-0665-EF89EC09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분야별 선행연구</a:t>
            </a:r>
            <a:r>
              <a:rPr lang="en-US" altLang="ko-KR" sz="3200"/>
              <a:t>(2) – </a:t>
            </a:r>
            <a:r>
              <a:rPr lang="ko-KR" altLang="en-US" sz="3200"/>
              <a:t>빅데이터 기법을 활용한 관련 분야연구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33C09E-C97B-75CE-D604-19DA14288119}"/>
              </a:ext>
            </a:extLst>
          </p:cNvPr>
          <p:cNvSpPr txBox="1">
            <a:spLocks/>
          </p:cNvSpPr>
          <p:nvPr/>
        </p:nvSpPr>
        <p:spPr>
          <a:xfrm>
            <a:off x="615846" y="1690688"/>
            <a:ext cx="10515600" cy="454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1. </a:t>
            </a:r>
            <a:r>
              <a:rPr lang="ko-KR" altLang="en-US" sz="2800"/>
              <a:t>텍스트마이닝 기법의 기술정보분석 적용 가능성 연구</a:t>
            </a:r>
            <a:r>
              <a:rPr lang="en-US" altLang="ko-KR" sz="2800"/>
              <a:t>(</a:t>
            </a:r>
            <a:r>
              <a:rPr lang="ko-KR" altLang="en-US" sz="2800"/>
              <a:t>배상진</a:t>
            </a:r>
            <a:r>
              <a:rPr lang="en-US" altLang="ko-KR" sz="2800"/>
              <a:t>,</a:t>
            </a:r>
            <a:r>
              <a:rPr lang="ko-KR" altLang="en-US" sz="2800"/>
              <a:t>박철균</a:t>
            </a:r>
            <a:r>
              <a:rPr lang="en-US" altLang="ko-KR" sz="2800"/>
              <a:t>,2003)</a:t>
            </a:r>
          </a:p>
          <a:p>
            <a:endParaRPr lang="en-US" altLang="ko-KR" sz="2800"/>
          </a:p>
          <a:p>
            <a:r>
              <a:rPr lang="en-US" altLang="ko-KR" sz="2800"/>
              <a:t>2.</a:t>
            </a:r>
            <a:r>
              <a:rPr lang="ko-KR" altLang="en-US" sz="2800"/>
              <a:t>뉴스와 주가</a:t>
            </a:r>
            <a:r>
              <a:rPr lang="en-US" altLang="ko-KR" sz="2800"/>
              <a:t>: </a:t>
            </a:r>
            <a:r>
              <a:rPr lang="ko-KR" altLang="en-US" sz="2800"/>
              <a:t>빅데이터 감성분석을 통한 지느형 투자의사결정모형</a:t>
            </a:r>
            <a:r>
              <a:rPr lang="en-US" altLang="ko-KR" sz="2800"/>
              <a:t>(</a:t>
            </a:r>
            <a:r>
              <a:rPr lang="ko-KR" altLang="en-US" sz="2800"/>
              <a:t>김유신</a:t>
            </a:r>
            <a:r>
              <a:rPr lang="en-US" altLang="ko-KR" sz="2800"/>
              <a:t>,</a:t>
            </a:r>
            <a:r>
              <a:rPr lang="ko-KR" altLang="en-US" sz="2800"/>
              <a:t>김남규</a:t>
            </a:r>
            <a:r>
              <a:rPr lang="en-US" altLang="ko-KR" sz="2800"/>
              <a:t>,</a:t>
            </a:r>
            <a:r>
              <a:rPr lang="ko-KR" altLang="en-US" sz="2800"/>
              <a:t>정승렬</a:t>
            </a:r>
            <a:r>
              <a:rPr lang="en-US" altLang="ko-KR" sz="2800"/>
              <a:t>,2012)</a:t>
            </a:r>
          </a:p>
          <a:p>
            <a:endParaRPr lang="en-US" altLang="ko-KR" sz="2800"/>
          </a:p>
          <a:p>
            <a:r>
              <a:rPr lang="en-US" altLang="ko-KR" sz="2800"/>
              <a:t>3. </a:t>
            </a:r>
            <a:r>
              <a:rPr lang="ko-KR" altLang="en-US" sz="2800"/>
              <a:t>텍스트마이닝 방법론을 활용한 기업 부도예측연구</a:t>
            </a:r>
            <a:r>
              <a:rPr lang="en-US" altLang="ko-KR" sz="2800"/>
              <a:t>(</a:t>
            </a:r>
            <a:r>
              <a:rPr lang="ko-KR" altLang="en-US" sz="2800"/>
              <a:t>최정원</a:t>
            </a:r>
            <a:r>
              <a:rPr lang="en-US" altLang="ko-KR" sz="2800"/>
              <a:t>,</a:t>
            </a:r>
            <a:r>
              <a:rPr lang="ko-KR" altLang="en-US" sz="2800"/>
              <a:t>한호선</a:t>
            </a:r>
            <a:r>
              <a:rPr lang="en-US" altLang="ko-KR" sz="2800"/>
              <a:t>,</a:t>
            </a:r>
            <a:r>
              <a:rPr lang="ko-KR" altLang="en-US" sz="2800"/>
              <a:t>이미영</a:t>
            </a:r>
            <a:r>
              <a:rPr lang="en-US" altLang="ko-KR" sz="2800"/>
              <a:t>,</a:t>
            </a:r>
            <a:r>
              <a:rPr lang="ko-KR" altLang="en-US" sz="2800"/>
              <a:t>안준모</a:t>
            </a:r>
            <a:r>
              <a:rPr lang="en-US" altLang="ko-KR" sz="2800"/>
              <a:t>,2015)</a:t>
            </a:r>
          </a:p>
          <a:p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7071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909</Words>
  <Application>Microsoft Office PowerPoint</Application>
  <PresentationFormat>와이드스크린</PresentationFormat>
  <Paragraphs>121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charter</vt:lpstr>
      <vt:lpstr>NotoSansKR</vt:lpstr>
      <vt:lpstr>sohne</vt:lpstr>
      <vt:lpstr>맑은 고딕</vt:lpstr>
      <vt:lpstr>Arial</vt:lpstr>
      <vt:lpstr>Office 테마</vt:lpstr>
      <vt:lpstr>빅데이터와 인공지능 기법을 이용한 기업 부도예측 연구</vt:lpstr>
      <vt:lpstr>PowerPoint 프레젠테이션</vt:lpstr>
      <vt:lpstr>요약</vt:lpstr>
      <vt:lpstr>PowerPoint 프레젠테이션</vt:lpstr>
      <vt:lpstr>PowerPoint 프레젠테이션</vt:lpstr>
      <vt:lpstr>논문 선정 이유</vt:lpstr>
      <vt:lpstr>논문 한계점</vt:lpstr>
      <vt:lpstr>분야별 선행연구(1) – 기업부도 예측연구</vt:lpstr>
      <vt:lpstr>분야별 선행연구(2) – 빅데이터 기법을 활용한 관련 분야연구</vt:lpstr>
      <vt:lpstr>분야별 선행연구(3) – 인공지능 기법을 활용한 관련 분야연구</vt:lpstr>
      <vt:lpstr>부도 사건의 정의</vt:lpstr>
      <vt:lpstr>PowerPoint 프레젠테이션</vt:lpstr>
      <vt:lpstr>PowerPoint 프레젠테이션</vt:lpstr>
      <vt:lpstr>자연어 처리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연간</vt:lpstr>
      <vt:lpstr>PowerPoint 프레젠테이션</vt:lpstr>
      <vt:lpstr>PowerPoint 프레젠테이션</vt:lpstr>
      <vt:lpstr>월간(적시성)</vt:lpstr>
      <vt:lpstr>텍스트 마이닝</vt:lpstr>
      <vt:lpstr>블랙쇼츠 모형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동민</dc:creator>
  <cp:lastModifiedBy>장 동민</cp:lastModifiedBy>
  <cp:revision>8</cp:revision>
  <dcterms:created xsi:type="dcterms:W3CDTF">2022-06-08T10:27:14Z</dcterms:created>
  <dcterms:modified xsi:type="dcterms:W3CDTF">2022-06-09T07:36:03Z</dcterms:modified>
</cp:coreProperties>
</file>