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07244-D208-4F82-BFF5-F291AA3D5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29585-F0B8-4C15-83C1-5ECEAF211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4A489-17AD-42F9-9FBB-2731FB5D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F7A35-AC60-4F4E-A6F8-7FE9D06A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4873B-DA27-4269-97F6-F6E1A815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78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71A7-E4DA-4A20-8361-3F3AF1E4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44571-28BD-4FE4-9714-5EE001A5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44950-BEAC-4A4C-A182-206E3031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E05B4-85C5-4274-95EA-EA9EA199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38746-17CE-4DC6-9774-65138A9E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C4D98-1D6C-47D6-B22C-AD35D5ECE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F1C43-F506-4B02-BD3C-B25B79B3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50670-6740-4832-8AE0-604DBE55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D5937-F8C9-4B82-BF02-411A46A0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50AC7-3C2F-47CF-82D8-DC59C5B4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B30A4-E3F7-4514-B2CD-1E00A05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C05E-3FCA-4F2C-99A5-03E4EA44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448E5-1DC8-439E-A65C-9E0341FC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18E01-29BC-4EEF-AFB7-BAF96B9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30F61-E19E-4F90-A3C7-42C057B4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7F9F0-F1DC-440A-9403-CC3202F6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50C10-5B8C-4CD3-BF4E-FF834F51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43CA-6E35-4593-82C5-63C8738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BBB8C-1892-4DB2-9F9C-B81870CE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F3FA4-DB41-428C-B4E2-9F4DA9E5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5355-4704-400A-A83F-165D866F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45BB9-86EA-47DE-A2AA-813027B67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B39B2-B4D3-47A2-A757-32EB3C76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231E8-E84E-4197-9349-7EB8F965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E13B6-58AC-4751-8400-C44D83C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98F8D-F086-4392-A10A-106FB6B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8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0EF4A-18F3-46D7-8AEF-4F2B40BA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30642-1027-466F-8EE7-7B79252E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F9C88-5BEA-4C7E-B1DA-D27F3C329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0941AC-D3B3-43C5-9EF8-12F271D16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78AED-6B61-40E9-A0F4-A7BBB4F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07D10A-5649-493D-BD41-1D0C6E91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549A0F-D507-47D0-8C2F-7ED7823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89596-BD43-49C3-AF8C-99186787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69E7-D0B2-4166-8682-4401587D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88A69-CAD8-43A2-8B51-C716D754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BB04B-8830-4DAC-8DF1-21347E1F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955742-FB27-4DA5-B55F-C3ADCBBE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5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CF3E2-1655-4DE7-AE84-A7D8C711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78E5C8-23F0-43E6-B177-E29B7842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2CD055-DBF8-4BB3-8E10-B2412614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099F-EAB2-456E-801E-8BF20EFE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92A45-DD16-4F14-9E74-6F204281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BBD2C-E767-46AE-BA14-574AE2F6C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5AAA2-4B9B-46DA-BDF8-41B64EEB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4D72D-5D14-484D-AB1B-C99E48E6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9B3B1-B223-4EC5-87AA-342766D0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BA05E-899C-45AD-BE53-9A563D04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5A594A-E715-4569-A6EF-6D8FE1162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01797-EBFA-489B-BB32-8FD359C3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B35EA-8B4B-4A2B-AA5E-515D6F6E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29853-6603-492C-B09F-49734A1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8CF6E-AB60-44F9-B9DE-09207CC3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9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C448B8-2866-4ACF-8DF6-D74A18C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290E9-F211-4F34-A02F-F23E53EF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667B8-5B05-46A2-800F-A7AB5521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C18B-09D3-429A-8672-9CCEF5183A1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7346D-8528-477A-AC83-D0815C559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94686-D70B-42A3-A70E-263C0342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6E70-A0F4-4EB7-9114-5466BE113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0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C5626-FAFF-451F-9A06-8E49346E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강아지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C99F5B-5294-4FD2-B664-EF913139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24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강아지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강아지 프로젝트</dc:title>
  <dc:creator>이희진</dc:creator>
  <cp:lastModifiedBy>이희진</cp:lastModifiedBy>
  <cp:revision>1</cp:revision>
  <dcterms:created xsi:type="dcterms:W3CDTF">2025-10-24T02:36:01Z</dcterms:created>
  <dcterms:modified xsi:type="dcterms:W3CDTF">2025-10-24T02:36:07Z</dcterms:modified>
</cp:coreProperties>
</file>