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3E643-8376-4056-A103-18ED7CD46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9289D9-0AE9-44E9-9374-AD81C1A14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61FBA-9699-4F5F-93CF-C3BFAF95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1AD-1385-4546-9A97-AD276ADD292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89FC8-C53C-4832-9234-A0F2F111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B9398-FA19-4BD2-BBDC-950FEF6C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4EC-F20E-4AC9-8E69-24CB5D0F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9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A8E26-948F-4AC3-B77B-9518EE3C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8A8D-3EC8-440D-AF41-9D3B26C12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38428-162C-47ED-B8EF-373E4AD1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1AD-1385-4546-9A97-AD276ADD292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343B3-B4A2-4920-AD1D-DBC66E91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A0802-ECD0-4A23-AC2F-6884F0DE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4EC-F20E-4AC9-8E69-24CB5D0F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5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A8FBD6-381B-45D5-8B46-F604C4323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3D9C62-E985-43F3-ACF4-A3CF6359F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C75EF-3D15-4D26-B4E9-DBCDDCBD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1AD-1385-4546-9A97-AD276ADD292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A54AD-8A99-4E0A-935F-9370FB9E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43750-2E7F-4719-AE35-FF5E2D88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4EC-F20E-4AC9-8E69-24CB5D0F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58225-29B7-42A9-BC64-CF6C06D2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EA266-66DF-4FEC-89FD-7D31CB8C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DB710-B3DC-4E01-B761-8005B23A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1AD-1385-4546-9A97-AD276ADD292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9A9EB-50C9-4889-A43F-FAEF8767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78432-0BE2-4128-B968-7C8010FC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4EC-F20E-4AC9-8E69-24CB5D0F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5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A3A99-F42E-4A0F-A880-3831D79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23240F-1B02-443B-A63B-FF0C3A4B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4A1A5-FB44-4EC4-B7B4-1860A883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1AD-1385-4546-9A97-AD276ADD292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210AE-DA1F-4FFB-8A40-66A026BA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E4C32-C8A8-4A7E-A0D8-9DB20867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4EC-F20E-4AC9-8E69-24CB5D0F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38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F0AA2-0275-4A24-A538-987C5EB6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9873D-5CD5-442D-81E7-96A282110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094F6-D01B-48F9-9102-5F8852B93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BCEBF-5F95-4AA1-9C69-48D9E469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1AD-1385-4546-9A97-AD276ADD292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AF436-E8DD-482D-95A5-23D94069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4A018-C74D-4335-A12D-C3AC3655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4EC-F20E-4AC9-8E69-24CB5D0F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7F985-7ED6-4C2B-9807-96AA6FFA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414DE-6F28-446D-8BD0-457D159FC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13CA2D-05A2-4FC5-99E2-A49E5F2FB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33D27-595E-424F-BAF7-F0EE30478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628381-DA17-4ED5-8140-BEC7A6F61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57487E-462E-48B1-A6AB-B9AAEB60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1AD-1385-4546-9A97-AD276ADD292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5990FD-564B-425C-92C6-C1017022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E316C2-A815-4702-A0C9-AB832557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4EC-F20E-4AC9-8E69-24CB5D0F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6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6B9FF-5516-46BC-A1FB-168AC86D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06E44D-C2E6-4679-BF79-A84816CC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1AD-1385-4546-9A97-AD276ADD292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EB31E7-ECFA-4412-874B-3BEA99BE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8269A-2443-473D-887E-38E09CC7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4EC-F20E-4AC9-8E69-24CB5D0F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1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C8ABD5-A5FB-4390-A7DC-0CA1F8ED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1AD-1385-4546-9A97-AD276ADD292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6ABD46-7ACE-4432-BB41-0E998080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E7ACEF-E7E3-4D89-A803-E2F8F16D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4EC-F20E-4AC9-8E69-24CB5D0F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7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273DD-1BC3-47AA-8230-61C29DE4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E542F-6557-4E49-8759-0AEC2159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985D1-0556-4896-A9E0-69ACDA40E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64ADF-BBFE-4919-AADB-FE58A2AD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1AD-1385-4546-9A97-AD276ADD292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407CF-8278-4C19-A2CF-CCC5BB90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742B6-2173-4873-AC79-EFAAB828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4EC-F20E-4AC9-8E69-24CB5D0F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2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1148-B0F1-420B-9CA4-F235C0AE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287D76-BB0E-456A-85AE-BB99BC244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988C80-3D7B-4424-9C50-20E4847B8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531D2-FD20-45CA-AB9E-C0805AB4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A1AD-1385-4546-9A97-AD276ADD292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6BA79-D64A-4A98-97A8-E6A21B97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3C67E1-7A36-49B6-849F-75A50839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2D4EC-F20E-4AC9-8E69-24CB5D0F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4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1E55FB-B5BE-47DE-8DC9-DB2BCEA1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B16145-CB2B-4A7B-A1A2-B96B7620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0DF9B-EDD3-4838-A0A0-FD2396BB1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A1AD-1385-4546-9A97-AD276ADD2926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6D356-D5EF-4767-A6A5-298FDD58F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D8074-3BC8-4A05-8208-67A7F99E9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D4EC-F20E-4AC9-8E69-24CB5D0F6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1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4F8F3-51E6-40C1-A402-D67B906F8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대상 수상작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053D37-5588-4F00-B8FC-B1BD3A9BE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96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대상 수상작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대상 수상작</dc:title>
  <dc:creator>213</dc:creator>
  <cp:lastModifiedBy>213</cp:lastModifiedBy>
  <cp:revision>1</cp:revision>
  <dcterms:created xsi:type="dcterms:W3CDTF">2023-03-14T01:27:45Z</dcterms:created>
  <dcterms:modified xsi:type="dcterms:W3CDTF">2023-03-14T01:27:55Z</dcterms:modified>
</cp:coreProperties>
</file>