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xygen"/>
      <p:regular r:id="rId29"/>
      <p:bold r:id="rId30"/>
    </p:embeddedFont>
    <p:embeddedFont>
      <p:font typeface="Roboto"/>
      <p:regular r:id="rId31"/>
      <p:bold r:id="rId32"/>
      <p:italic r:id="rId33"/>
      <p:boldItalic r:id="rId34"/>
    </p:embeddedFont>
    <p:embeddedFont>
      <p:font typeface="Encode Sans"/>
      <p:regular r:id="rId35"/>
      <p:bold r:id="rId36"/>
    </p:embeddedFont>
    <p:embeddedFont>
      <p:font typeface="Paytone One"/>
      <p:regular r:id="rId37"/>
    </p:embeddedFont>
    <p:embeddedFont>
      <p:font typeface="Montserrat Alternates"/>
      <p:regular r:id="rId38"/>
      <p:bold r:id="rId39"/>
      <p:italic r:id="rId40"/>
      <p:boldItalic r:id="rId41"/>
    </p:embeddedFont>
    <p:embeddedFont>
      <p:font typeface="Blinker"/>
      <p:regular r:id="rId42"/>
      <p:bold r:id="rId43"/>
    </p:embeddedFont>
    <p:embeddedFont>
      <p:font typeface="Lato Black"/>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vdI1hN2VxcTHmtpbJUExk/FXj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3461C5-9CEB-424D-AC4E-D4B05C2D0E0F}">
  <a:tblStyle styleId="{FB3461C5-9CEB-424D-AC4E-D4B05C2D0E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Alternates-italic.fntdata"/><Relationship Id="rId20" Type="http://schemas.openxmlformats.org/officeDocument/2006/relationships/slide" Target="slides/slide15.xml"/><Relationship Id="rId42" Type="http://schemas.openxmlformats.org/officeDocument/2006/relationships/font" Target="fonts/Blinker-regular.fntdata"/><Relationship Id="rId41" Type="http://schemas.openxmlformats.org/officeDocument/2006/relationships/font" Target="fonts/MontserratAlternates-boldItalic.fntdata"/><Relationship Id="rId22" Type="http://schemas.openxmlformats.org/officeDocument/2006/relationships/slide" Target="slides/slide17.xml"/><Relationship Id="rId44" Type="http://schemas.openxmlformats.org/officeDocument/2006/relationships/font" Target="fonts/LatoBlack-bold.fntdata"/><Relationship Id="rId21" Type="http://schemas.openxmlformats.org/officeDocument/2006/relationships/slide" Target="slides/slide16.xml"/><Relationship Id="rId43" Type="http://schemas.openxmlformats.org/officeDocument/2006/relationships/font" Target="fonts/Blinker-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LatoBlac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xyge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Oxygen-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EncodeSans-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PaytoneOne-regular.fntdata"/><Relationship Id="rId14" Type="http://schemas.openxmlformats.org/officeDocument/2006/relationships/slide" Target="slides/slide9.xml"/><Relationship Id="rId36" Type="http://schemas.openxmlformats.org/officeDocument/2006/relationships/font" Target="fonts/EncodeSans-bold.fntdata"/><Relationship Id="rId17" Type="http://schemas.openxmlformats.org/officeDocument/2006/relationships/slide" Target="slides/slide12.xml"/><Relationship Id="rId39" Type="http://schemas.openxmlformats.org/officeDocument/2006/relationships/font" Target="fonts/MontserratAlternates-bold.fntdata"/><Relationship Id="rId16" Type="http://schemas.openxmlformats.org/officeDocument/2006/relationships/slide" Target="slides/slide11.xml"/><Relationship Id="rId38" Type="http://schemas.openxmlformats.org/officeDocument/2006/relationships/font" Target="fonts/MontserratAlternate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machine-learning/data-prep/construct/sampling-splitting/imbalanced-dat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1" name="Google Shape;17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8" name="Google Shape;2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a:t>
            </a:r>
            <a:r>
              <a:rPr lang="en"/>
              <a:t>eshape for random forest and boosting</a:t>
            </a:r>
            <a:endParaRPr/>
          </a:p>
          <a:p>
            <a:pPr indent="0" lvl="0" marL="0" rtl="0" algn="l">
              <a:spcBef>
                <a:spcPts val="0"/>
              </a:spcBef>
              <a:spcAft>
                <a:spcPts val="0"/>
              </a:spcAft>
              <a:buClr>
                <a:schemeClr val="dk1"/>
              </a:buClr>
              <a:buSzPts val="1800"/>
              <a:buFont typeface="Arial"/>
              <a:buNone/>
            </a:pPr>
            <a:r>
              <a:rPr lang="en" u="sng">
                <a:solidFill>
                  <a:srgbClr val="28455A"/>
                </a:solidFill>
                <a:hlinkClick r:id="rId2">
                  <a:extLst>
                    <a:ext uri="{A12FA001-AC4F-418D-AE19-62706E023703}">
                      <ahyp:hlinkClr val="tx"/>
                    </a:ext>
                  </a:extLst>
                </a:hlinkClick>
              </a:rPr>
              <a:t>https://developers.google.com/machine-learning/data-prep/construct/sampling-splitting/imbalanced-data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3" name="Google Shape;2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12fedaf0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12fedaf0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Clr>
                <a:schemeClr val="dk1"/>
              </a:buClr>
              <a:buSzPts val="1100"/>
              <a:buFont typeface="Arial"/>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Clr>
                <a:schemeClr val="dk1"/>
              </a:buClr>
              <a:buSzPts val="1100"/>
              <a:buFont typeface="Arial"/>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Clr>
                <a:schemeClr val="dk1"/>
              </a:buClr>
              <a:buSzPts val="1100"/>
              <a:buFont typeface="Arial"/>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Clr>
                <a:schemeClr val="dk1"/>
              </a:buClr>
              <a:buSzPts val="1100"/>
              <a:buFont typeface="Arial"/>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1303dffba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1303dffba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g1303dffba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1303dffba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1303dffba9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1303dffba9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6" name="Shape 2196"/>
        <p:cNvGrpSpPr/>
        <p:nvPr/>
      </p:nvGrpSpPr>
      <p:grpSpPr>
        <a:xfrm>
          <a:off x="0" y="0"/>
          <a:ext cx="0" cy="0"/>
          <a:chOff x="0" y="0"/>
          <a:chExt cx="0" cy="0"/>
        </a:xfrm>
      </p:grpSpPr>
      <p:sp>
        <p:nvSpPr>
          <p:cNvPr id="2197" name="Google Shape;2197;g1303dffba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8" name="Google Shape;2198;g1303dffba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1cea51b1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11cea51b1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RF - best params image</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Cross validation tuning parameter(码）</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Report</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t/>
            </a:r>
            <a:endParaRPr sz="1600">
              <a:solidFill>
                <a:srgbClr val="3A3939"/>
              </a:solidFill>
              <a:latin typeface="Encode Sans"/>
              <a:ea typeface="Encode Sans"/>
              <a:cs typeface="Encode Sans"/>
              <a:sym typeface="Encode Sans"/>
            </a:endParaRPr>
          </a:p>
          <a:p>
            <a:pPr indent="0" lvl="0" marL="0" rtl="0" algn="l">
              <a:spcBef>
                <a:spcPts val="0"/>
              </a:spcBef>
              <a:spcAft>
                <a:spcPts val="0"/>
              </a:spcAft>
              <a:buNone/>
            </a:pPr>
            <a:r>
              <a:rPr lang="en" sz="1600">
                <a:solidFill>
                  <a:srgbClr val="3A3939"/>
                </a:solidFill>
                <a:latin typeface="Encode Sans"/>
                <a:ea typeface="Encode Sans"/>
                <a:cs typeface="Encode Sans"/>
                <a:sym typeface="Encode Sans"/>
              </a:rPr>
              <a:t>Compare results between balanced and imbalanced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1" name="Google Shape;22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0" name="Google Shape;22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6" name="Google Shape;18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0" name="Google Shape;22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g11cea51b1e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9" name="Google Shape;2259;g11cea51b1e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6" name="Google Shape;22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3" name="Google Shape;22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1" name="Google Shape;20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5" name="Google Shape;20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1303dffba9b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4" name="Google Shape;2034;g1303dffba9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4" name="Google Shape;20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1" name="Shape 2061"/>
        <p:cNvGrpSpPr/>
        <p:nvPr/>
      </p:nvGrpSpPr>
      <p:grpSpPr>
        <a:xfrm>
          <a:off x="0" y="0"/>
          <a:ext cx="0" cy="0"/>
          <a:chOff x="0" y="0"/>
          <a:chExt cx="0" cy="0"/>
        </a:xfrm>
      </p:grpSpPr>
      <p:sp>
        <p:nvSpPr>
          <p:cNvPr id="2062" name="Google Shape;2062;g12fedaf0ae3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3" name="Google Shape;2063;g12fedaf0ae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3" name="Google Shape;20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0" name="Google Shape;2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75"/>
          <p:cNvSpPr/>
          <p:nvPr/>
        </p:nvSpPr>
        <p:spPr>
          <a:xfrm>
            <a:off x="3835200" y="3617400"/>
            <a:ext cx="5308680" cy="1526057"/>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75"/>
          <p:cNvSpPr/>
          <p:nvPr/>
        </p:nvSpPr>
        <p:spPr>
          <a:xfrm>
            <a:off x="-9724" y="0"/>
            <a:ext cx="4953404" cy="1790987"/>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75"/>
          <p:cNvSpPr txBox="1"/>
          <p:nvPr>
            <p:ph type="ctrTitle"/>
          </p:nvPr>
        </p:nvSpPr>
        <p:spPr>
          <a:xfrm>
            <a:off x="4555577" y="1013346"/>
            <a:ext cx="38118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75"/>
          <p:cNvSpPr txBox="1"/>
          <p:nvPr>
            <p:ph idx="1" type="subTitle"/>
          </p:nvPr>
        </p:nvSpPr>
        <p:spPr>
          <a:xfrm>
            <a:off x="5005577" y="3341271"/>
            <a:ext cx="29118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 name="Google Shape;14;p75"/>
          <p:cNvGrpSpPr/>
          <p:nvPr/>
        </p:nvGrpSpPr>
        <p:grpSpPr>
          <a:xfrm>
            <a:off x="-146800" y="-60100"/>
            <a:ext cx="725875" cy="709300"/>
            <a:chOff x="703175" y="3286325"/>
            <a:chExt cx="725875" cy="709300"/>
          </a:xfrm>
        </p:grpSpPr>
        <p:sp>
          <p:nvSpPr>
            <p:cNvPr id="15" name="Google Shape;15;p75"/>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5"/>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5"/>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5"/>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5"/>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5"/>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5"/>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75"/>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5"/>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5"/>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5"/>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5"/>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5"/>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5"/>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5"/>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5"/>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5"/>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5"/>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5"/>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5"/>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5"/>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5"/>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5"/>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5"/>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5"/>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5"/>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5"/>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5"/>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5"/>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5"/>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75"/>
          <p:cNvGrpSpPr/>
          <p:nvPr/>
        </p:nvGrpSpPr>
        <p:grpSpPr>
          <a:xfrm>
            <a:off x="-456106" y="902930"/>
            <a:ext cx="679575" cy="655229"/>
            <a:chOff x="493750" y="169525"/>
            <a:chExt cx="1067675" cy="1029425"/>
          </a:xfrm>
        </p:grpSpPr>
        <p:sp>
          <p:nvSpPr>
            <p:cNvPr id="46" name="Google Shape;46;p75"/>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5"/>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5"/>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5"/>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5"/>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5"/>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5"/>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75"/>
          <p:cNvGrpSpPr/>
          <p:nvPr/>
        </p:nvGrpSpPr>
        <p:grpSpPr>
          <a:xfrm>
            <a:off x="8667925" y="4654500"/>
            <a:ext cx="446250" cy="453375"/>
            <a:chOff x="4350100" y="1147775"/>
            <a:chExt cx="446250" cy="453375"/>
          </a:xfrm>
        </p:grpSpPr>
        <p:sp>
          <p:nvSpPr>
            <p:cNvPr id="54" name="Google Shape;54;p7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75"/>
          <p:cNvGrpSpPr/>
          <p:nvPr/>
        </p:nvGrpSpPr>
        <p:grpSpPr>
          <a:xfrm>
            <a:off x="8667925" y="3535200"/>
            <a:ext cx="572925" cy="787025"/>
            <a:chOff x="3127800" y="2228675"/>
            <a:chExt cx="572925" cy="787025"/>
          </a:xfrm>
        </p:grpSpPr>
        <p:sp>
          <p:nvSpPr>
            <p:cNvPr id="58" name="Google Shape;58;p75"/>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75"/>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5"/>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5"/>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5"/>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5"/>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75"/>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5"/>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75"/>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75"/>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75"/>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75"/>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5"/>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75"/>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75"/>
          <p:cNvGrpSpPr/>
          <p:nvPr/>
        </p:nvGrpSpPr>
        <p:grpSpPr>
          <a:xfrm rot="-7481383">
            <a:off x="1162903" y="-100174"/>
            <a:ext cx="446225" cy="453350"/>
            <a:chOff x="4350100" y="1147775"/>
            <a:chExt cx="446250" cy="453375"/>
          </a:xfrm>
        </p:grpSpPr>
        <p:sp>
          <p:nvSpPr>
            <p:cNvPr id="73" name="Google Shape;73;p7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0" name="Shape 500"/>
        <p:cNvGrpSpPr/>
        <p:nvPr/>
      </p:nvGrpSpPr>
      <p:grpSpPr>
        <a:xfrm>
          <a:off x="0" y="0"/>
          <a:ext cx="0" cy="0"/>
          <a:chOff x="0" y="0"/>
          <a:chExt cx="0" cy="0"/>
        </a:xfrm>
      </p:grpSpPr>
      <p:sp>
        <p:nvSpPr>
          <p:cNvPr id="501" name="Google Shape;501;p84"/>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4"/>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03" name="Google Shape;503;p84"/>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4" name="Google Shape;504;p84"/>
          <p:cNvGrpSpPr/>
          <p:nvPr/>
        </p:nvGrpSpPr>
        <p:grpSpPr>
          <a:xfrm rot="-3777655">
            <a:off x="-53957" y="-151068"/>
            <a:ext cx="572927" cy="787028"/>
            <a:chOff x="3127800" y="2228675"/>
            <a:chExt cx="572925" cy="787025"/>
          </a:xfrm>
        </p:grpSpPr>
        <p:sp>
          <p:nvSpPr>
            <p:cNvPr id="505" name="Google Shape;505;p8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8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8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8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8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8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84"/>
          <p:cNvGrpSpPr/>
          <p:nvPr/>
        </p:nvGrpSpPr>
        <p:grpSpPr>
          <a:xfrm rot="-3041862">
            <a:off x="8757584" y="3877514"/>
            <a:ext cx="446242" cy="453366"/>
            <a:chOff x="4350100" y="1147775"/>
            <a:chExt cx="446250" cy="453375"/>
          </a:xfrm>
        </p:grpSpPr>
        <p:sp>
          <p:nvSpPr>
            <p:cNvPr id="520" name="Google Shape;520;p84"/>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84"/>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84"/>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84"/>
          <p:cNvGrpSpPr/>
          <p:nvPr/>
        </p:nvGrpSpPr>
        <p:grpSpPr>
          <a:xfrm>
            <a:off x="6388150" y="4754550"/>
            <a:ext cx="1067700" cy="1029050"/>
            <a:chOff x="4445375" y="3754025"/>
            <a:chExt cx="1067700" cy="1029050"/>
          </a:xfrm>
        </p:grpSpPr>
        <p:sp>
          <p:nvSpPr>
            <p:cNvPr id="524" name="Google Shape;524;p84"/>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84"/>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84"/>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84"/>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84"/>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84"/>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84"/>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APTION_ONLY_2_2">
    <p:spTree>
      <p:nvGrpSpPr>
        <p:cNvPr id="532" name="Shape 532"/>
        <p:cNvGrpSpPr/>
        <p:nvPr/>
      </p:nvGrpSpPr>
      <p:grpSpPr>
        <a:xfrm>
          <a:off x="0" y="0"/>
          <a:ext cx="0" cy="0"/>
          <a:chOff x="0" y="0"/>
          <a:chExt cx="0" cy="0"/>
        </a:xfrm>
      </p:grpSpPr>
      <p:sp>
        <p:nvSpPr>
          <p:cNvPr id="533" name="Google Shape;533;p85"/>
          <p:cNvSpPr txBox="1"/>
          <p:nvPr>
            <p:ph idx="1" type="body"/>
          </p:nvPr>
        </p:nvSpPr>
        <p:spPr>
          <a:xfrm>
            <a:off x="5603825" y="2894208"/>
            <a:ext cx="2843400" cy="700800"/>
          </a:xfrm>
          <a:prstGeom prst="rect">
            <a:avLst/>
          </a:prstGeom>
          <a:noFill/>
          <a:ln>
            <a:noFill/>
          </a:ln>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sz="16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34" name="Google Shape;534;p85"/>
          <p:cNvSpPr txBox="1"/>
          <p:nvPr>
            <p:ph idx="2" type="subTitle"/>
          </p:nvPr>
        </p:nvSpPr>
        <p:spPr>
          <a:xfrm>
            <a:off x="5136575" y="1550525"/>
            <a:ext cx="3310200" cy="1374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Paytone One"/>
              <a:buNone/>
              <a:defRPr sz="2800">
                <a:latin typeface="Paytone One"/>
                <a:ea typeface="Paytone One"/>
                <a:cs typeface="Paytone One"/>
                <a:sym typeface="Paytone One"/>
              </a:defRPr>
            </a:lvl1pPr>
            <a:lvl2pPr lvl="1" algn="l">
              <a:lnSpc>
                <a:spcPct val="100000"/>
              </a:lnSpc>
              <a:spcBef>
                <a:spcPts val="0"/>
              </a:spcBef>
              <a:spcAft>
                <a:spcPts val="0"/>
              </a:spcAft>
              <a:buSzPts val="2800"/>
              <a:buFont typeface="Paytone One"/>
              <a:buNone/>
              <a:defRPr sz="2800">
                <a:latin typeface="Paytone One"/>
                <a:ea typeface="Paytone One"/>
                <a:cs typeface="Paytone One"/>
                <a:sym typeface="Paytone One"/>
              </a:defRPr>
            </a:lvl2pPr>
            <a:lvl3pPr lvl="2" algn="l">
              <a:lnSpc>
                <a:spcPct val="100000"/>
              </a:lnSpc>
              <a:spcBef>
                <a:spcPts val="0"/>
              </a:spcBef>
              <a:spcAft>
                <a:spcPts val="0"/>
              </a:spcAft>
              <a:buSzPts val="2800"/>
              <a:buFont typeface="Paytone One"/>
              <a:buNone/>
              <a:defRPr sz="2800">
                <a:latin typeface="Paytone One"/>
                <a:ea typeface="Paytone One"/>
                <a:cs typeface="Paytone One"/>
                <a:sym typeface="Paytone One"/>
              </a:defRPr>
            </a:lvl3pPr>
            <a:lvl4pPr lvl="3" algn="l">
              <a:lnSpc>
                <a:spcPct val="100000"/>
              </a:lnSpc>
              <a:spcBef>
                <a:spcPts val="0"/>
              </a:spcBef>
              <a:spcAft>
                <a:spcPts val="0"/>
              </a:spcAft>
              <a:buSzPts val="2800"/>
              <a:buFont typeface="Paytone One"/>
              <a:buNone/>
              <a:defRPr sz="2800">
                <a:latin typeface="Paytone One"/>
                <a:ea typeface="Paytone One"/>
                <a:cs typeface="Paytone One"/>
                <a:sym typeface="Paytone One"/>
              </a:defRPr>
            </a:lvl4pPr>
            <a:lvl5pPr lvl="4" algn="l">
              <a:lnSpc>
                <a:spcPct val="100000"/>
              </a:lnSpc>
              <a:spcBef>
                <a:spcPts val="0"/>
              </a:spcBef>
              <a:spcAft>
                <a:spcPts val="0"/>
              </a:spcAft>
              <a:buSzPts val="2800"/>
              <a:buFont typeface="Paytone One"/>
              <a:buNone/>
              <a:defRPr sz="2800">
                <a:latin typeface="Paytone One"/>
                <a:ea typeface="Paytone One"/>
                <a:cs typeface="Paytone One"/>
                <a:sym typeface="Paytone One"/>
              </a:defRPr>
            </a:lvl5pPr>
            <a:lvl6pPr lvl="5" algn="l">
              <a:lnSpc>
                <a:spcPct val="100000"/>
              </a:lnSpc>
              <a:spcBef>
                <a:spcPts val="0"/>
              </a:spcBef>
              <a:spcAft>
                <a:spcPts val="0"/>
              </a:spcAft>
              <a:buSzPts val="2800"/>
              <a:buFont typeface="Paytone One"/>
              <a:buNone/>
              <a:defRPr sz="2800">
                <a:latin typeface="Paytone One"/>
                <a:ea typeface="Paytone One"/>
                <a:cs typeface="Paytone One"/>
                <a:sym typeface="Paytone One"/>
              </a:defRPr>
            </a:lvl6pPr>
            <a:lvl7pPr lvl="6" algn="l">
              <a:lnSpc>
                <a:spcPct val="100000"/>
              </a:lnSpc>
              <a:spcBef>
                <a:spcPts val="0"/>
              </a:spcBef>
              <a:spcAft>
                <a:spcPts val="0"/>
              </a:spcAft>
              <a:buSzPts val="2800"/>
              <a:buFont typeface="Paytone One"/>
              <a:buNone/>
              <a:defRPr sz="2800">
                <a:latin typeface="Paytone One"/>
                <a:ea typeface="Paytone One"/>
                <a:cs typeface="Paytone One"/>
                <a:sym typeface="Paytone One"/>
              </a:defRPr>
            </a:lvl7pPr>
            <a:lvl8pPr lvl="7" algn="l">
              <a:lnSpc>
                <a:spcPct val="100000"/>
              </a:lnSpc>
              <a:spcBef>
                <a:spcPts val="0"/>
              </a:spcBef>
              <a:spcAft>
                <a:spcPts val="0"/>
              </a:spcAft>
              <a:buSzPts val="2800"/>
              <a:buFont typeface="Paytone One"/>
              <a:buNone/>
              <a:defRPr sz="2800">
                <a:latin typeface="Paytone One"/>
                <a:ea typeface="Paytone One"/>
                <a:cs typeface="Paytone One"/>
                <a:sym typeface="Paytone One"/>
              </a:defRPr>
            </a:lvl8pPr>
            <a:lvl9pPr lvl="8" algn="l">
              <a:lnSpc>
                <a:spcPct val="100000"/>
              </a:lnSpc>
              <a:spcBef>
                <a:spcPts val="0"/>
              </a:spcBef>
              <a:spcAft>
                <a:spcPts val="0"/>
              </a:spcAft>
              <a:buSzPts val="2800"/>
              <a:buFont typeface="Paytone One"/>
              <a:buNone/>
              <a:defRPr sz="2800">
                <a:latin typeface="Paytone One"/>
                <a:ea typeface="Paytone One"/>
                <a:cs typeface="Paytone One"/>
                <a:sym typeface="Paytone One"/>
              </a:defRPr>
            </a:lvl9pPr>
          </a:lstStyle>
          <a:p/>
        </p:txBody>
      </p:sp>
      <p:sp>
        <p:nvSpPr>
          <p:cNvPr id="535" name="Google Shape;535;p85"/>
          <p:cNvSpPr/>
          <p:nvPr/>
        </p:nvSpPr>
        <p:spPr>
          <a:xfrm flipH="1">
            <a:off x="43713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85"/>
          <p:cNvGrpSpPr/>
          <p:nvPr/>
        </p:nvGrpSpPr>
        <p:grpSpPr>
          <a:xfrm>
            <a:off x="8285150" y="-214100"/>
            <a:ext cx="1067700" cy="1029050"/>
            <a:chOff x="4445375" y="3754025"/>
            <a:chExt cx="1067700" cy="1029050"/>
          </a:xfrm>
        </p:grpSpPr>
        <p:sp>
          <p:nvSpPr>
            <p:cNvPr id="537" name="Google Shape;537;p85"/>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85"/>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85"/>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85"/>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85"/>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85"/>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85"/>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85"/>
          <p:cNvGrpSpPr/>
          <p:nvPr/>
        </p:nvGrpSpPr>
        <p:grpSpPr>
          <a:xfrm>
            <a:off x="8679950" y="976150"/>
            <a:ext cx="416575" cy="426150"/>
            <a:chOff x="5045125" y="2936525"/>
            <a:chExt cx="416575" cy="426150"/>
          </a:xfrm>
        </p:grpSpPr>
        <p:sp>
          <p:nvSpPr>
            <p:cNvPr id="545" name="Google Shape;545;p85"/>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85"/>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p85"/>
          <p:cNvSpPr/>
          <p:nvPr/>
        </p:nvSpPr>
        <p:spPr>
          <a:xfrm flipH="1">
            <a:off x="-10415" y="39864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85"/>
          <p:cNvGrpSpPr/>
          <p:nvPr/>
        </p:nvGrpSpPr>
        <p:grpSpPr>
          <a:xfrm rot="-1413944">
            <a:off x="24" y="4167079"/>
            <a:ext cx="671649" cy="976573"/>
            <a:chOff x="6754175" y="1092800"/>
            <a:chExt cx="671650" cy="976575"/>
          </a:xfrm>
        </p:grpSpPr>
        <p:sp>
          <p:nvSpPr>
            <p:cNvPr id="549" name="Google Shape;549;p85"/>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85"/>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85"/>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85"/>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85"/>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85"/>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85"/>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85"/>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85"/>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85"/>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85"/>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85"/>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85"/>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85"/>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85"/>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85"/>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85"/>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85"/>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85"/>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85"/>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85"/>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85"/>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85"/>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p85"/>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ONE_COLUMN_TEXT_1_1">
    <p:spTree>
      <p:nvGrpSpPr>
        <p:cNvPr id="574" name="Shape 574"/>
        <p:cNvGrpSpPr/>
        <p:nvPr/>
      </p:nvGrpSpPr>
      <p:grpSpPr>
        <a:xfrm>
          <a:off x="0" y="0"/>
          <a:ext cx="0" cy="0"/>
          <a:chOff x="0" y="0"/>
          <a:chExt cx="0" cy="0"/>
        </a:xfrm>
      </p:grpSpPr>
      <p:sp>
        <p:nvSpPr>
          <p:cNvPr id="575" name="Google Shape;575;p86"/>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86"/>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86"/>
          <p:cNvSpPr txBox="1"/>
          <p:nvPr>
            <p:ph idx="1" type="subTitle"/>
          </p:nvPr>
        </p:nvSpPr>
        <p:spPr>
          <a:xfrm>
            <a:off x="713225" y="2865656"/>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578" name="Google Shape;578;p86"/>
          <p:cNvSpPr txBox="1"/>
          <p:nvPr>
            <p:ph idx="2" type="subTitle"/>
          </p:nvPr>
        </p:nvSpPr>
        <p:spPr>
          <a:xfrm>
            <a:off x="713225" y="3299885"/>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9" name="Google Shape;579;p86"/>
          <p:cNvSpPr txBox="1"/>
          <p:nvPr>
            <p:ph idx="3" type="subTitle"/>
          </p:nvPr>
        </p:nvSpPr>
        <p:spPr>
          <a:xfrm>
            <a:off x="2684392" y="2865643"/>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580" name="Google Shape;580;p86"/>
          <p:cNvSpPr txBox="1"/>
          <p:nvPr>
            <p:ph idx="4" type="subTitle"/>
          </p:nvPr>
        </p:nvSpPr>
        <p:spPr>
          <a:xfrm>
            <a:off x="2684392" y="3299880"/>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1" name="Google Shape;581;p86"/>
          <p:cNvSpPr txBox="1"/>
          <p:nvPr>
            <p:ph idx="5" type="subTitle"/>
          </p:nvPr>
        </p:nvSpPr>
        <p:spPr>
          <a:xfrm>
            <a:off x="4660152" y="2865656"/>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582" name="Google Shape;582;p86"/>
          <p:cNvSpPr txBox="1"/>
          <p:nvPr>
            <p:ph idx="6" type="subTitle"/>
          </p:nvPr>
        </p:nvSpPr>
        <p:spPr>
          <a:xfrm>
            <a:off x="4661242" y="3299885"/>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3" name="Google Shape;583;p86"/>
          <p:cNvSpPr txBox="1"/>
          <p:nvPr>
            <p:ph idx="7" type="subTitle"/>
          </p:nvPr>
        </p:nvSpPr>
        <p:spPr>
          <a:xfrm>
            <a:off x="6635256" y="2865631"/>
            <a:ext cx="1798800" cy="4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Font typeface="Paytone One"/>
              <a:buNone/>
              <a:defRPr b="1">
                <a:solidFill>
                  <a:schemeClr val="dk1"/>
                </a:solidFill>
              </a:defRPr>
            </a:lvl1pPr>
            <a:lvl2pPr lvl="1" algn="ct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ct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ct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ct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ct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ct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ct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ct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584" name="Google Shape;584;p86"/>
          <p:cNvSpPr txBox="1"/>
          <p:nvPr>
            <p:ph idx="8" type="subTitle"/>
          </p:nvPr>
        </p:nvSpPr>
        <p:spPr>
          <a:xfrm>
            <a:off x="6635250" y="3299874"/>
            <a:ext cx="1798800" cy="60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obot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5" name="Google Shape;585;p86"/>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586" name="Google Shape;586;p86"/>
          <p:cNvGrpSpPr/>
          <p:nvPr/>
        </p:nvGrpSpPr>
        <p:grpSpPr>
          <a:xfrm>
            <a:off x="8550050" y="3904963"/>
            <a:ext cx="671650" cy="976575"/>
            <a:chOff x="6754175" y="1092800"/>
            <a:chExt cx="671650" cy="976575"/>
          </a:xfrm>
        </p:grpSpPr>
        <p:sp>
          <p:nvSpPr>
            <p:cNvPr id="587" name="Google Shape;587;p86"/>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86"/>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86"/>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86"/>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86"/>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86"/>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86"/>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86"/>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86"/>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86"/>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86"/>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86"/>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86"/>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86"/>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86"/>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86"/>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86"/>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86"/>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86"/>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86"/>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86"/>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86"/>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86"/>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86"/>
          <p:cNvGrpSpPr/>
          <p:nvPr/>
        </p:nvGrpSpPr>
        <p:grpSpPr>
          <a:xfrm>
            <a:off x="5169050" y="4521400"/>
            <a:ext cx="1067700" cy="1029050"/>
            <a:chOff x="4445375" y="3754025"/>
            <a:chExt cx="1067700" cy="1029050"/>
          </a:xfrm>
        </p:grpSpPr>
        <p:sp>
          <p:nvSpPr>
            <p:cNvPr id="611" name="Google Shape;611;p86"/>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6"/>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86"/>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86"/>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86"/>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86"/>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86"/>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86"/>
          <p:cNvGrpSpPr/>
          <p:nvPr/>
        </p:nvGrpSpPr>
        <p:grpSpPr>
          <a:xfrm>
            <a:off x="8140175" y="-84837"/>
            <a:ext cx="572925" cy="787025"/>
            <a:chOff x="3127800" y="2228675"/>
            <a:chExt cx="572925" cy="787025"/>
          </a:xfrm>
        </p:grpSpPr>
        <p:sp>
          <p:nvSpPr>
            <p:cNvPr id="619" name="Google Shape;619;p8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8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8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8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8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8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8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8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8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8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8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8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8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86"/>
          <p:cNvGrpSpPr/>
          <p:nvPr/>
        </p:nvGrpSpPr>
        <p:grpSpPr>
          <a:xfrm rot="10800000">
            <a:off x="8671425" y="-39312"/>
            <a:ext cx="572925" cy="787025"/>
            <a:chOff x="3127800" y="2228675"/>
            <a:chExt cx="572925" cy="787025"/>
          </a:xfrm>
        </p:grpSpPr>
        <p:sp>
          <p:nvSpPr>
            <p:cNvPr id="634" name="Google Shape;634;p86"/>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86"/>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86"/>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86"/>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86"/>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86"/>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6"/>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86"/>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86"/>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86"/>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86"/>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86"/>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86"/>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86"/>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8" name="Google Shape;64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49" name="Shape 649"/>
        <p:cNvGrpSpPr/>
        <p:nvPr/>
      </p:nvGrpSpPr>
      <p:grpSpPr>
        <a:xfrm>
          <a:off x="0" y="0"/>
          <a:ext cx="0" cy="0"/>
          <a:chOff x="0" y="0"/>
          <a:chExt cx="0" cy="0"/>
        </a:xfrm>
      </p:grpSpPr>
      <p:sp>
        <p:nvSpPr>
          <p:cNvPr id="650" name="Google Shape;650;p87"/>
          <p:cNvSpPr txBox="1"/>
          <p:nvPr>
            <p:ph type="title"/>
          </p:nvPr>
        </p:nvSpPr>
        <p:spPr>
          <a:xfrm>
            <a:off x="2581963" y="1830450"/>
            <a:ext cx="5448600" cy="148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51" name="Google Shape;651;p87"/>
          <p:cNvSpPr txBox="1"/>
          <p:nvPr>
            <p:ph idx="2" type="title"/>
          </p:nvPr>
        </p:nvSpPr>
        <p:spPr>
          <a:xfrm>
            <a:off x="1180788" y="2057100"/>
            <a:ext cx="1083900" cy="10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52" name="Google Shape;652;p87"/>
          <p:cNvSpPr txBox="1"/>
          <p:nvPr>
            <p:ph idx="1" type="subTitle"/>
          </p:nvPr>
        </p:nvSpPr>
        <p:spPr>
          <a:xfrm>
            <a:off x="2581975" y="3226299"/>
            <a:ext cx="4947300" cy="26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3" name="Google Shape;653;p87"/>
          <p:cNvSpPr/>
          <p:nvPr/>
        </p:nvSpPr>
        <p:spPr>
          <a:xfrm flipH="1" rot="10800000">
            <a:off x="0" y="31482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87"/>
          <p:cNvSpPr/>
          <p:nvPr/>
        </p:nvSpPr>
        <p:spPr>
          <a:xfrm flipH="1">
            <a:off x="3015573" y="-15825"/>
            <a:ext cx="6163451" cy="1329420"/>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5" name="Google Shape;655;p87"/>
          <p:cNvGrpSpPr/>
          <p:nvPr/>
        </p:nvGrpSpPr>
        <p:grpSpPr>
          <a:xfrm>
            <a:off x="3848625" y="4351475"/>
            <a:ext cx="446250" cy="453375"/>
            <a:chOff x="4350100" y="1147775"/>
            <a:chExt cx="446250" cy="453375"/>
          </a:xfrm>
        </p:grpSpPr>
        <p:sp>
          <p:nvSpPr>
            <p:cNvPr id="656" name="Google Shape;656;p87"/>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87"/>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87"/>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9" name="Google Shape;659;p87"/>
          <p:cNvGrpSpPr/>
          <p:nvPr/>
        </p:nvGrpSpPr>
        <p:grpSpPr>
          <a:xfrm>
            <a:off x="4428450" y="255600"/>
            <a:ext cx="725875" cy="709300"/>
            <a:chOff x="703175" y="3286325"/>
            <a:chExt cx="725875" cy="709300"/>
          </a:xfrm>
        </p:grpSpPr>
        <p:sp>
          <p:nvSpPr>
            <p:cNvPr id="660" name="Google Shape;660;p87"/>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87"/>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87"/>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87"/>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87"/>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87"/>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87"/>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87"/>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87"/>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87"/>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87"/>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87"/>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87"/>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87"/>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87"/>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87"/>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87"/>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87"/>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87"/>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87"/>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87"/>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87"/>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7"/>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7"/>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87"/>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87"/>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87"/>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87"/>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87"/>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87"/>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0" name="Google Shape;690;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ONLY_2">
    <p:spTree>
      <p:nvGrpSpPr>
        <p:cNvPr id="691" name="Shape 691"/>
        <p:cNvGrpSpPr/>
        <p:nvPr/>
      </p:nvGrpSpPr>
      <p:grpSpPr>
        <a:xfrm>
          <a:off x="0" y="0"/>
          <a:ext cx="0" cy="0"/>
          <a:chOff x="0" y="0"/>
          <a:chExt cx="0" cy="0"/>
        </a:xfrm>
      </p:grpSpPr>
      <p:sp>
        <p:nvSpPr>
          <p:cNvPr id="692" name="Google Shape;692;p88"/>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8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94" name="Google Shape;694;p88"/>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5" name="Google Shape;695;p88"/>
          <p:cNvGrpSpPr/>
          <p:nvPr/>
        </p:nvGrpSpPr>
        <p:grpSpPr>
          <a:xfrm rot="-3777655">
            <a:off x="-53957" y="-151068"/>
            <a:ext cx="572927" cy="787028"/>
            <a:chOff x="3127800" y="2228675"/>
            <a:chExt cx="572925" cy="787025"/>
          </a:xfrm>
        </p:grpSpPr>
        <p:sp>
          <p:nvSpPr>
            <p:cNvPr id="696" name="Google Shape;696;p88"/>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88"/>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88"/>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88"/>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88"/>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88"/>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88"/>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88"/>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88"/>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88"/>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88"/>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88"/>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88"/>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88"/>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88"/>
          <p:cNvGrpSpPr/>
          <p:nvPr/>
        </p:nvGrpSpPr>
        <p:grpSpPr>
          <a:xfrm rot="-3041862">
            <a:off x="8757584" y="3877514"/>
            <a:ext cx="446242" cy="453366"/>
            <a:chOff x="4350100" y="1147775"/>
            <a:chExt cx="446250" cy="453375"/>
          </a:xfrm>
        </p:grpSpPr>
        <p:sp>
          <p:nvSpPr>
            <p:cNvPr id="711" name="Google Shape;711;p88"/>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88"/>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88"/>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88"/>
          <p:cNvGrpSpPr/>
          <p:nvPr/>
        </p:nvGrpSpPr>
        <p:grpSpPr>
          <a:xfrm>
            <a:off x="6388150" y="4754550"/>
            <a:ext cx="1067700" cy="1029050"/>
            <a:chOff x="4445375" y="3754025"/>
            <a:chExt cx="1067700" cy="1029050"/>
          </a:xfrm>
        </p:grpSpPr>
        <p:sp>
          <p:nvSpPr>
            <p:cNvPr id="715" name="Google Shape;715;p88"/>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88"/>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88"/>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88"/>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88"/>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88"/>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88"/>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2" name="Google Shape;722;p88"/>
          <p:cNvSpPr txBox="1"/>
          <p:nvPr>
            <p:ph idx="1" type="subTitle"/>
          </p:nvPr>
        </p:nvSpPr>
        <p:spPr>
          <a:xfrm>
            <a:off x="797945"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723" name="Google Shape;723;p88"/>
          <p:cNvSpPr txBox="1"/>
          <p:nvPr>
            <p:ph idx="2" type="subTitle"/>
          </p:nvPr>
        </p:nvSpPr>
        <p:spPr>
          <a:xfrm>
            <a:off x="722345"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4" name="Google Shape;724;p88"/>
          <p:cNvSpPr txBox="1"/>
          <p:nvPr>
            <p:ph idx="3" type="subTitle"/>
          </p:nvPr>
        </p:nvSpPr>
        <p:spPr>
          <a:xfrm>
            <a:off x="3520493"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725" name="Google Shape;725;p88"/>
          <p:cNvSpPr txBox="1"/>
          <p:nvPr>
            <p:ph idx="4" type="subTitle"/>
          </p:nvPr>
        </p:nvSpPr>
        <p:spPr>
          <a:xfrm>
            <a:off x="3444018"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6" name="Google Shape;726;p88"/>
          <p:cNvSpPr txBox="1"/>
          <p:nvPr>
            <p:ph idx="5" type="subTitle"/>
          </p:nvPr>
        </p:nvSpPr>
        <p:spPr>
          <a:xfrm>
            <a:off x="6243055" y="3180963"/>
            <a:ext cx="2103000" cy="45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727" name="Google Shape;727;p88"/>
          <p:cNvSpPr txBox="1"/>
          <p:nvPr>
            <p:ph idx="6" type="subTitle"/>
          </p:nvPr>
        </p:nvSpPr>
        <p:spPr>
          <a:xfrm>
            <a:off x="6167455" y="3722250"/>
            <a:ext cx="2254200" cy="7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8" name="Google Shape;728;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9" name="Shape 729"/>
        <p:cNvGrpSpPr/>
        <p:nvPr/>
      </p:nvGrpSpPr>
      <p:grpSpPr>
        <a:xfrm>
          <a:off x="0" y="0"/>
          <a:ext cx="0" cy="0"/>
          <a:chOff x="0" y="0"/>
          <a:chExt cx="0" cy="0"/>
        </a:xfrm>
      </p:grpSpPr>
      <p:sp>
        <p:nvSpPr>
          <p:cNvPr id="730" name="Google Shape;730;p89"/>
          <p:cNvSpPr/>
          <p:nvPr/>
        </p:nvSpPr>
        <p:spPr>
          <a:xfrm>
            <a:off x="4397825" y="1151050"/>
            <a:ext cx="4062000" cy="892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9"/>
          <p:cNvSpPr txBox="1"/>
          <p:nvPr>
            <p:ph idx="1" type="body"/>
          </p:nvPr>
        </p:nvSpPr>
        <p:spPr>
          <a:xfrm>
            <a:off x="4477925" y="1219750"/>
            <a:ext cx="3890400" cy="75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1900">
                <a:solidFill>
                  <a:schemeClr val="dk1"/>
                </a:solidFill>
                <a:latin typeface="Paytone One"/>
                <a:ea typeface="Paytone One"/>
                <a:cs typeface="Paytone One"/>
                <a:sym typeface="Paytone One"/>
              </a:defRPr>
            </a:lvl1pPr>
          </a:lstStyle>
          <a:p/>
        </p:txBody>
      </p:sp>
      <p:sp>
        <p:nvSpPr>
          <p:cNvPr id="732" name="Google Shape;732;p89"/>
          <p:cNvSpPr/>
          <p:nvPr/>
        </p:nvSpPr>
        <p:spPr>
          <a:xfrm rot="10800000">
            <a:off x="3969653" y="3272627"/>
            <a:ext cx="5174347" cy="1870873"/>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5DE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89"/>
          <p:cNvSpPr/>
          <p:nvPr/>
        </p:nvSpPr>
        <p:spPr>
          <a:xfrm>
            <a:off x="-26375" y="0"/>
            <a:ext cx="3260832" cy="703342"/>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5DE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4" name="Google Shape;734;p89"/>
          <p:cNvGrpSpPr/>
          <p:nvPr/>
        </p:nvGrpSpPr>
        <p:grpSpPr>
          <a:xfrm>
            <a:off x="-112856" y="-188270"/>
            <a:ext cx="679575" cy="655229"/>
            <a:chOff x="493750" y="169525"/>
            <a:chExt cx="1067675" cy="1029425"/>
          </a:xfrm>
        </p:grpSpPr>
        <p:sp>
          <p:nvSpPr>
            <p:cNvPr id="735" name="Google Shape;735;p89"/>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89"/>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89"/>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89"/>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89"/>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89"/>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89"/>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89"/>
          <p:cNvGrpSpPr/>
          <p:nvPr/>
        </p:nvGrpSpPr>
        <p:grpSpPr>
          <a:xfrm>
            <a:off x="6106300" y="3966238"/>
            <a:ext cx="572925" cy="787025"/>
            <a:chOff x="3127800" y="2228675"/>
            <a:chExt cx="572925" cy="787025"/>
          </a:xfrm>
        </p:grpSpPr>
        <p:sp>
          <p:nvSpPr>
            <p:cNvPr id="743" name="Google Shape;743;p89"/>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9"/>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9"/>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9"/>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9"/>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89"/>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9"/>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9"/>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9"/>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9"/>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9"/>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9"/>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9"/>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9"/>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89"/>
          <p:cNvGrpSpPr/>
          <p:nvPr/>
        </p:nvGrpSpPr>
        <p:grpSpPr>
          <a:xfrm rot="10800000">
            <a:off x="6637550" y="4011763"/>
            <a:ext cx="572925" cy="787025"/>
            <a:chOff x="3127800" y="2228675"/>
            <a:chExt cx="572925" cy="787025"/>
          </a:xfrm>
        </p:grpSpPr>
        <p:sp>
          <p:nvSpPr>
            <p:cNvPr id="758" name="Google Shape;758;p89"/>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9"/>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9"/>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9"/>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9"/>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9"/>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9"/>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9"/>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9"/>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9"/>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9"/>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9"/>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9"/>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9"/>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p89"/>
          <p:cNvSpPr/>
          <p:nvPr/>
        </p:nvSpPr>
        <p:spPr>
          <a:xfrm>
            <a:off x="8214125" y="4661475"/>
            <a:ext cx="1223175" cy="348150"/>
          </a:xfrm>
          <a:custGeom>
            <a:rect b="b" l="l" r="r" t="t"/>
            <a:pathLst>
              <a:path extrusionOk="0" h="13926" w="48927">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89"/>
          <p:cNvGrpSpPr/>
          <p:nvPr/>
        </p:nvGrpSpPr>
        <p:grpSpPr>
          <a:xfrm>
            <a:off x="844175" y="-291475"/>
            <a:ext cx="446250" cy="453375"/>
            <a:chOff x="4350100" y="1147775"/>
            <a:chExt cx="446250" cy="453375"/>
          </a:xfrm>
        </p:grpSpPr>
        <p:sp>
          <p:nvSpPr>
            <p:cNvPr id="774" name="Google Shape;774;p89"/>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9"/>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9"/>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Paytone One"/>
                <a:ea typeface="Paytone One"/>
                <a:cs typeface="Paytone One"/>
                <a:sym typeface="Paytone One"/>
              </a:defRPr>
            </a:lvl1pPr>
            <a:lvl2pPr lvl="1">
              <a:buNone/>
              <a:defRPr>
                <a:solidFill>
                  <a:schemeClr val="dk1"/>
                </a:solidFill>
                <a:latin typeface="Paytone One"/>
                <a:ea typeface="Paytone One"/>
                <a:cs typeface="Paytone One"/>
                <a:sym typeface="Paytone One"/>
              </a:defRPr>
            </a:lvl2pPr>
            <a:lvl3pPr lvl="2">
              <a:buNone/>
              <a:defRPr>
                <a:solidFill>
                  <a:schemeClr val="dk1"/>
                </a:solidFill>
                <a:latin typeface="Paytone One"/>
                <a:ea typeface="Paytone One"/>
                <a:cs typeface="Paytone One"/>
                <a:sym typeface="Paytone One"/>
              </a:defRPr>
            </a:lvl3pPr>
            <a:lvl4pPr lvl="3">
              <a:buNone/>
              <a:defRPr>
                <a:solidFill>
                  <a:schemeClr val="dk1"/>
                </a:solidFill>
                <a:latin typeface="Paytone One"/>
                <a:ea typeface="Paytone One"/>
                <a:cs typeface="Paytone One"/>
                <a:sym typeface="Paytone One"/>
              </a:defRPr>
            </a:lvl4pPr>
            <a:lvl5pPr lvl="4">
              <a:buNone/>
              <a:defRPr>
                <a:solidFill>
                  <a:schemeClr val="dk1"/>
                </a:solidFill>
                <a:latin typeface="Paytone One"/>
                <a:ea typeface="Paytone One"/>
                <a:cs typeface="Paytone One"/>
                <a:sym typeface="Paytone One"/>
              </a:defRPr>
            </a:lvl5pPr>
            <a:lvl6pPr lvl="5">
              <a:buNone/>
              <a:defRPr>
                <a:solidFill>
                  <a:schemeClr val="dk1"/>
                </a:solidFill>
                <a:latin typeface="Paytone One"/>
                <a:ea typeface="Paytone One"/>
                <a:cs typeface="Paytone One"/>
                <a:sym typeface="Paytone One"/>
              </a:defRPr>
            </a:lvl6pPr>
            <a:lvl7pPr lvl="6">
              <a:buNone/>
              <a:defRPr>
                <a:solidFill>
                  <a:schemeClr val="dk1"/>
                </a:solidFill>
                <a:latin typeface="Paytone One"/>
                <a:ea typeface="Paytone One"/>
                <a:cs typeface="Paytone One"/>
                <a:sym typeface="Paytone One"/>
              </a:defRPr>
            </a:lvl7pPr>
            <a:lvl8pPr lvl="7">
              <a:buNone/>
              <a:defRPr>
                <a:solidFill>
                  <a:schemeClr val="dk1"/>
                </a:solidFill>
                <a:latin typeface="Paytone One"/>
                <a:ea typeface="Paytone One"/>
                <a:cs typeface="Paytone One"/>
                <a:sym typeface="Paytone One"/>
              </a:defRPr>
            </a:lvl8pPr>
            <a:lvl9pPr lvl="8">
              <a:buNone/>
              <a:defRPr>
                <a:solidFill>
                  <a:schemeClr val="dk1"/>
                </a:solidFill>
                <a:latin typeface="Paytone One"/>
                <a:ea typeface="Paytone One"/>
                <a:cs typeface="Paytone One"/>
                <a:sym typeface="Payton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8" name="Shape 778"/>
        <p:cNvGrpSpPr/>
        <p:nvPr/>
      </p:nvGrpSpPr>
      <p:grpSpPr>
        <a:xfrm>
          <a:off x="0" y="0"/>
          <a:ext cx="0" cy="0"/>
          <a:chOff x="0" y="0"/>
          <a:chExt cx="0" cy="0"/>
        </a:xfrm>
      </p:grpSpPr>
      <p:sp>
        <p:nvSpPr>
          <p:cNvPr id="779" name="Google Shape;779;p90"/>
          <p:cNvSpPr txBox="1"/>
          <p:nvPr>
            <p:ph type="title"/>
          </p:nvPr>
        </p:nvSpPr>
        <p:spPr>
          <a:xfrm>
            <a:off x="713250" y="1007550"/>
            <a:ext cx="7717500" cy="28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80" name="Google Shape;780;p90"/>
          <p:cNvSpPr/>
          <p:nvPr/>
        </p:nvSpPr>
        <p:spPr>
          <a:xfrm flipH="1" rot="10800000">
            <a:off x="3219456" y="-51258"/>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90"/>
          <p:cNvSpPr/>
          <p:nvPr/>
        </p:nvSpPr>
        <p:spPr>
          <a:xfrm flipH="1" rot="-9974937">
            <a:off x="-452014" y="2796458"/>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2" name="Google Shape;782;p90"/>
          <p:cNvGrpSpPr/>
          <p:nvPr/>
        </p:nvGrpSpPr>
        <p:grpSpPr>
          <a:xfrm rot="10800000">
            <a:off x="90256" y="4057254"/>
            <a:ext cx="999200" cy="990975"/>
            <a:chOff x="3102700" y="494350"/>
            <a:chExt cx="999200" cy="990975"/>
          </a:xfrm>
        </p:grpSpPr>
        <p:sp>
          <p:nvSpPr>
            <p:cNvPr id="783" name="Google Shape;783;p90"/>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90"/>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0"/>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90"/>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90"/>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90"/>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90"/>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90"/>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90"/>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90"/>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90"/>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90"/>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90"/>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90"/>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90"/>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90"/>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90"/>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90"/>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90"/>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90"/>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90"/>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90"/>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90"/>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90"/>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90"/>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90"/>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90"/>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90"/>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90"/>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90"/>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90"/>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90"/>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90"/>
          <p:cNvGrpSpPr/>
          <p:nvPr/>
        </p:nvGrpSpPr>
        <p:grpSpPr>
          <a:xfrm rot="10800000">
            <a:off x="-247506" y="2548742"/>
            <a:ext cx="499325" cy="491150"/>
            <a:chOff x="5045125" y="935250"/>
            <a:chExt cx="499325" cy="491150"/>
          </a:xfrm>
        </p:grpSpPr>
        <p:sp>
          <p:nvSpPr>
            <p:cNvPr id="816" name="Google Shape;816;p90"/>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90"/>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90"/>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90"/>
          <p:cNvGrpSpPr/>
          <p:nvPr/>
        </p:nvGrpSpPr>
        <p:grpSpPr>
          <a:xfrm rot="10800000">
            <a:off x="8472906" y="-11933"/>
            <a:ext cx="572925" cy="787025"/>
            <a:chOff x="3127800" y="2228675"/>
            <a:chExt cx="572925" cy="787025"/>
          </a:xfrm>
        </p:grpSpPr>
        <p:sp>
          <p:nvSpPr>
            <p:cNvPr id="820" name="Google Shape;820;p9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9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9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9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9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9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9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9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9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9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9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9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4" name="Google Shape;834;p90"/>
          <p:cNvSpPr/>
          <p:nvPr/>
        </p:nvSpPr>
        <p:spPr>
          <a:xfrm rot="-9827977">
            <a:off x="6796128" y="-51449"/>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5" name="Google Shape;835;p90"/>
          <p:cNvGrpSpPr/>
          <p:nvPr/>
        </p:nvGrpSpPr>
        <p:grpSpPr>
          <a:xfrm rot="10800000">
            <a:off x="1899456" y="4723392"/>
            <a:ext cx="465675" cy="498700"/>
            <a:chOff x="6693675" y="2186900"/>
            <a:chExt cx="465675" cy="498700"/>
          </a:xfrm>
        </p:grpSpPr>
        <p:sp>
          <p:nvSpPr>
            <p:cNvPr id="836" name="Google Shape;836;p90"/>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0"/>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0"/>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0"/>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0"/>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0"/>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90"/>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90"/>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90"/>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90"/>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90"/>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90"/>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8" name="Google Shape;848;p90"/>
          <p:cNvGrpSpPr/>
          <p:nvPr/>
        </p:nvGrpSpPr>
        <p:grpSpPr>
          <a:xfrm rot="10800000">
            <a:off x="8682306" y="1282717"/>
            <a:ext cx="416575" cy="426150"/>
            <a:chOff x="5045125" y="2936525"/>
            <a:chExt cx="416575" cy="426150"/>
          </a:xfrm>
        </p:grpSpPr>
        <p:sp>
          <p:nvSpPr>
            <p:cNvPr id="849" name="Google Shape;849;p90"/>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0"/>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1" name="Google Shape;85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852" name="Shape 852"/>
        <p:cNvGrpSpPr/>
        <p:nvPr/>
      </p:nvGrpSpPr>
      <p:grpSpPr>
        <a:xfrm>
          <a:off x="0" y="0"/>
          <a:ext cx="0" cy="0"/>
          <a:chOff x="0" y="0"/>
          <a:chExt cx="0" cy="0"/>
        </a:xfrm>
      </p:grpSpPr>
      <p:sp>
        <p:nvSpPr>
          <p:cNvPr id="853" name="Google Shape;853;p91"/>
          <p:cNvSpPr/>
          <p:nvPr/>
        </p:nvSpPr>
        <p:spPr>
          <a:xfrm>
            <a:off x="-10415"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55" name="Google Shape;855;p91"/>
          <p:cNvSpPr/>
          <p:nvPr/>
        </p:nvSpPr>
        <p:spPr>
          <a:xfrm>
            <a:off x="6035050" y="4238577"/>
            <a:ext cx="3147959" cy="904926"/>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6" name="Google Shape;856;p91"/>
          <p:cNvGrpSpPr/>
          <p:nvPr/>
        </p:nvGrpSpPr>
        <p:grpSpPr>
          <a:xfrm rot="-3777655">
            <a:off x="-53957" y="-151068"/>
            <a:ext cx="572927" cy="787028"/>
            <a:chOff x="3127800" y="2228675"/>
            <a:chExt cx="572925" cy="787025"/>
          </a:xfrm>
        </p:grpSpPr>
        <p:sp>
          <p:nvSpPr>
            <p:cNvPr id="857" name="Google Shape;857;p91"/>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1"/>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1"/>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1"/>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91"/>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1"/>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1"/>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1"/>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1"/>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1"/>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91"/>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1"/>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1"/>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91"/>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91"/>
          <p:cNvGrpSpPr/>
          <p:nvPr/>
        </p:nvGrpSpPr>
        <p:grpSpPr>
          <a:xfrm rot="-3041862">
            <a:off x="8757584" y="3877514"/>
            <a:ext cx="446242" cy="453366"/>
            <a:chOff x="4350100" y="1147775"/>
            <a:chExt cx="446250" cy="453375"/>
          </a:xfrm>
        </p:grpSpPr>
        <p:sp>
          <p:nvSpPr>
            <p:cNvPr id="872" name="Google Shape;872;p91"/>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1"/>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91"/>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91"/>
          <p:cNvGrpSpPr/>
          <p:nvPr/>
        </p:nvGrpSpPr>
        <p:grpSpPr>
          <a:xfrm>
            <a:off x="6388150" y="4754550"/>
            <a:ext cx="1067700" cy="1029050"/>
            <a:chOff x="4445375" y="3754025"/>
            <a:chExt cx="1067700" cy="1029050"/>
          </a:xfrm>
        </p:grpSpPr>
        <p:sp>
          <p:nvSpPr>
            <p:cNvPr id="876" name="Google Shape;876;p91"/>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91"/>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91"/>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1"/>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1"/>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1"/>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1"/>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3" name="Google Shape;883;p91"/>
          <p:cNvSpPr txBox="1"/>
          <p:nvPr>
            <p:ph idx="1" type="subTitle"/>
          </p:nvPr>
        </p:nvSpPr>
        <p:spPr>
          <a:xfrm>
            <a:off x="6167450" y="1365551"/>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884" name="Google Shape;884;p91"/>
          <p:cNvSpPr txBox="1"/>
          <p:nvPr>
            <p:ph idx="2" type="subTitle"/>
          </p:nvPr>
        </p:nvSpPr>
        <p:spPr>
          <a:xfrm>
            <a:off x="6167450" y="1602026"/>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5" name="Google Shape;885;p91"/>
          <p:cNvSpPr txBox="1"/>
          <p:nvPr>
            <p:ph idx="3" type="subTitle"/>
          </p:nvPr>
        </p:nvSpPr>
        <p:spPr>
          <a:xfrm>
            <a:off x="6167452" y="2427425"/>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886" name="Google Shape;886;p91"/>
          <p:cNvSpPr txBox="1"/>
          <p:nvPr>
            <p:ph idx="4" type="subTitle"/>
          </p:nvPr>
        </p:nvSpPr>
        <p:spPr>
          <a:xfrm>
            <a:off x="6167450" y="2663900"/>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7" name="Google Shape;887;p91"/>
          <p:cNvSpPr txBox="1"/>
          <p:nvPr>
            <p:ph idx="5" type="subTitle"/>
          </p:nvPr>
        </p:nvSpPr>
        <p:spPr>
          <a:xfrm>
            <a:off x="6167449" y="3485775"/>
            <a:ext cx="2365800" cy="45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None/>
              <a:defRPr b="1">
                <a:solidFill>
                  <a:schemeClr val="dk1"/>
                </a:solidFill>
              </a:defRPr>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p:txBody>
      </p:sp>
      <p:sp>
        <p:nvSpPr>
          <p:cNvPr id="888" name="Google Shape;888;p91"/>
          <p:cNvSpPr txBox="1"/>
          <p:nvPr>
            <p:ph idx="6" type="subTitle"/>
          </p:nvPr>
        </p:nvSpPr>
        <p:spPr>
          <a:xfrm>
            <a:off x="6167450" y="3722250"/>
            <a:ext cx="2365800" cy="78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9" name="Google Shape;889;p91"/>
          <p:cNvSpPr txBox="1"/>
          <p:nvPr>
            <p:ph idx="7" type="title"/>
          </p:nvPr>
        </p:nvSpPr>
        <p:spPr>
          <a:xfrm>
            <a:off x="5704199" y="1442128"/>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90" name="Google Shape;890;p91"/>
          <p:cNvSpPr txBox="1"/>
          <p:nvPr>
            <p:ph idx="8" type="title"/>
          </p:nvPr>
        </p:nvSpPr>
        <p:spPr>
          <a:xfrm>
            <a:off x="5704199" y="2506982"/>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91" name="Google Shape;891;p91"/>
          <p:cNvSpPr txBox="1"/>
          <p:nvPr>
            <p:ph idx="9" type="title"/>
          </p:nvPr>
        </p:nvSpPr>
        <p:spPr>
          <a:xfrm>
            <a:off x="5704199" y="3562104"/>
            <a:ext cx="514200" cy="28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92" name="Google Shape;89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APTION_ONLY_2_1">
    <p:spTree>
      <p:nvGrpSpPr>
        <p:cNvPr id="893" name="Shape 893"/>
        <p:cNvGrpSpPr/>
        <p:nvPr/>
      </p:nvGrpSpPr>
      <p:grpSpPr>
        <a:xfrm>
          <a:off x="0" y="0"/>
          <a:ext cx="0" cy="0"/>
          <a:chOff x="0" y="0"/>
          <a:chExt cx="0" cy="0"/>
        </a:xfrm>
      </p:grpSpPr>
      <p:sp>
        <p:nvSpPr>
          <p:cNvPr id="894" name="Google Shape;894;p92"/>
          <p:cNvSpPr/>
          <p:nvPr/>
        </p:nvSpPr>
        <p:spPr>
          <a:xfrm flipH="1" rot="10800000">
            <a:off x="3207050" y="-3560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92"/>
          <p:cNvSpPr txBox="1"/>
          <p:nvPr>
            <p:ph type="title"/>
          </p:nvPr>
        </p:nvSpPr>
        <p:spPr>
          <a:xfrm>
            <a:off x="94805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896" name="Google Shape;896;p92"/>
          <p:cNvSpPr txBox="1"/>
          <p:nvPr>
            <p:ph idx="1" type="subTitle"/>
          </p:nvPr>
        </p:nvSpPr>
        <p:spPr>
          <a:xfrm>
            <a:off x="94805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7" name="Google Shape;897;p92"/>
          <p:cNvSpPr txBox="1"/>
          <p:nvPr>
            <p:ph idx="2" type="title"/>
          </p:nvPr>
        </p:nvSpPr>
        <p:spPr>
          <a:xfrm>
            <a:off x="344250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898" name="Google Shape;898;p92"/>
          <p:cNvSpPr txBox="1"/>
          <p:nvPr>
            <p:ph idx="3" type="subTitle"/>
          </p:nvPr>
        </p:nvSpPr>
        <p:spPr>
          <a:xfrm>
            <a:off x="344250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9" name="Google Shape;899;p92"/>
          <p:cNvSpPr txBox="1"/>
          <p:nvPr>
            <p:ph idx="4" type="title"/>
          </p:nvPr>
        </p:nvSpPr>
        <p:spPr>
          <a:xfrm>
            <a:off x="5936950" y="1995349"/>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00" name="Google Shape;900;p92"/>
          <p:cNvSpPr txBox="1"/>
          <p:nvPr>
            <p:ph idx="5" type="subTitle"/>
          </p:nvPr>
        </p:nvSpPr>
        <p:spPr>
          <a:xfrm>
            <a:off x="5936950" y="2344750"/>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1" name="Google Shape;901;p92"/>
          <p:cNvSpPr txBox="1"/>
          <p:nvPr>
            <p:ph idx="6" type="title"/>
          </p:nvPr>
        </p:nvSpPr>
        <p:spPr>
          <a:xfrm>
            <a:off x="94805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02" name="Google Shape;902;p92"/>
          <p:cNvSpPr txBox="1"/>
          <p:nvPr>
            <p:ph idx="7" type="subTitle"/>
          </p:nvPr>
        </p:nvSpPr>
        <p:spPr>
          <a:xfrm>
            <a:off x="94805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3" name="Google Shape;903;p92"/>
          <p:cNvSpPr txBox="1"/>
          <p:nvPr>
            <p:ph idx="8" type="title"/>
          </p:nvPr>
        </p:nvSpPr>
        <p:spPr>
          <a:xfrm>
            <a:off x="344250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04" name="Google Shape;904;p92"/>
          <p:cNvSpPr txBox="1"/>
          <p:nvPr>
            <p:ph idx="9" type="subTitle"/>
          </p:nvPr>
        </p:nvSpPr>
        <p:spPr>
          <a:xfrm>
            <a:off x="344250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5" name="Google Shape;905;p92"/>
          <p:cNvSpPr txBox="1"/>
          <p:nvPr>
            <p:ph idx="13" type="title"/>
          </p:nvPr>
        </p:nvSpPr>
        <p:spPr>
          <a:xfrm>
            <a:off x="5936950" y="3835848"/>
            <a:ext cx="2259000" cy="44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900"/>
              <a:buNone/>
              <a:defRPr b="1" sz="1800">
                <a:latin typeface="Encode Sans"/>
                <a:ea typeface="Encode Sans"/>
                <a:cs typeface="Encode Sans"/>
                <a:sym typeface="Encode Sans"/>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p:txBody>
      </p:sp>
      <p:sp>
        <p:nvSpPr>
          <p:cNvPr id="906" name="Google Shape;906;p92"/>
          <p:cNvSpPr txBox="1"/>
          <p:nvPr>
            <p:ph idx="14" type="subTitle"/>
          </p:nvPr>
        </p:nvSpPr>
        <p:spPr>
          <a:xfrm>
            <a:off x="5936950" y="4185249"/>
            <a:ext cx="2259000" cy="4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7" name="Google Shape;907;p92"/>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908" name="Google Shape;908;p92"/>
          <p:cNvGrpSpPr/>
          <p:nvPr/>
        </p:nvGrpSpPr>
        <p:grpSpPr>
          <a:xfrm>
            <a:off x="8344175" y="4368963"/>
            <a:ext cx="572925" cy="787025"/>
            <a:chOff x="3127800" y="2228675"/>
            <a:chExt cx="572925" cy="787025"/>
          </a:xfrm>
        </p:grpSpPr>
        <p:sp>
          <p:nvSpPr>
            <p:cNvPr id="909" name="Google Shape;909;p9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9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9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9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9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9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9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9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9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9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9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9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9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9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3" name="Google Shape;923;p92"/>
          <p:cNvGrpSpPr/>
          <p:nvPr/>
        </p:nvGrpSpPr>
        <p:grpSpPr>
          <a:xfrm rot="10800000">
            <a:off x="8875425" y="4414488"/>
            <a:ext cx="572925" cy="787025"/>
            <a:chOff x="3127800" y="2228675"/>
            <a:chExt cx="572925" cy="787025"/>
          </a:xfrm>
        </p:grpSpPr>
        <p:sp>
          <p:nvSpPr>
            <p:cNvPr id="924" name="Google Shape;924;p92"/>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92"/>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92"/>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92"/>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92"/>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92"/>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92"/>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92"/>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92"/>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92"/>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92"/>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92"/>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92"/>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92"/>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8" name="Google Shape;938;p92"/>
          <p:cNvGrpSpPr/>
          <p:nvPr/>
        </p:nvGrpSpPr>
        <p:grpSpPr>
          <a:xfrm flipH="1" rot="-1306680">
            <a:off x="-202066" y="-164907"/>
            <a:ext cx="1067667" cy="1029019"/>
            <a:chOff x="4445375" y="3754025"/>
            <a:chExt cx="1067700" cy="1029050"/>
          </a:xfrm>
        </p:grpSpPr>
        <p:sp>
          <p:nvSpPr>
            <p:cNvPr id="939" name="Google Shape;939;p92"/>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92"/>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92"/>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92"/>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92"/>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92"/>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92"/>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92"/>
          <p:cNvGrpSpPr/>
          <p:nvPr/>
        </p:nvGrpSpPr>
        <p:grpSpPr>
          <a:xfrm flipH="1" rot="-1306680">
            <a:off x="389016" y="987589"/>
            <a:ext cx="416562" cy="426137"/>
            <a:chOff x="5045125" y="2936525"/>
            <a:chExt cx="416575" cy="426150"/>
          </a:xfrm>
        </p:grpSpPr>
        <p:sp>
          <p:nvSpPr>
            <p:cNvPr id="947" name="Google Shape;947;p92"/>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92"/>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9" name="Google Shape;949;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ONE_COLUMN_TEXT_1_1_1">
    <p:spTree>
      <p:nvGrpSpPr>
        <p:cNvPr id="950" name="Shape 950"/>
        <p:cNvGrpSpPr/>
        <p:nvPr/>
      </p:nvGrpSpPr>
      <p:grpSpPr>
        <a:xfrm>
          <a:off x="0" y="0"/>
          <a:ext cx="0" cy="0"/>
          <a:chOff x="0" y="0"/>
          <a:chExt cx="0" cy="0"/>
        </a:xfrm>
      </p:grpSpPr>
      <p:sp>
        <p:nvSpPr>
          <p:cNvPr id="951" name="Google Shape;951;p93"/>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93"/>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93"/>
          <p:cNvSpPr txBox="1"/>
          <p:nvPr>
            <p:ph idx="1" type="subTitle"/>
          </p:nvPr>
        </p:nvSpPr>
        <p:spPr>
          <a:xfrm>
            <a:off x="851250" y="1447349"/>
            <a:ext cx="1798800" cy="45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200"/>
              <a:buFont typeface="Paytone One"/>
              <a:buNone/>
              <a:defRPr b="1">
                <a:solidFill>
                  <a:schemeClr val="dk1"/>
                </a:solidFill>
              </a:defRPr>
            </a:lvl1pPr>
            <a:lvl2pPr lvl="1" algn="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954" name="Google Shape;954;p93"/>
          <p:cNvSpPr txBox="1"/>
          <p:nvPr>
            <p:ph idx="2" type="subTitle"/>
          </p:nvPr>
        </p:nvSpPr>
        <p:spPr>
          <a:xfrm>
            <a:off x="851258" y="1903643"/>
            <a:ext cx="1798800" cy="60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Roboto"/>
              <a:buNone/>
              <a:defRPr sz="16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955" name="Google Shape;955;p93"/>
          <p:cNvSpPr txBox="1"/>
          <p:nvPr>
            <p:ph idx="3" type="subTitle"/>
          </p:nvPr>
        </p:nvSpPr>
        <p:spPr>
          <a:xfrm>
            <a:off x="851242" y="3108212"/>
            <a:ext cx="1798800" cy="45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200"/>
              <a:buFont typeface="Paytone One"/>
              <a:buNone/>
              <a:defRPr b="1">
                <a:solidFill>
                  <a:schemeClr val="dk1"/>
                </a:solidFill>
              </a:defRPr>
            </a:lvl1pPr>
            <a:lvl2pPr lvl="1" algn="r">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r">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r">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r">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r">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r">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r">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r">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956" name="Google Shape;956;p93"/>
          <p:cNvSpPr txBox="1"/>
          <p:nvPr>
            <p:ph idx="4" type="subTitle"/>
          </p:nvPr>
        </p:nvSpPr>
        <p:spPr>
          <a:xfrm>
            <a:off x="851250" y="3565916"/>
            <a:ext cx="1798800" cy="60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Roboto"/>
              <a:buNone/>
              <a:defRPr sz="16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957" name="Google Shape;957;p93"/>
          <p:cNvSpPr txBox="1"/>
          <p:nvPr>
            <p:ph idx="5" type="subTitle"/>
          </p:nvPr>
        </p:nvSpPr>
        <p:spPr>
          <a:xfrm>
            <a:off x="6463277" y="1447349"/>
            <a:ext cx="17988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200"/>
              <a:buFont typeface="Paytone One"/>
              <a:buNone/>
              <a:defRPr b="1">
                <a:solidFill>
                  <a:schemeClr val="dk1"/>
                </a:solidFill>
              </a:defRPr>
            </a:lvl1pPr>
            <a:lvl2pPr lvl="1" algn="l">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l">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l">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l">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l">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l">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l">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l">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958" name="Google Shape;958;p93"/>
          <p:cNvSpPr txBox="1"/>
          <p:nvPr>
            <p:ph idx="6" type="subTitle"/>
          </p:nvPr>
        </p:nvSpPr>
        <p:spPr>
          <a:xfrm>
            <a:off x="6464367" y="1903840"/>
            <a:ext cx="1798800" cy="6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oboto"/>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59" name="Google Shape;959;p93"/>
          <p:cNvSpPr txBox="1"/>
          <p:nvPr>
            <p:ph idx="7" type="subTitle"/>
          </p:nvPr>
        </p:nvSpPr>
        <p:spPr>
          <a:xfrm>
            <a:off x="6464381" y="3108212"/>
            <a:ext cx="1798800" cy="4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200"/>
              <a:buFont typeface="Paytone One"/>
              <a:buNone/>
              <a:defRPr b="1">
                <a:solidFill>
                  <a:schemeClr val="dk1"/>
                </a:solidFill>
              </a:defRPr>
            </a:lvl1pPr>
            <a:lvl2pPr lvl="1" algn="l">
              <a:lnSpc>
                <a:spcPct val="100000"/>
              </a:lnSpc>
              <a:spcBef>
                <a:spcPts val="0"/>
              </a:spcBef>
              <a:spcAft>
                <a:spcPts val="0"/>
              </a:spcAft>
              <a:buSzPts val="2200"/>
              <a:buFont typeface="Paytone One"/>
              <a:buNone/>
              <a:defRPr sz="2200">
                <a:latin typeface="Paytone One"/>
                <a:ea typeface="Paytone One"/>
                <a:cs typeface="Paytone One"/>
                <a:sym typeface="Paytone One"/>
              </a:defRPr>
            </a:lvl2pPr>
            <a:lvl3pPr lvl="2" algn="l">
              <a:lnSpc>
                <a:spcPct val="100000"/>
              </a:lnSpc>
              <a:spcBef>
                <a:spcPts val="0"/>
              </a:spcBef>
              <a:spcAft>
                <a:spcPts val="0"/>
              </a:spcAft>
              <a:buSzPts val="2200"/>
              <a:buFont typeface="Paytone One"/>
              <a:buNone/>
              <a:defRPr sz="2200">
                <a:latin typeface="Paytone One"/>
                <a:ea typeface="Paytone One"/>
                <a:cs typeface="Paytone One"/>
                <a:sym typeface="Paytone One"/>
              </a:defRPr>
            </a:lvl3pPr>
            <a:lvl4pPr lvl="3" algn="l">
              <a:lnSpc>
                <a:spcPct val="100000"/>
              </a:lnSpc>
              <a:spcBef>
                <a:spcPts val="0"/>
              </a:spcBef>
              <a:spcAft>
                <a:spcPts val="0"/>
              </a:spcAft>
              <a:buSzPts val="2200"/>
              <a:buFont typeface="Paytone One"/>
              <a:buNone/>
              <a:defRPr sz="2200">
                <a:latin typeface="Paytone One"/>
                <a:ea typeface="Paytone One"/>
                <a:cs typeface="Paytone One"/>
                <a:sym typeface="Paytone One"/>
              </a:defRPr>
            </a:lvl4pPr>
            <a:lvl5pPr lvl="4" algn="l">
              <a:lnSpc>
                <a:spcPct val="100000"/>
              </a:lnSpc>
              <a:spcBef>
                <a:spcPts val="0"/>
              </a:spcBef>
              <a:spcAft>
                <a:spcPts val="0"/>
              </a:spcAft>
              <a:buSzPts val="2200"/>
              <a:buFont typeface="Paytone One"/>
              <a:buNone/>
              <a:defRPr sz="2200">
                <a:latin typeface="Paytone One"/>
                <a:ea typeface="Paytone One"/>
                <a:cs typeface="Paytone One"/>
                <a:sym typeface="Paytone One"/>
              </a:defRPr>
            </a:lvl5pPr>
            <a:lvl6pPr lvl="5" algn="l">
              <a:lnSpc>
                <a:spcPct val="100000"/>
              </a:lnSpc>
              <a:spcBef>
                <a:spcPts val="0"/>
              </a:spcBef>
              <a:spcAft>
                <a:spcPts val="0"/>
              </a:spcAft>
              <a:buSzPts val="2200"/>
              <a:buFont typeface="Paytone One"/>
              <a:buNone/>
              <a:defRPr sz="2200">
                <a:latin typeface="Paytone One"/>
                <a:ea typeface="Paytone One"/>
                <a:cs typeface="Paytone One"/>
                <a:sym typeface="Paytone One"/>
              </a:defRPr>
            </a:lvl6pPr>
            <a:lvl7pPr lvl="6" algn="l">
              <a:lnSpc>
                <a:spcPct val="100000"/>
              </a:lnSpc>
              <a:spcBef>
                <a:spcPts val="0"/>
              </a:spcBef>
              <a:spcAft>
                <a:spcPts val="0"/>
              </a:spcAft>
              <a:buSzPts val="2200"/>
              <a:buFont typeface="Paytone One"/>
              <a:buNone/>
              <a:defRPr sz="2200">
                <a:latin typeface="Paytone One"/>
                <a:ea typeface="Paytone One"/>
                <a:cs typeface="Paytone One"/>
                <a:sym typeface="Paytone One"/>
              </a:defRPr>
            </a:lvl7pPr>
            <a:lvl8pPr lvl="7" algn="l">
              <a:lnSpc>
                <a:spcPct val="100000"/>
              </a:lnSpc>
              <a:spcBef>
                <a:spcPts val="0"/>
              </a:spcBef>
              <a:spcAft>
                <a:spcPts val="0"/>
              </a:spcAft>
              <a:buSzPts val="2200"/>
              <a:buFont typeface="Paytone One"/>
              <a:buNone/>
              <a:defRPr sz="2200">
                <a:latin typeface="Paytone One"/>
                <a:ea typeface="Paytone One"/>
                <a:cs typeface="Paytone One"/>
                <a:sym typeface="Paytone One"/>
              </a:defRPr>
            </a:lvl8pPr>
            <a:lvl9pPr lvl="8" algn="l">
              <a:lnSpc>
                <a:spcPct val="100000"/>
              </a:lnSpc>
              <a:spcBef>
                <a:spcPts val="0"/>
              </a:spcBef>
              <a:spcAft>
                <a:spcPts val="0"/>
              </a:spcAft>
              <a:buSzPts val="2200"/>
              <a:buFont typeface="Paytone One"/>
              <a:buNone/>
              <a:defRPr sz="2200">
                <a:latin typeface="Paytone One"/>
                <a:ea typeface="Paytone One"/>
                <a:cs typeface="Paytone One"/>
                <a:sym typeface="Paytone One"/>
              </a:defRPr>
            </a:lvl9pPr>
          </a:lstStyle>
          <a:p/>
        </p:txBody>
      </p:sp>
      <p:sp>
        <p:nvSpPr>
          <p:cNvPr id="960" name="Google Shape;960;p93"/>
          <p:cNvSpPr txBox="1"/>
          <p:nvPr>
            <p:ph idx="8" type="subTitle"/>
          </p:nvPr>
        </p:nvSpPr>
        <p:spPr>
          <a:xfrm>
            <a:off x="6464375" y="3566500"/>
            <a:ext cx="1798800" cy="60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oboto"/>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61" name="Google Shape;961;p93"/>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962" name="Google Shape;962;p93"/>
          <p:cNvGrpSpPr/>
          <p:nvPr/>
        </p:nvGrpSpPr>
        <p:grpSpPr>
          <a:xfrm>
            <a:off x="8550050" y="3904963"/>
            <a:ext cx="671650" cy="976575"/>
            <a:chOff x="6754175" y="1092800"/>
            <a:chExt cx="671650" cy="976575"/>
          </a:xfrm>
        </p:grpSpPr>
        <p:sp>
          <p:nvSpPr>
            <p:cNvPr id="963" name="Google Shape;963;p93"/>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93"/>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93"/>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93"/>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93"/>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93"/>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3"/>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93"/>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93"/>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93"/>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3"/>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3"/>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3"/>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3"/>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3"/>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3"/>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3"/>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3"/>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3"/>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3"/>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3"/>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3"/>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3"/>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93"/>
          <p:cNvGrpSpPr/>
          <p:nvPr/>
        </p:nvGrpSpPr>
        <p:grpSpPr>
          <a:xfrm>
            <a:off x="5169050" y="4521400"/>
            <a:ext cx="1067700" cy="1029050"/>
            <a:chOff x="4445375" y="3754025"/>
            <a:chExt cx="1067700" cy="1029050"/>
          </a:xfrm>
        </p:grpSpPr>
        <p:sp>
          <p:nvSpPr>
            <p:cNvPr id="987" name="Google Shape;987;p93"/>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3"/>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3"/>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3"/>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3"/>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3"/>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3"/>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4" name="Google Shape;994;p93"/>
          <p:cNvGrpSpPr/>
          <p:nvPr/>
        </p:nvGrpSpPr>
        <p:grpSpPr>
          <a:xfrm>
            <a:off x="-213000" y="-6762"/>
            <a:ext cx="572925" cy="787025"/>
            <a:chOff x="3127800" y="2228675"/>
            <a:chExt cx="572925" cy="787025"/>
          </a:xfrm>
        </p:grpSpPr>
        <p:sp>
          <p:nvSpPr>
            <p:cNvPr id="995" name="Google Shape;995;p9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9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9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9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9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9" name="Google Shape;1009;p93"/>
          <p:cNvGrpSpPr/>
          <p:nvPr/>
        </p:nvGrpSpPr>
        <p:grpSpPr>
          <a:xfrm rot="10800000">
            <a:off x="318250" y="38763"/>
            <a:ext cx="572925" cy="787025"/>
            <a:chOff x="3127800" y="2228675"/>
            <a:chExt cx="572925" cy="787025"/>
          </a:xfrm>
        </p:grpSpPr>
        <p:sp>
          <p:nvSpPr>
            <p:cNvPr id="1010" name="Google Shape;1010;p93"/>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93"/>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93"/>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93"/>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93"/>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93"/>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93"/>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93"/>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93"/>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93"/>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93"/>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93"/>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93"/>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93"/>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4" name="Google Shape;1024;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76"/>
          <p:cNvSpPr/>
          <p:nvPr/>
        </p:nvSpPr>
        <p:spPr>
          <a:xfrm flipH="1">
            <a:off x="281987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6"/>
          <p:cNvSpPr/>
          <p:nvPr/>
        </p:nvSpPr>
        <p:spPr>
          <a:xfrm flipH="1" rot="-9974670">
            <a:off x="-589236"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6"/>
          <p:cNvSpPr txBox="1"/>
          <p:nvPr>
            <p:ph idx="1" type="subTitle"/>
          </p:nvPr>
        </p:nvSpPr>
        <p:spPr>
          <a:xfrm>
            <a:off x="893281" y="1855175"/>
            <a:ext cx="3349800" cy="86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6"/>
          <p:cNvSpPr txBox="1"/>
          <p:nvPr>
            <p:ph idx="2" type="subTitle"/>
          </p:nvPr>
        </p:nvSpPr>
        <p:spPr>
          <a:xfrm>
            <a:off x="893281" y="2891500"/>
            <a:ext cx="3349800" cy="23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6"/>
          <p:cNvSpPr txBox="1"/>
          <p:nvPr>
            <p:ph idx="3" type="subTitle"/>
          </p:nvPr>
        </p:nvSpPr>
        <p:spPr>
          <a:xfrm>
            <a:off x="893281" y="3165226"/>
            <a:ext cx="3349800" cy="74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6"/>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3" name="Google Shape;83;p76"/>
          <p:cNvGrpSpPr/>
          <p:nvPr/>
        </p:nvGrpSpPr>
        <p:grpSpPr>
          <a:xfrm>
            <a:off x="-105925" y="4040213"/>
            <a:ext cx="999200" cy="990975"/>
            <a:chOff x="3102700" y="494350"/>
            <a:chExt cx="999200" cy="990975"/>
          </a:xfrm>
        </p:grpSpPr>
        <p:sp>
          <p:nvSpPr>
            <p:cNvPr id="84" name="Google Shape;84;p76"/>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6"/>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6"/>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6"/>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6"/>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6"/>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6"/>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76"/>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76"/>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6"/>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6"/>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6"/>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6"/>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6"/>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6"/>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6"/>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6"/>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6"/>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6"/>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6"/>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76"/>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76"/>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6"/>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6"/>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6"/>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6"/>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6"/>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6"/>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6"/>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6"/>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6"/>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6"/>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76"/>
          <p:cNvSpPr/>
          <p:nvPr/>
        </p:nvSpPr>
        <p:spPr>
          <a:xfrm rot="1584986">
            <a:off x="8001004"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5" name="Shape 1025"/>
        <p:cNvGrpSpPr/>
        <p:nvPr/>
      </p:nvGrpSpPr>
      <p:grpSpPr>
        <a:xfrm>
          <a:off x="0" y="0"/>
          <a:ext cx="0" cy="0"/>
          <a:chOff x="0" y="0"/>
          <a:chExt cx="0" cy="0"/>
        </a:xfrm>
      </p:grpSpPr>
      <p:sp>
        <p:nvSpPr>
          <p:cNvPr id="1026" name="Google Shape;1026;p94"/>
          <p:cNvSpPr txBox="1"/>
          <p:nvPr>
            <p:ph hasCustomPrompt="1" type="title"/>
          </p:nvPr>
        </p:nvSpPr>
        <p:spPr>
          <a:xfrm>
            <a:off x="1621350" y="1442066"/>
            <a:ext cx="5901300" cy="159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27" name="Google Shape;1027;p94"/>
          <p:cNvSpPr txBox="1"/>
          <p:nvPr>
            <p:ph idx="1" type="body"/>
          </p:nvPr>
        </p:nvSpPr>
        <p:spPr>
          <a:xfrm>
            <a:off x="1621350" y="3030966"/>
            <a:ext cx="5901300" cy="681600"/>
          </a:xfrm>
          <a:prstGeom prst="rect">
            <a:avLst/>
          </a:prstGeom>
          <a:noFill/>
          <a:ln>
            <a:noFill/>
          </a:ln>
        </p:spPr>
        <p:txBody>
          <a:bodyPr anchorCtr="0" anchor="ctr"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1028" name="Google Shape;1028;p94"/>
          <p:cNvSpPr/>
          <p:nvPr/>
        </p:nvSpPr>
        <p:spPr>
          <a:xfrm flipH="1">
            <a:off x="-22983" y="3352474"/>
            <a:ext cx="6230052" cy="1790918"/>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94"/>
          <p:cNvSpPr/>
          <p:nvPr/>
        </p:nvSpPr>
        <p:spPr>
          <a:xfrm flipH="1">
            <a:off x="3435766" y="0"/>
            <a:ext cx="5694633" cy="205899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0" name="Google Shape;1030;p94"/>
          <p:cNvGrpSpPr/>
          <p:nvPr/>
        </p:nvGrpSpPr>
        <p:grpSpPr>
          <a:xfrm flipH="1">
            <a:off x="8541610" y="-60100"/>
            <a:ext cx="725875" cy="709300"/>
            <a:chOff x="703175" y="3286325"/>
            <a:chExt cx="725875" cy="709300"/>
          </a:xfrm>
        </p:grpSpPr>
        <p:sp>
          <p:nvSpPr>
            <p:cNvPr id="1031" name="Google Shape;1031;p94"/>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94"/>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94"/>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94"/>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94"/>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94"/>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94"/>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94"/>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94"/>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94"/>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94"/>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94"/>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94"/>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94"/>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94"/>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94"/>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94"/>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94"/>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94"/>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94"/>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94"/>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94"/>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94"/>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94"/>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94"/>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94"/>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94"/>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94"/>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94"/>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94"/>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1" name="Google Shape;1061;p94"/>
          <p:cNvGrpSpPr/>
          <p:nvPr/>
        </p:nvGrpSpPr>
        <p:grpSpPr>
          <a:xfrm flipH="1">
            <a:off x="8897216" y="902930"/>
            <a:ext cx="679575" cy="655229"/>
            <a:chOff x="493750" y="169525"/>
            <a:chExt cx="1067675" cy="1029425"/>
          </a:xfrm>
        </p:grpSpPr>
        <p:sp>
          <p:nvSpPr>
            <p:cNvPr id="1062" name="Google Shape;1062;p94"/>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94"/>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94"/>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94"/>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94"/>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94"/>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94"/>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9" name="Google Shape;1069;p94"/>
          <p:cNvGrpSpPr/>
          <p:nvPr/>
        </p:nvGrpSpPr>
        <p:grpSpPr>
          <a:xfrm flipH="1">
            <a:off x="6510" y="4654500"/>
            <a:ext cx="446250" cy="453375"/>
            <a:chOff x="4350100" y="1147775"/>
            <a:chExt cx="446250" cy="453375"/>
          </a:xfrm>
        </p:grpSpPr>
        <p:sp>
          <p:nvSpPr>
            <p:cNvPr id="1070" name="Google Shape;1070;p94"/>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94"/>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94"/>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3" name="Google Shape;1073;p94"/>
          <p:cNvGrpSpPr/>
          <p:nvPr/>
        </p:nvGrpSpPr>
        <p:grpSpPr>
          <a:xfrm flipH="1">
            <a:off x="-120165" y="3535200"/>
            <a:ext cx="572925" cy="787025"/>
            <a:chOff x="3127800" y="2228675"/>
            <a:chExt cx="572925" cy="787025"/>
          </a:xfrm>
        </p:grpSpPr>
        <p:sp>
          <p:nvSpPr>
            <p:cNvPr id="1074" name="Google Shape;1074;p94"/>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94"/>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94"/>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94"/>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94"/>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94"/>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94"/>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94"/>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94"/>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94"/>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94"/>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94"/>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94"/>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94"/>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94"/>
          <p:cNvGrpSpPr/>
          <p:nvPr/>
        </p:nvGrpSpPr>
        <p:grpSpPr>
          <a:xfrm flipH="1" rot="7481383">
            <a:off x="7511557" y="-100174"/>
            <a:ext cx="446225" cy="453350"/>
            <a:chOff x="4350100" y="1147775"/>
            <a:chExt cx="446250" cy="453375"/>
          </a:xfrm>
        </p:grpSpPr>
        <p:sp>
          <p:nvSpPr>
            <p:cNvPr id="1089" name="Google Shape;1089;p94"/>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94"/>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94"/>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2" name="Google Shape;1092;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2_2_1_1">
    <p:spTree>
      <p:nvGrpSpPr>
        <p:cNvPr id="1093" name="Shape 1093"/>
        <p:cNvGrpSpPr/>
        <p:nvPr/>
      </p:nvGrpSpPr>
      <p:grpSpPr>
        <a:xfrm>
          <a:off x="0" y="0"/>
          <a:ext cx="0" cy="0"/>
          <a:chOff x="0" y="0"/>
          <a:chExt cx="0" cy="0"/>
        </a:xfrm>
      </p:grpSpPr>
      <p:sp>
        <p:nvSpPr>
          <p:cNvPr id="1094" name="Google Shape;1094;p95"/>
          <p:cNvSpPr txBox="1"/>
          <p:nvPr>
            <p:ph type="title"/>
          </p:nvPr>
        </p:nvSpPr>
        <p:spPr>
          <a:xfrm>
            <a:off x="2615250" y="62100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095" name="Google Shape;1095;p95"/>
          <p:cNvSpPr txBox="1"/>
          <p:nvPr>
            <p:ph idx="1" type="subTitle"/>
          </p:nvPr>
        </p:nvSpPr>
        <p:spPr>
          <a:xfrm>
            <a:off x="2615250" y="1279288"/>
            <a:ext cx="3913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6" name="Google Shape;1096;p95"/>
          <p:cNvSpPr txBox="1"/>
          <p:nvPr>
            <p:ph idx="2" type="subTitle"/>
          </p:nvPr>
        </p:nvSpPr>
        <p:spPr>
          <a:xfrm>
            <a:off x="2615250" y="2664850"/>
            <a:ext cx="3913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7" name="Google Shape;1097;p95"/>
          <p:cNvSpPr txBox="1"/>
          <p:nvPr>
            <p:ph idx="3" type="title"/>
          </p:nvPr>
        </p:nvSpPr>
        <p:spPr>
          <a:xfrm>
            <a:off x="2615250" y="200655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098" name="Google Shape;1098;p95"/>
          <p:cNvSpPr txBox="1"/>
          <p:nvPr>
            <p:ph idx="4" type="title"/>
          </p:nvPr>
        </p:nvSpPr>
        <p:spPr>
          <a:xfrm>
            <a:off x="2615250" y="3392100"/>
            <a:ext cx="3913500" cy="73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100"/>
              <a:buNone/>
              <a:defRPr sz="4900"/>
            </a:lvl1pPr>
            <a:lvl2pPr lvl="1"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2pPr>
            <a:lvl3pPr lvl="2"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3pPr>
            <a:lvl4pPr lvl="3"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4pPr>
            <a:lvl5pPr lvl="4"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5pPr>
            <a:lvl6pPr lvl="5"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6pPr>
            <a:lvl7pPr lvl="6"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7pPr>
            <a:lvl8pPr lvl="7"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8pPr>
            <a:lvl9pPr lvl="8" algn="ctr">
              <a:lnSpc>
                <a:spcPct val="100000"/>
              </a:lnSpc>
              <a:spcBef>
                <a:spcPts val="0"/>
              </a:spcBef>
              <a:spcAft>
                <a:spcPts val="0"/>
              </a:spcAft>
              <a:buSzPts val="12300"/>
              <a:buFont typeface="Paytone One"/>
              <a:buNone/>
              <a:defRPr sz="12300">
                <a:latin typeface="Paytone One"/>
                <a:ea typeface="Paytone One"/>
                <a:cs typeface="Paytone One"/>
                <a:sym typeface="Paytone One"/>
              </a:defRPr>
            </a:lvl9pPr>
          </a:lstStyle>
          <a:p/>
        </p:txBody>
      </p:sp>
      <p:sp>
        <p:nvSpPr>
          <p:cNvPr id="1099" name="Google Shape;1099;p95"/>
          <p:cNvSpPr txBox="1"/>
          <p:nvPr>
            <p:ph idx="5" type="subTitle"/>
          </p:nvPr>
        </p:nvSpPr>
        <p:spPr>
          <a:xfrm>
            <a:off x="2616900" y="4052700"/>
            <a:ext cx="39102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0" name="Google Shape;1100;p95"/>
          <p:cNvSpPr/>
          <p:nvPr/>
        </p:nvSpPr>
        <p:spPr>
          <a:xfrm>
            <a:off x="2517400" y="3244296"/>
            <a:ext cx="6626765" cy="1904959"/>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95"/>
          <p:cNvSpPr/>
          <p:nvPr/>
        </p:nvSpPr>
        <p:spPr>
          <a:xfrm>
            <a:off x="-9726" y="5721"/>
            <a:ext cx="7200254" cy="2603374"/>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2" name="Google Shape;1102;p95"/>
          <p:cNvGrpSpPr/>
          <p:nvPr/>
        </p:nvGrpSpPr>
        <p:grpSpPr>
          <a:xfrm>
            <a:off x="-146800" y="-60100"/>
            <a:ext cx="725875" cy="709300"/>
            <a:chOff x="703175" y="3286325"/>
            <a:chExt cx="725875" cy="709300"/>
          </a:xfrm>
        </p:grpSpPr>
        <p:sp>
          <p:nvSpPr>
            <p:cNvPr id="1103" name="Google Shape;1103;p95"/>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95"/>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95"/>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95"/>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95"/>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95"/>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95"/>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95"/>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95"/>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95"/>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95"/>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95"/>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95"/>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95"/>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95"/>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95"/>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95"/>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95"/>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95"/>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95"/>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95"/>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95"/>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95"/>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95"/>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95"/>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95"/>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95"/>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95"/>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95"/>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95"/>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95"/>
          <p:cNvGrpSpPr/>
          <p:nvPr/>
        </p:nvGrpSpPr>
        <p:grpSpPr>
          <a:xfrm>
            <a:off x="-456106" y="902930"/>
            <a:ext cx="679575" cy="655229"/>
            <a:chOff x="493750" y="169525"/>
            <a:chExt cx="1067675" cy="1029425"/>
          </a:xfrm>
        </p:grpSpPr>
        <p:sp>
          <p:nvSpPr>
            <p:cNvPr id="1134" name="Google Shape;1134;p95"/>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95"/>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95"/>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95"/>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95"/>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95"/>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95"/>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1" name="Google Shape;1141;p95"/>
          <p:cNvGrpSpPr/>
          <p:nvPr/>
        </p:nvGrpSpPr>
        <p:grpSpPr>
          <a:xfrm>
            <a:off x="8667925" y="4654500"/>
            <a:ext cx="446250" cy="453375"/>
            <a:chOff x="4350100" y="1147775"/>
            <a:chExt cx="446250" cy="453375"/>
          </a:xfrm>
        </p:grpSpPr>
        <p:sp>
          <p:nvSpPr>
            <p:cNvPr id="1142" name="Google Shape;1142;p9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9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9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p95"/>
          <p:cNvGrpSpPr/>
          <p:nvPr/>
        </p:nvGrpSpPr>
        <p:grpSpPr>
          <a:xfrm>
            <a:off x="8667925" y="3535200"/>
            <a:ext cx="572925" cy="787025"/>
            <a:chOff x="3127800" y="2228675"/>
            <a:chExt cx="572925" cy="787025"/>
          </a:xfrm>
        </p:grpSpPr>
        <p:sp>
          <p:nvSpPr>
            <p:cNvPr id="1146" name="Google Shape;1146;p95"/>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95"/>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95"/>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95"/>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95"/>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95"/>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95"/>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95"/>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95"/>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95"/>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95"/>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95"/>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95"/>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95"/>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0" name="Google Shape;1160;p95"/>
          <p:cNvGrpSpPr/>
          <p:nvPr/>
        </p:nvGrpSpPr>
        <p:grpSpPr>
          <a:xfrm rot="-7481383">
            <a:off x="1162903" y="-100174"/>
            <a:ext cx="446225" cy="453350"/>
            <a:chOff x="4350100" y="1147775"/>
            <a:chExt cx="446250" cy="453375"/>
          </a:xfrm>
        </p:grpSpPr>
        <p:sp>
          <p:nvSpPr>
            <p:cNvPr id="1161" name="Google Shape;1161;p95"/>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95"/>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95"/>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4" name="Google Shape;1164;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5">
    <p:spTree>
      <p:nvGrpSpPr>
        <p:cNvPr id="1165" name="Shape 1165"/>
        <p:cNvGrpSpPr/>
        <p:nvPr/>
      </p:nvGrpSpPr>
      <p:grpSpPr>
        <a:xfrm>
          <a:off x="0" y="0"/>
          <a:ext cx="0" cy="0"/>
          <a:chOff x="0" y="0"/>
          <a:chExt cx="0" cy="0"/>
        </a:xfrm>
      </p:grpSpPr>
      <p:sp>
        <p:nvSpPr>
          <p:cNvPr id="1166" name="Google Shape;1166;p96"/>
          <p:cNvSpPr/>
          <p:nvPr/>
        </p:nvSpPr>
        <p:spPr>
          <a:xfrm flipH="1">
            <a:off x="281987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96"/>
          <p:cNvSpPr/>
          <p:nvPr/>
        </p:nvSpPr>
        <p:spPr>
          <a:xfrm flipH="1" rot="-9974670">
            <a:off x="-589236"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8" name="Google Shape;1168;p96"/>
          <p:cNvGrpSpPr/>
          <p:nvPr/>
        </p:nvGrpSpPr>
        <p:grpSpPr>
          <a:xfrm>
            <a:off x="-105925" y="4040213"/>
            <a:ext cx="999200" cy="990975"/>
            <a:chOff x="3102700" y="494350"/>
            <a:chExt cx="999200" cy="990975"/>
          </a:xfrm>
        </p:grpSpPr>
        <p:sp>
          <p:nvSpPr>
            <p:cNvPr id="1169" name="Google Shape;1169;p96"/>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96"/>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96"/>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96"/>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96"/>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96"/>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96"/>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96"/>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96"/>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96"/>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96"/>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96"/>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96"/>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96"/>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96"/>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96"/>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96"/>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96"/>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96"/>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96"/>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96"/>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96"/>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96"/>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96"/>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96"/>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96"/>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96"/>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96"/>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96"/>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96"/>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96"/>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96"/>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1" name="Google Shape;1201;p96"/>
          <p:cNvSpPr/>
          <p:nvPr/>
        </p:nvSpPr>
        <p:spPr>
          <a:xfrm rot="1584986">
            <a:off x="8001004"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96"/>
          <p:cNvSpPr txBox="1"/>
          <p:nvPr>
            <p:ph type="title"/>
          </p:nvPr>
        </p:nvSpPr>
        <p:spPr>
          <a:xfrm>
            <a:off x="7735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03" name="Google Shape;1203;p96"/>
          <p:cNvSpPr txBox="1"/>
          <p:nvPr>
            <p:ph idx="2" type="title"/>
          </p:nvPr>
        </p:nvSpPr>
        <p:spPr>
          <a:xfrm>
            <a:off x="7735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04" name="Google Shape;1204;p96"/>
          <p:cNvSpPr txBox="1"/>
          <p:nvPr>
            <p:ph idx="3" type="title"/>
          </p:nvPr>
        </p:nvSpPr>
        <p:spPr>
          <a:xfrm>
            <a:off x="27090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05" name="Google Shape;1205;p96"/>
          <p:cNvSpPr txBox="1"/>
          <p:nvPr>
            <p:ph idx="4" type="title"/>
          </p:nvPr>
        </p:nvSpPr>
        <p:spPr>
          <a:xfrm>
            <a:off x="27090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06" name="Google Shape;1206;p96"/>
          <p:cNvSpPr txBox="1"/>
          <p:nvPr>
            <p:ph idx="5" type="title"/>
          </p:nvPr>
        </p:nvSpPr>
        <p:spPr>
          <a:xfrm>
            <a:off x="46445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07" name="Google Shape;1207;p96"/>
          <p:cNvSpPr txBox="1"/>
          <p:nvPr>
            <p:ph idx="6" type="title"/>
          </p:nvPr>
        </p:nvSpPr>
        <p:spPr>
          <a:xfrm>
            <a:off x="46445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08" name="Google Shape;1208;p96"/>
          <p:cNvSpPr txBox="1"/>
          <p:nvPr>
            <p:ph idx="7" type="title"/>
          </p:nvPr>
        </p:nvSpPr>
        <p:spPr>
          <a:xfrm>
            <a:off x="6580056" y="3354500"/>
            <a:ext cx="1790400" cy="69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209" name="Google Shape;1209;p96"/>
          <p:cNvSpPr txBox="1"/>
          <p:nvPr>
            <p:ph idx="8" type="title"/>
          </p:nvPr>
        </p:nvSpPr>
        <p:spPr>
          <a:xfrm>
            <a:off x="6580050" y="2688600"/>
            <a:ext cx="1790400" cy="54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210" name="Google Shape;1210;p96"/>
          <p:cNvSpPr txBox="1"/>
          <p:nvPr>
            <p:ph idx="9"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11" name="Google Shape;1211;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1212" name="Shape 1212"/>
        <p:cNvGrpSpPr/>
        <p:nvPr/>
      </p:nvGrpSpPr>
      <p:grpSpPr>
        <a:xfrm>
          <a:off x="0" y="0"/>
          <a:ext cx="0" cy="0"/>
          <a:chOff x="0" y="0"/>
          <a:chExt cx="0" cy="0"/>
        </a:xfrm>
      </p:grpSpPr>
      <p:sp>
        <p:nvSpPr>
          <p:cNvPr id="1213" name="Google Shape;1213;p97"/>
          <p:cNvSpPr txBox="1"/>
          <p:nvPr>
            <p:ph type="title"/>
          </p:nvPr>
        </p:nvSpPr>
        <p:spPr>
          <a:xfrm>
            <a:off x="786325" y="1690038"/>
            <a:ext cx="3391500" cy="965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14" name="Google Shape;1214;p97"/>
          <p:cNvSpPr txBox="1"/>
          <p:nvPr>
            <p:ph idx="1" type="subTitle"/>
          </p:nvPr>
        </p:nvSpPr>
        <p:spPr>
          <a:xfrm>
            <a:off x="786328" y="2662063"/>
            <a:ext cx="3391500" cy="124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5" name="Google Shape;1215;p97"/>
          <p:cNvSpPr/>
          <p:nvPr/>
        </p:nvSpPr>
        <p:spPr>
          <a:xfrm rot="10800000">
            <a:off x="4444456" y="4143179"/>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97"/>
          <p:cNvSpPr/>
          <p:nvPr/>
        </p:nvSpPr>
        <p:spPr>
          <a:xfrm rot="10800000">
            <a:off x="-9291" y="-11654"/>
            <a:ext cx="5691765" cy="1636180"/>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7" name="Google Shape;1217;p97"/>
          <p:cNvGrpSpPr/>
          <p:nvPr/>
        </p:nvGrpSpPr>
        <p:grpSpPr>
          <a:xfrm rot="10800000">
            <a:off x="-87147" y="250253"/>
            <a:ext cx="671650" cy="976575"/>
            <a:chOff x="6754175" y="1092800"/>
            <a:chExt cx="671650" cy="976575"/>
          </a:xfrm>
        </p:grpSpPr>
        <p:sp>
          <p:nvSpPr>
            <p:cNvPr id="1218" name="Google Shape;1218;p97"/>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97"/>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97"/>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97"/>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97"/>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97"/>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97"/>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97"/>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97"/>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97"/>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97"/>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97"/>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97"/>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97"/>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97"/>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97"/>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97"/>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97"/>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97"/>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97"/>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97"/>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97"/>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97"/>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1" name="Google Shape;1241;p97"/>
          <p:cNvGrpSpPr/>
          <p:nvPr/>
        </p:nvGrpSpPr>
        <p:grpSpPr>
          <a:xfrm rot="10800000">
            <a:off x="5191878" y="-133209"/>
            <a:ext cx="1067700" cy="1029050"/>
            <a:chOff x="4445375" y="3754025"/>
            <a:chExt cx="1067700" cy="1029050"/>
          </a:xfrm>
        </p:grpSpPr>
        <p:sp>
          <p:nvSpPr>
            <p:cNvPr id="1242" name="Google Shape;1242;p97"/>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97"/>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97"/>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97"/>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97"/>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97"/>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97"/>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97"/>
          <p:cNvGrpSpPr/>
          <p:nvPr/>
        </p:nvGrpSpPr>
        <p:grpSpPr>
          <a:xfrm>
            <a:off x="-109797" y="4384078"/>
            <a:ext cx="572925" cy="787025"/>
            <a:chOff x="3127800" y="2228675"/>
            <a:chExt cx="572925" cy="787025"/>
          </a:xfrm>
        </p:grpSpPr>
        <p:sp>
          <p:nvSpPr>
            <p:cNvPr id="1250" name="Google Shape;1250;p97"/>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97"/>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7"/>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7"/>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7"/>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7"/>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7"/>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7"/>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7"/>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7"/>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7"/>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7"/>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7"/>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7"/>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4" name="Google Shape;1264;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2">
    <p:spTree>
      <p:nvGrpSpPr>
        <p:cNvPr id="1265" name="Shape 1265"/>
        <p:cNvGrpSpPr/>
        <p:nvPr/>
      </p:nvGrpSpPr>
      <p:grpSpPr>
        <a:xfrm>
          <a:off x="0" y="0"/>
          <a:ext cx="0" cy="0"/>
          <a:chOff x="0" y="0"/>
          <a:chExt cx="0" cy="0"/>
        </a:xfrm>
      </p:grpSpPr>
      <p:sp>
        <p:nvSpPr>
          <p:cNvPr id="1266" name="Google Shape;1266;p98"/>
          <p:cNvSpPr/>
          <p:nvPr/>
        </p:nvSpPr>
        <p:spPr>
          <a:xfrm>
            <a:off x="-23550" y="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68" name="Google Shape;1268;p98"/>
          <p:cNvSpPr/>
          <p:nvPr/>
        </p:nvSpPr>
        <p:spPr>
          <a:xfrm rot="10800000">
            <a:off x="5708083" y="4484611"/>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9" name="Google Shape;1269;p98"/>
          <p:cNvGrpSpPr/>
          <p:nvPr/>
        </p:nvGrpSpPr>
        <p:grpSpPr>
          <a:xfrm>
            <a:off x="-117450" y="-64200"/>
            <a:ext cx="999200" cy="990975"/>
            <a:chOff x="3102700" y="494350"/>
            <a:chExt cx="999200" cy="990975"/>
          </a:xfrm>
        </p:grpSpPr>
        <p:sp>
          <p:nvSpPr>
            <p:cNvPr id="1270" name="Google Shape;1270;p9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2" name="Google Shape;1302;p98"/>
          <p:cNvGrpSpPr/>
          <p:nvPr/>
        </p:nvGrpSpPr>
        <p:grpSpPr>
          <a:xfrm>
            <a:off x="5118275" y="4802900"/>
            <a:ext cx="1067700" cy="1029050"/>
            <a:chOff x="4445375" y="3754025"/>
            <a:chExt cx="1067700" cy="1029050"/>
          </a:xfrm>
        </p:grpSpPr>
        <p:sp>
          <p:nvSpPr>
            <p:cNvPr id="1303" name="Google Shape;1303;p98"/>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8"/>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8"/>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8"/>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8"/>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8"/>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8"/>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0" name="Google Shape;1310;p98"/>
          <p:cNvGrpSpPr/>
          <p:nvPr/>
        </p:nvGrpSpPr>
        <p:grpSpPr>
          <a:xfrm>
            <a:off x="8678125" y="4324100"/>
            <a:ext cx="416575" cy="426150"/>
            <a:chOff x="5045125" y="2936525"/>
            <a:chExt cx="416575" cy="426150"/>
          </a:xfrm>
        </p:grpSpPr>
        <p:sp>
          <p:nvSpPr>
            <p:cNvPr id="1311" name="Google Shape;1311;p9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3" name="Google Shape;1313;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1">
    <p:spTree>
      <p:nvGrpSpPr>
        <p:cNvPr id="1314" name="Shape 1314"/>
        <p:cNvGrpSpPr/>
        <p:nvPr/>
      </p:nvGrpSpPr>
      <p:grpSpPr>
        <a:xfrm>
          <a:off x="0" y="0"/>
          <a:ext cx="0" cy="0"/>
          <a:chOff x="0" y="0"/>
          <a:chExt cx="0" cy="0"/>
        </a:xfrm>
      </p:grpSpPr>
      <p:sp>
        <p:nvSpPr>
          <p:cNvPr id="1315" name="Google Shape;1315;p99"/>
          <p:cNvSpPr/>
          <p:nvPr/>
        </p:nvSpPr>
        <p:spPr>
          <a:xfrm flipH="1" rot="10800000">
            <a:off x="-76200" y="36054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9"/>
          <p:cNvSpPr/>
          <p:nvPr/>
        </p:nvSpPr>
        <p:spPr>
          <a:xfrm flipH="1">
            <a:off x="3015573" y="-15825"/>
            <a:ext cx="6163451" cy="1329420"/>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7" name="Google Shape;1317;p99"/>
          <p:cNvGrpSpPr/>
          <p:nvPr/>
        </p:nvGrpSpPr>
        <p:grpSpPr>
          <a:xfrm>
            <a:off x="3848625" y="4351475"/>
            <a:ext cx="446250" cy="453375"/>
            <a:chOff x="4350100" y="1147775"/>
            <a:chExt cx="446250" cy="453375"/>
          </a:xfrm>
        </p:grpSpPr>
        <p:sp>
          <p:nvSpPr>
            <p:cNvPr id="1318" name="Google Shape;1318;p99"/>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9"/>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9"/>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99"/>
          <p:cNvGrpSpPr/>
          <p:nvPr/>
        </p:nvGrpSpPr>
        <p:grpSpPr>
          <a:xfrm>
            <a:off x="7999300" y="376725"/>
            <a:ext cx="725875" cy="709300"/>
            <a:chOff x="703175" y="3286325"/>
            <a:chExt cx="725875" cy="709300"/>
          </a:xfrm>
        </p:grpSpPr>
        <p:sp>
          <p:nvSpPr>
            <p:cNvPr id="1322" name="Google Shape;1322;p99"/>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9"/>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9"/>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9"/>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9"/>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9"/>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9"/>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9"/>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9"/>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9"/>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9"/>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9"/>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99"/>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9"/>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9"/>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9"/>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9"/>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9"/>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9"/>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9"/>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9"/>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9"/>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9"/>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9"/>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9"/>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9"/>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9"/>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9"/>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9"/>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9"/>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2" name="Google Shape;1352;p9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53" name="Google Shape;1353;p99"/>
          <p:cNvSpPr txBox="1"/>
          <p:nvPr>
            <p:ph idx="1" type="subTitle"/>
          </p:nvPr>
        </p:nvSpPr>
        <p:spPr>
          <a:xfrm>
            <a:off x="1465050" y="1285619"/>
            <a:ext cx="2335500" cy="4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1354" name="Google Shape;1354;p99"/>
          <p:cNvSpPr txBox="1"/>
          <p:nvPr>
            <p:ph idx="2" type="subTitle"/>
          </p:nvPr>
        </p:nvSpPr>
        <p:spPr>
          <a:xfrm>
            <a:off x="878550" y="1672794"/>
            <a:ext cx="3508500" cy="85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5" name="Google Shape;1355;p99"/>
          <p:cNvSpPr txBox="1"/>
          <p:nvPr>
            <p:ph idx="3" type="subTitle"/>
          </p:nvPr>
        </p:nvSpPr>
        <p:spPr>
          <a:xfrm>
            <a:off x="5343450" y="1285619"/>
            <a:ext cx="2335500" cy="44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dk1"/>
                </a:solidFill>
              </a:defRPr>
            </a:lvl1pPr>
            <a:lvl2pPr lvl="1" algn="l">
              <a:lnSpc>
                <a:spcPct val="100000"/>
              </a:lnSpc>
              <a:spcBef>
                <a:spcPts val="0"/>
              </a:spcBef>
              <a:spcAft>
                <a:spcPts val="0"/>
              </a:spcAft>
              <a:buSzPts val="1800"/>
              <a:buNone/>
              <a:defRPr b="1" sz="1800"/>
            </a:lvl2pPr>
            <a:lvl3pPr lvl="2" algn="l">
              <a:lnSpc>
                <a:spcPct val="100000"/>
              </a:lnSpc>
              <a:spcBef>
                <a:spcPts val="0"/>
              </a:spcBef>
              <a:spcAft>
                <a:spcPts val="0"/>
              </a:spcAft>
              <a:buSzPts val="1800"/>
              <a:buNone/>
              <a:defRPr b="1" sz="1800"/>
            </a:lvl3pPr>
            <a:lvl4pPr lvl="3" algn="l">
              <a:lnSpc>
                <a:spcPct val="100000"/>
              </a:lnSpc>
              <a:spcBef>
                <a:spcPts val="0"/>
              </a:spcBef>
              <a:spcAft>
                <a:spcPts val="0"/>
              </a:spcAft>
              <a:buSzPts val="1800"/>
              <a:buNone/>
              <a:defRPr b="1" sz="1800"/>
            </a:lvl4pPr>
            <a:lvl5pPr lvl="4" algn="l">
              <a:lnSpc>
                <a:spcPct val="100000"/>
              </a:lnSpc>
              <a:spcBef>
                <a:spcPts val="0"/>
              </a:spcBef>
              <a:spcAft>
                <a:spcPts val="0"/>
              </a:spcAft>
              <a:buSzPts val="1800"/>
              <a:buNone/>
              <a:defRPr b="1" sz="1800"/>
            </a:lvl5pPr>
            <a:lvl6pPr lvl="5" algn="l">
              <a:lnSpc>
                <a:spcPct val="100000"/>
              </a:lnSpc>
              <a:spcBef>
                <a:spcPts val="0"/>
              </a:spcBef>
              <a:spcAft>
                <a:spcPts val="0"/>
              </a:spcAft>
              <a:buSzPts val="1800"/>
              <a:buNone/>
              <a:defRPr b="1" sz="1800"/>
            </a:lvl6pPr>
            <a:lvl7pPr lvl="6" algn="l">
              <a:lnSpc>
                <a:spcPct val="100000"/>
              </a:lnSpc>
              <a:spcBef>
                <a:spcPts val="0"/>
              </a:spcBef>
              <a:spcAft>
                <a:spcPts val="0"/>
              </a:spcAft>
              <a:buSzPts val="1800"/>
              <a:buNone/>
              <a:defRPr b="1" sz="1800"/>
            </a:lvl7pPr>
            <a:lvl8pPr lvl="7" algn="l">
              <a:lnSpc>
                <a:spcPct val="100000"/>
              </a:lnSpc>
              <a:spcBef>
                <a:spcPts val="0"/>
              </a:spcBef>
              <a:spcAft>
                <a:spcPts val="0"/>
              </a:spcAft>
              <a:buSzPts val="1800"/>
              <a:buNone/>
              <a:defRPr b="1" sz="1800"/>
            </a:lvl8pPr>
            <a:lvl9pPr lvl="8" algn="l">
              <a:lnSpc>
                <a:spcPct val="100000"/>
              </a:lnSpc>
              <a:spcBef>
                <a:spcPts val="0"/>
              </a:spcBef>
              <a:spcAft>
                <a:spcPts val="0"/>
              </a:spcAft>
              <a:buSzPts val="1800"/>
              <a:buNone/>
              <a:defRPr b="1" sz="1800"/>
            </a:lvl9pPr>
          </a:lstStyle>
          <a:p/>
        </p:txBody>
      </p:sp>
      <p:sp>
        <p:nvSpPr>
          <p:cNvPr id="1356" name="Google Shape;1356;p99"/>
          <p:cNvSpPr txBox="1"/>
          <p:nvPr>
            <p:ph idx="4" type="subTitle"/>
          </p:nvPr>
        </p:nvSpPr>
        <p:spPr>
          <a:xfrm>
            <a:off x="4756950" y="1672794"/>
            <a:ext cx="3508500" cy="85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1357" name="Google Shape;1357;p99"/>
          <p:cNvGrpSpPr/>
          <p:nvPr/>
        </p:nvGrpSpPr>
        <p:grpSpPr>
          <a:xfrm>
            <a:off x="-317000" y="3241275"/>
            <a:ext cx="1067700" cy="1029050"/>
            <a:chOff x="4445375" y="3754025"/>
            <a:chExt cx="1067700" cy="1029050"/>
          </a:xfrm>
        </p:grpSpPr>
        <p:sp>
          <p:nvSpPr>
            <p:cNvPr id="1358" name="Google Shape;1358;p99"/>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9"/>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9"/>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9"/>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9"/>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9"/>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9"/>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5" name="Google Shape;1365;p99"/>
          <p:cNvSpPr/>
          <p:nvPr/>
        </p:nvSpPr>
        <p:spPr>
          <a:xfrm flipH="1" rot="-768881">
            <a:off x="2755274" y="-174072"/>
            <a:ext cx="1223184"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1">
    <p:spTree>
      <p:nvGrpSpPr>
        <p:cNvPr id="1367" name="Shape 1367"/>
        <p:cNvGrpSpPr/>
        <p:nvPr/>
      </p:nvGrpSpPr>
      <p:grpSpPr>
        <a:xfrm>
          <a:off x="0" y="0"/>
          <a:ext cx="0" cy="0"/>
          <a:chOff x="0" y="0"/>
          <a:chExt cx="0" cy="0"/>
        </a:xfrm>
      </p:grpSpPr>
      <p:sp>
        <p:nvSpPr>
          <p:cNvPr id="1368" name="Google Shape;1368;p100"/>
          <p:cNvSpPr txBox="1"/>
          <p:nvPr>
            <p:ph idx="1" type="subTitle"/>
          </p:nvPr>
        </p:nvSpPr>
        <p:spPr>
          <a:xfrm>
            <a:off x="1436372" y="1813850"/>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9" name="Google Shape;1369;p100"/>
          <p:cNvSpPr txBox="1"/>
          <p:nvPr>
            <p:ph idx="2" type="subTitle"/>
          </p:nvPr>
        </p:nvSpPr>
        <p:spPr>
          <a:xfrm>
            <a:off x="1436366" y="1422675"/>
            <a:ext cx="25785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370" name="Google Shape;1370;p100"/>
          <p:cNvSpPr txBox="1"/>
          <p:nvPr>
            <p:ph idx="3" type="subTitle"/>
          </p:nvPr>
        </p:nvSpPr>
        <p:spPr>
          <a:xfrm>
            <a:off x="5499947" y="1813850"/>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1" name="Google Shape;1371;p100"/>
          <p:cNvSpPr txBox="1"/>
          <p:nvPr>
            <p:ph idx="4" type="subTitle"/>
          </p:nvPr>
        </p:nvSpPr>
        <p:spPr>
          <a:xfrm>
            <a:off x="5499941" y="1422675"/>
            <a:ext cx="25764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372" name="Google Shape;1372;p100"/>
          <p:cNvSpPr txBox="1"/>
          <p:nvPr>
            <p:ph idx="5" type="subTitle"/>
          </p:nvPr>
        </p:nvSpPr>
        <p:spPr>
          <a:xfrm>
            <a:off x="1436372" y="3411475"/>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3" name="Google Shape;1373;p100"/>
          <p:cNvSpPr txBox="1"/>
          <p:nvPr>
            <p:ph idx="6" type="subTitle"/>
          </p:nvPr>
        </p:nvSpPr>
        <p:spPr>
          <a:xfrm>
            <a:off x="1436366" y="3020300"/>
            <a:ext cx="2578500" cy="36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374" name="Google Shape;1374;p100"/>
          <p:cNvSpPr txBox="1"/>
          <p:nvPr>
            <p:ph idx="7" type="subTitle"/>
          </p:nvPr>
        </p:nvSpPr>
        <p:spPr>
          <a:xfrm>
            <a:off x="5499947" y="3411475"/>
            <a:ext cx="2931600" cy="7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5" name="Google Shape;1375;p100"/>
          <p:cNvSpPr txBox="1"/>
          <p:nvPr>
            <p:ph idx="8" type="subTitle"/>
          </p:nvPr>
        </p:nvSpPr>
        <p:spPr>
          <a:xfrm>
            <a:off x="5499941" y="3020300"/>
            <a:ext cx="25764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Font typeface="Lato Black"/>
              <a:buNone/>
              <a:defRPr b="1">
                <a:solidFill>
                  <a:schemeClr val="dk1"/>
                </a:solidFill>
              </a:defRPr>
            </a:lvl1pPr>
            <a:lvl2pPr lvl="1"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2pPr>
            <a:lvl3pPr lvl="2"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3pPr>
            <a:lvl4pPr lvl="3"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4pPr>
            <a:lvl5pPr lvl="4"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5pPr>
            <a:lvl6pPr lvl="5"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6pPr>
            <a:lvl7pPr lvl="6"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7pPr>
            <a:lvl8pPr lvl="7"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8pPr>
            <a:lvl9pPr lvl="8" algn="l">
              <a:lnSpc>
                <a:spcPct val="100000"/>
              </a:lnSpc>
              <a:spcBef>
                <a:spcPts val="0"/>
              </a:spcBef>
              <a:spcAft>
                <a:spcPts val="0"/>
              </a:spcAft>
              <a:buClr>
                <a:schemeClr val="dk1"/>
              </a:buClr>
              <a:buSzPts val="2000"/>
              <a:buFont typeface="Lato Black"/>
              <a:buNone/>
              <a:defRPr sz="2000">
                <a:solidFill>
                  <a:schemeClr val="dk1"/>
                </a:solidFill>
                <a:latin typeface="Lato Black"/>
                <a:ea typeface="Lato Black"/>
                <a:cs typeface="Lato Black"/>
                <a:sym typeface="Lato Black"/>
              </a:defRPr>
            </a:lvl9pPr>
          </a:lstStyle>
          <a:p/>
        </p:txBody>
      </p:sp>
      <p:sp>
        <p:nvSpPr>
          <p:cNvPr id="1376" name="Google Shape;1376;p100"/>
          <p:cNvSpPr/>
          <p:nvPr/>
        </p:nvSpPr>
        <p:spPr>
          <a:xfrm>
            <a:off x="-28407" y="-2914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00"/>
          <p:cNvSpPr/>
          <p:nvPr/>
        </p:nvSpPr>
        <p:spPr>
          <a:xfrm>
            <a:off x="5475850" y="4089025"/>
            <a:ext cx="3668077" cy="1054442"/>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8" name="Google Shape;1378;p100"/>
          <p:cNvGrpSpPr/>
          <p:nvPr/>
        </p:nvGrpSpPr>
        <p:grpSpPr>
          <a:xfrm>
            <a:off x="8550050" y="3904963"/>
            <a:ext cx="671650" cy="976575"/>
            <a:chOff x="6754175" y="1092800"/>
            <a:chExt cx="671650" cy="976575"/>
          </a:xfrm>
        </p:grpSpPr>
        <p:sp>
          <p:nvSpPr>
            <p:cNvPr id="1379" name="Google Shape;1379;p100"/>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00"/>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00"/>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00"/>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00"/>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00"/>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00"/>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00"/>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00"/>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00"/>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00"/>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00"/>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00"/>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00"/>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00"/>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00"/>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00"/>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00"/>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00"/>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00"/>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00"/>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00"/>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00"/>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2" name="Google Shape;1402;p100"/>
          <p:cNvGrpSpPr/>
          <p:nvPr/>
        </p:nvGrpSpPr>
        <p:grpSpPr>
          <a:xfrm>
            <a:off x="5169050" y="4521400"/>
            <a:ext cx="1067700" cy="1029050"/>
            <a:chOff x="4445375" y="3754025"/>
            <a:chExt cx="1067700" cy="1029050"/>
          </a:xfrm>
        </p:grpSpPr>
        <p:sp>
          <p:nvSpPr>
            <p:cNvPr id="1403" name="Google Shape;1403;p100"/>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00"/>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00"/>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00"/>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00"/>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00"/>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00"/>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0" name="Google Shape;1410;p100"/>
          <p:cNvGrpSpPr/>
          <p:nvPr/>
        </p:nvGrpSpPr>
        <p:grpSpPr>
          <a:xfrm rot="10800000">
            <a:off x="8671425" y="-39312"/>
            <a:ext cx="572925" cy="787025"/>
            <a:chOff x="3127800" y="2228675"/>
            <a:chExt cx="572925" cy="787025"/>
          </a:xfrm>
        </p:grpSpPr>
        <p:sp>
          <p:nvSpPr>
            <p:cNvPr id="1411" name="Google Shape;1411;p100"/>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00"/>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00"/>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00"/>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00"/>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00"/>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00"/>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00"/>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00"/>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00"/>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00"/>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00"/>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00"/>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00"/>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5" name="Google Shape;1425;p100"/>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26" name="Google Shape;1426;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2_1">
    <p:spTree>
      <p:nvGrpSpPr>
        <p:cNvPr id="1427" name="Shape 1427"/>
        <p:cNvGrpSpPr/>
        <p:nvPr/>
      </p:nvGrpSpPr>
      <p:grpSpPr>
        <a:xfrm>
          <a:off x="0" y="0"/>
          <a:ext cx="0" cy="0"/>
          <a:chOff x="0" y="0"/>
          <a:chExt cx="0" cy="0"/>
        </a:xfrm>
      </p:grpSpPr>
      <p:sp>
        <p:nvSpPr>
          <p:cNvPr id="1428" name="Google Shape;1428;p101"/>
          <p:cNvSpPr txBox="1"/>
          <p:nvPr>
            <p:ph idx="1" type="subTitle"/>
          </p:nvPr>
        </p:nvSpPr>
        <p:spPr>
          <a:xfrm>
            <a:off x="965700" y="2251470"/>
            <a:ext cx="3411900" cy="11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429" name="Google Shape;1429;p101"/>
          <p:cNvSpPr/>
          <p:nvPr/>
        </p:nvSpPr>
        <p:spPr>
          <a:xfrm>
            <a:off x="3836975" y="5256450"/>
            <a:ext cx="1525" cy="775"/>
          </a:xfrm>
          <a:custGeom>
            <a:rect b="b" l="l" r="r" t="t"/>
            <a:pathLst>
              <a:path extrusionOk="0" h="31" w="61">
                <a:moveTo>
                  <a:pt x="61" y="0"/>
                </a:moveTo>
                <a:cubicBezTo>
                  <a:pt x="61" y="31"/>
                  <a:pt x="30" y="31"/>
                  <a:pt x="30" y="31"/>
                </a:cubicBezTo>
                <a:cubicBezTo>
                  <a:pt x="0" y="31"/>
                  <a:pt x="0" y="31"/>
                  <a:pt x="0" y="0"/>
                </a:cubicBezTo>
                <a:cubicBezTo>
                  <a:pt x="0" y="0"/>
                  <a:pt x="0" y="0"/>
                  <a:pt x="30" y="0"/>
                </a:cubicBezTo>
                <a:cubicBezTo>
                  <a:pt x="30" y="0"/>
                  <a:pt x="61" y="0"/>
                  <a:pt x="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01"/>
          <p:cNvSpPr/>
          <p:nvPr/>
        </p:nvSpPr>
        <p:spPr>
          <a:xfrm>
            <a:off x="3836975" y="5156900"/>
            <a:ext cx="1525" cy="1550"/>
          </a:xfrm>
          <a:custGeom>
            <a:rect b="b" l="l" r="r" t="t"/>
            <a:pathLst>
              <a:path extrusionOk="0" h="62" w="61">
                <a:moveTo>
                  <a:pt x="61" y="31"/>
                </a:moveTo>
                <a:cubicBezTo>
                  <a:pt x="61" y="31"/>
                  <a:pt x="30" y="61"/>
                  <a:pt x="30" y="61"/>
                </a:cubicBezTo>
                <a:cubicBezTo>
                  <a:pt x="0" y="61"/>
                  <a:pt x="0" y="31"/>
                  <a:pt x="0" y="31"/>
                </a:cubicBezTo>
                <a:cubicBezTo>
                  <a:pt x="0" y="31"/>
                  <a:pt x="0" y="1"/>
                  <a:pt x="30" y="1"/>
                </a:cubicBezTo>
                <a:cubicBezTo>
                  <a:pt x="30"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01"/>
          <p:cNvSpPr/>
          <p:nvPr/>
        </p:nvSpPr>
        <p:spPr>
          <a:xfrm>
            <a:off x="3837725" y="5058125"/>
            <a:ext cx="25" cy="775"/>
          </a:xfrm>
          <a:custGeom>
            <a:rect b="b" l="l" r="r" t="t"/>
            <a:pathLst>
              <a:path extrusionOk="0" h="31" w="1">
                <a:moveTo>
                  <a:pt x="0" y="30"/>
                </a:moveTo>
                <a:cubicBezTo>
                  <a:pt x="0" y="30"/>
                  <a:pt x="0" y="30"/>
                  <a:pt x="0" y="30"/>
                </a:cubicBezTo>
                <a:cubicBezTo>
                  <a:pt x="0" y="30"/>
                  <a:pt x="0" y="30"/>
                  <a:pt x="0" y="30"/>
                </a:cubicBezTo>
                <a:cubicBezTo>
                  <a:pt x="0" y="0"/>
                  <a:pt x="0" y="0"/>
                  <a:pt x="0" y="0"/>
                </a:cubicBezTo>
                <a:cubicBezTo>
                  <a:pt x="0" y="0"/>
                  <a:pt x="0" y="0"/>
                  <a:pt x="0"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01"/>
          <p:cNvSpPr/>
          <p:nvPr/>
        </p:nvSpPr>
        <p:spPr>
          <a:xfrm>
            <a:off x="3837725" y="4959325"/>
            <a:ext cx="25" cy="800"/>
          </a:xfrm>
          <a:custGeom>
            <a:rect b="b" l="l" r="r" t="t"/>
            <a:pathLst>
              <a:path extrusionOk="0" h="32" w="1">
                <a:moveTo>
                  <a:pt x="0" y="1"/>
                </a:moveTo>
                <a:cubicBezTo>
                  <a:pt x="0" y="1"/>
                  <a:pt x="0" y="31"/>
                  <a:pt x="0" y="31"/>
                </a:cubicBezTo>
                <a:cubicBezTo>
                  <a:pt x="0" y="31"/>
                  <a:pt x="0" y="1"/>
                  <a:pt x="0" y="1"/>
                </a:cubicBezTo>
                <a:cubicBezTo>
                  <a:pt x="0" y="1"/>
                  <a:pt x="0" y="1"/>
                  <a:pt x="0" y="1"/>
                </a:cubicBezTo>
                <a:cubicBezTo>
                  <a:pt x="0" y="1"/>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01"/>
          <p:cNvSpPr/>
          <p:nvPr/>
        </p:nvSpPr>
        <p:spPr>
          <a:xfrm>
            <a:off x="3941825" y="5255675"/>
            <a:ext cx="1550" cy="2325"/>
          </a:xfrm>
          <a:custGeom>
            <a:rect b="b" l="l" r="r" t="t"/>
            <a:pathLst>
              <a:path extrusionOk="0" h="93" w="62">
                <a:moveTo>
                  <a:pt x="61" y="31"/>
                </a:moveTo>
                <a:cubicBezTo>
                  <a:pt x="61" y="62"/>
                  <a:pt x="61" y="92"/>
                  <a:pt x="31" y="92"/>
                </a:cubicBezTo>
                <a:cubicBezTo>
                  <a:pt x="31" y="92"/>
                  <a:pt x="1" y="62"/>
                  <a:pt x="1" y="31"/>
                </a:cubicBezTo>
                <a:cubicBezTo>
                  <a:pt x="1" y="31"/>
                  <a:pt x="31" y="1"/>
                  <a:pt x="31" y="1"/>
                </a:cubicBezTo>
                <a:cubicBezTo>
                  <a:pt x="61"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01"/>
          <p:cNvSpPr/>
          <p:nvPr/>
        </p:nvSpPr>
        <p:spPr>
          <a:xfrm>
            <a:off x="3941825" y="5156900"/>
            <a:ext cx="1550" cy="1550"/>
          </a:xfrm>
          <a:custGeom>
            <a:rect b="b" l="l" r="r" t="t"/>
            <a:pathLst>
              <a:path extrusionOk="0" h="62" w="62">
                <a:moveTo>
                  <a:pt x="61" y="31"/>
                </a:moveTo>
                <a:cubicBezTo>
                  <a:pt x="61" y="61"/>
                  <a:pt x="61" y="61"/>
                  <a:pt x="31" y="61"/>
                </a:cubicBezTo>
                <a:cubicBezTo>
                  <a:pt x="31" y="61"/>
                  <a:pt x="1" y="61"/>
                  <a:pt x="1" y="31"/>
                </a:cubicBezTo>
                <a:cubicBezTo>
                  <a:pt x="1" y="1"/>
                  <a:pt x="31" y="1"/>
                  <a:pt x="31" y="1"/>
                </a:cubicBezTo>
                <a:cubicBezTo>
                  <a:pt x="61" y="1"/>
                  <a:pt x="61" y="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01"/>
          <p:cNvSpPr/>
          <p:nvPr/>
        </p:nvSpPr>
        <p:spPr>
          <a:xfrm>
            <a:off x="3941825" y="5058125"/>
            <a:ext cx="1550" cy="775"/>
          </a:xfrm>
          <a:custGeom>
            <a:rect b="b" l="l" r="r" t="t"/>
            <a:pathLst>
              <a:path extrusionOk="0" h="31" w="62">
                <a:moveTo>
                  <a:pt x="61" y="30"/>
                </a:moveTo>
                <a:cubicBezTo>
                  <a:pt x="61" y="30"/>
                  <a:pt x="61" y="30"/>
                  <a:pt x="31" y="30"/>
                </a:cubicBezTo>
                <a:cubicBezTo>
                  <a:pt x="31" y="30"/>
                  <a:pt x="1" y="30"/>
                  <a:pt x="1" y="30"/>
                </a:cubicBezTo>
                <a:cubicBezTo>
                  <a:pt x="1" y="0"/>
                  <a:pt x="31" y="0"/>
                  <a:pt x="31" y="0"/>
                </a:cubicBezTo>
                <a:cubicBezTo>
                  <a:pt x="61" y="0"/>
                  <a:pt x="61" y="0"/>
                  <a:pt x="61"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01"/>
          <p:cNvSpPr/>
          <p:nvPr/>
        </p:nvSpPr>
        <p:spPr>
          <a:xfrm>
            <a:off x="3941825" y="4958575"/>
            <a:ext cx="1550" cy="1550"/>
          </a:xfrm>
          <a:custGeom>
            <a:rect b="b" l="l" r="r" t="t"/>
            <a:pathLst>
              <a:path extrusionOk="0" h="62" w="62">
                <a:moveTo>
                  <a:pt x="61" y="31"/>
                </a:moveTo>
                <a:cubicBezTo>
                  <a:pt x="61" y="61"/>
                  <a:pt x="61" y="61"/>
                  <a:pt x="31" y="61"/>
                </a:cubicBezTo>
                <a:cubicBezTo>
                  <a:pt x="31" y="61"/>
                  <a:pt x="1" y="61"/>
                  <a:pt x="1" y="31"/>
                </a:cubicBezTo>
                <a:cubicBezTo>
                  <a:pt x="1" y="31"/>
                  <a:pt x="31" y="0"/>
                  <a:pt x="31" y="0"/>
                </a:cubicBezTo>
                <a:cubicBezTo>
                  <a:pt x="61" y="0"/>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01"/>
          <p:cNvSpPr/>
          <p:nvPr/>
        </p:nvSpPr>
        <p:spPr>
          <a:xfrm>
            <a:off x="3942600" y="4859775"/>
            <a:ext cx="775" cy="800"/>
          </a:xfrm>
          <a:custGeom>
            <a:rect b="b" l="l" r="r" t="t"/>
            <a:pathLst>
              <a:path extrusionOk="0" h="32" w="31">
                <a:moveTo>
                  <a:pt x="30" y="31"/>
                </a:moveTo>
                <a:cubicBezTo>
                  <a:pt x="30" y="31"/>
                  <a:pt x="0" y="31"/>
                  <a:pt x="0" y="31"/>
                </a:cubicBezTo>
                <a:cubicBezTo>
                  <a:pt x="0" y="31"/>
                  <a:pt x="0" y="31"/>
                  <a:pt x="0" y="31"/>
                </a:cubicBezTo>
                <a:cubicBezTo>
                  <a:pt x="0" y="31"/>
                  <a:pt x="0" y="1"/>
                  <a:pt x="0" y="1"/>
                </a:cubicBezTo>
                <a:cubicBezTo>
                  <a:pt x="0" y="1"/>
                  <a:pt x="30" y="31"/>
                  <a:pt x="30"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01"/>
          <p:cNvSpPr/>
          <p:nvPr/>
        </p:nvSpPr>
        <p:spPr>
          <a:xfrm>
            <a:off x="3942600" y="4761000"/>
            <a:ext cx="775" cy="775"/>
          </a:xfrm>
          <a:custGeom>
            <a:rect b="b" l="l" r="r" t="t"/>
            <a:pathLst>
              <a:path extrusionOk="0" h="31" w="31">
                <a:moveTo>
                  <a:pt x="30" y="0"/>
                </a:moveTo>
                <a:cubicBezTo>
                  <a:pt x="30" y="31"/>
                  <a:pt x="0" y="31"/>
                  <a:pt x="0" y="31"/>
                </a:cubicBezTo>
                <a:cubicBezTo>
                  <a:pt x="0" y="31"/>
                  <a:pt x="0" y="31"/>
                  <a:pt x="0" y="0"/>
                </a:cubicBezTo>
                <a:cubicBezTo>
                  <a:pt x="0" y="0"/>
                  <a:pt x="0" y="0"/>
                  <a:pt x="0" y="0"/>
                </a:cubicBezTo>
                <a:cubicBezTo>
                  <a:pt x="0" y="0"/>
                  <a:pt x="3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01"/>
          <p:cNvSpPr/>
          <p:nvPr/>
        </p:nvSpPr>
        <p:spPr>
          <a:xfrm>
            <a:off x="3942600" y="4662200"/>
            <a:ext cx="775" cy="25"/>
          </a:xfrm>
          <a:custGeom>
            <a:rect b="b" l="l" r="r" t="t"/>
            <a:pathLst>
              <a:path extrusionOk="0" h="1" w="31">
                <a:moveTo>
                  <a:pt x="30" y="1"/>
                </a:moveTo>
                <a:cubicBezTo>
                  <a:pt x="30" y="1"/>
                  <a:pt x="0" y="1"/>
                  <a:pt x="0" y="1"/>
                </a:cubicBezTo>
                <a:cubicBezTo>
                  <a:pt x="0" y="1"/>
                  <a:pt x="0" y="1"/>
                  <a:pt x="0" y="1"/>
                </a:cubicBezTo>
                <a:cubicBezTo>
                  <a:pt x="0" y="1"/>
                  <a:pt x="0" y="1"/>
                  <a:pt x="0" y="1"/>
                </a:cubicBezTo>
                <a:cubicBezTo>
                  <a:pt x="0" y="1"/>
                  <a:pt x="3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01"/>
          <p:cNvSpPr/>
          <p:nvPr/>
        </p:nvSpPr>
        <p:spPr>
          <a:xfrm>
            <a:off x="3759450" y="329325"/>
            <a:ext cx="800" cy="1550"/>
          </a:xfrm>
          <a:custGeom>
            <a:rect b="b" l="l" r="r" t="t"/>
            <a:pathLst>
              <a:path extrusionOk="0" h="62" w="32">
                <a:moveTo>
                  <a:pt x="31" y="0"/>
                </a:moveTo>
                <a:cubicBezTo>
                  <a:pt x="1" y="0"/>
                  <a:pt x="1" y="31"/>
                  <a:pt x="1" y="31"/>
                </a:cubicBezTo>
                <a:cubicBezTo>
                  <a:pt x="1" y="61"/>
                  <a:pt x="1" y="61"/>
                  <a:pt x="31" y="61"/>
                </a:cubicBezTo>
                <a:cubicBezTo>
                  <a:pt x="31" y="61"/>
                  <a:pt x="31" y="61"/>
                  <a:pt x="31" y="31"/>
                </a:cubicBezTo>
                <a:cubicBezTo>
                  <a:pt x="31" y="31"/>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01"/>
          <p:cNvSpPr/>
          <p:nvPr/>
        </p:nvSpPr>
        <p:spPr>
          <a:xfrm>
            <a:off x="3759450" y="428875"/>
            <a:ext cx="800" cy="775"/>
          </a:xfrm>
          <a:custGeom>
            <a:rect b="b" l="l" r="r" t="t"/>
            <a:pathLst>
              <a:path extrusionOk="0" h="31" w="32">
                <a:moveTo>
                  <a:pt x="31" y="0"/>
                </a:moveTo>
                <a:cubicBezTo>
                  <a:pt x="1" y="0"/>
                  <a:pt x="1" y="0"/>
                  <a:pt x="1" y="31"/>
                </a:cubicBezTo>
                <a:lnTo>
                  <a:pt x="31" y="31"/>
                </a:ln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01"/>
          <p:cNvSpPr/>
          <p:nvPr/>
        </p:nvSpPr>
        <p:spPr>
          <a:xfrm>
            <a:off x="3759450" y="528425"/>
            <a:ext cx="800" cy="25"/>
          </a:xfrm>
          <a:custGeom>
            <a:rect b="b" l="l" r="r" t="t"/>
            <a:pathLst>
              <a:path extrusionOk="0" h="1" w="32">
                <a:moveTo>
                  <a:pt x="31" y="0"/>
                </a:moveTo>
                <a:cubicBezTo>
                  <a:pt x="31" y="0"/>
                  <a:pt x="31" y="0"/>
                  <a:pt x="31" y="0"/>
                </a:cubicBezTo>
                <a:cubicBezTo>
                  <a:pt x="1" y="0"/>
                  <a:pt x="1" y="0"/>
                  <a:pt x="1" y="0"/>
                </a:cubicBezTo>
                <a:cubicBezTo>
                  <a:pt x="1" y="0"/>
                  <a:pt x="1" y="0"/>
                  <a:pt x="31" y="0"/>
                </a:cubicBez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01"/>
          <p:cNvSpPr/>
          <p:nvPr/>
        </p:nvSpPr>
        <p:spPr>
          <a:xfrm>
            <a:off x="3759450" y="627200"/>
            <a:ext cx="800" cy="775"/>
          </a:xfrm>
          <a:custGeom>
            <a:rect b="b" l="l" r="r" t="t"/>
            <a:pathLst>
              <a:path extrusionOk="0" h="31" w="32">
                <a:moveTo>
                  <a:pt x="1" y="0"/>
                </a:moveTo>
                <a:cubicBezTo>
                  <a:pt x="1" y="31"/>
                  <a:pt x="1" y="31"/>
                  <a:pt x="31" y="31"/>
                </a:cubicBezTo>
                <a:cubicBezTo>
                  <a:pt x="31" y="31"/>
                  <a:pt x="31" y="31"/>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01"/>
          <p:cNvSpPr/>
          <p:nvPr/>
        </p:nvSpPr>
        <p:spPr>
          <a:xfrm>
            <a:off x="-4726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01"/>
          <p:cNvSpPr/>
          <p:nvPr/>
        </p:nvSpPr>
        <p:spPr>
          <a:xfrm rot="9974670">
            <a:off x="4590350"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6" name="Google Shape;1446;p101"/>
          <p:cNvGrpSpPr/>
          <p:nvPr/>
        </p:nvGrpSpPr>
        <p:grpSpPr>
          <a:xfrm flipH="1">
            <a:off x="7953310" y="4040213"/>
            <a:ext cx="999200" cy="990975"/>
            <a:chOff x="3102700" y="494350"/>
            <a:chExt cx="999200" cy="990975"/>
          </a:xfrm>
        </p:grpSpPr>
        <p:sp>
          <p:nvSpPr>
            <p:cNvPr id="1447" name="Google Shape;1447;p101"/>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01"/>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01"/>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01"/>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01"/>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01"/>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01"/>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01"/>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01"/>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01"/>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01"/>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01"/>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01"/>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01"/>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01"/>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01"/>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01"/>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01"/>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01"/>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01"/>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01"/>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01"/>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01"/>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01"/>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01"/>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01"/>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01"/>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01"/>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01"/>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01"/>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01"/>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01"/>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9" name="Google Shape;1479;p101"/>
          <p:cNvSpPr/>
          <p:nvPr/>
        </p:nvSpPr>
        <p:spPr>
          <a:xfrm flipH="1" rot="-1584986">
            <a:off x="-88990"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01"/>
          <p:cNvSpPr txBox="1"/>
          <p:nvPr>
            <p:ph type="title"/>
          </p:nvPr>
        </p:nvSpPr>
        <p:spPr>
          <a:xfrm>
            <a:off x="965700" y="1718130"/>
            <a:ext cx="3411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481" name="Google Shape;1481;p101"/>
          <p:cNvGrpSpPr/>
          <p:nvPr/>
        </p:nvGrpSpPr>
        <p:grpSpPr>
          <a:xfrm flipH="1">
            <a:off x="7708581" y="216663"/>
            <a:ext cx="1067675" cy="1029425"/>
            <a:chOff x="493750" y="169525"/>
            <a:chExt cx="1067675" cy="1029425"/>
          </a:xfrm>
        </p:grpSpPr>
        <p:sp>
          <p:nvSpPr>
            <p:cNvPr id="1482" name="Google Shape;1482;p101"/>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01"/>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01"/>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01"/>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01"/>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01"/>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01"/>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9" name="Google Shape;1489;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1490" name="Shape 1490"/>
        <p:cNvGrpSpPr/>
        <p:nvPr/>
      </p:nvGrpSpPr>
      <p:grpSpPr>
        <a:xfrm>
          <a:off x="0" y="0"/>
          <a:ext cx="0" cy="0"/>
          <a:chOff x="0" y="0"/>
          <a:chExt cx="0" cy="0"/>
        </a:xfrm>
      </p:grpSpPr>
      <p:sp>
        <p:nvSpPr>
          <p:cNvPr id="1491" name="Google Shape;1491;p102"/>
          <p:cNvSpPr/>
          <p:nvPr/>
        </p:nvSpPr>
        <p:spPr>
          <a:xfrm>
            <a:off x="-29550" y="-3165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02"/>
          <p:cNvSpPr/>
          <p:nvPr/>
        </p:nvSpPr>
        <p:spPr>
          <a:xfrm rot="10800000">
            <a:off x="5833266"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3" name="Google Shape;1493;p102"/>
          <p:cNvGrpSpPr/>
          <p:nvPr/>
        </p:nvGrpSpPr>
        <p:grpSpPr>
          <a:xfrm flipH="1">
            <a:off x="-279144" y="-170450"/>
            <a:ext cx="1067675" cy="1029425"/>
            <a:chOff x="493750" y="169525"/>
            <a:chExt cx="1067675" cy="1029425"/>
          </a:xfrm>
        </p:grpSpPr>
        <p:sp>
          <p:nvSpPr>
            <p:cNvPr id="1494" name="Google Shape;1494;p102"/>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02"/>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02"/>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02"/>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02"/>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02"/>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02"/>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1" name="Google Shape;1501;p102"/>
          <p:cNvGrpSpPr/>
          <p:nvPr/>
        </p:nvGrpSpPr>
        <p:grpSpPr>
          <a:xfrm flipH="1" rot="2335426">
            <a:off x="8160336" y="3961016"/>
            <a:ext cx="1084249" cy="1583336"/>
            <a:chOff x="6208650" y="2186900"/>
            <a:chExt cx="1084225" cy="1583300"/>
          </a:xfrm>
        </p:grpSpPr>
        <p:grpSp>
          <p:nvGrpSpPr>
            <p:cNvPr id="1502" name="Google Shape;1502;p102"/>
            <p:cNvGrpSpPr/>
            <p:nvPr/>
          </p:nvGrpSpPr>
          <p:grpSpPr>
            <a:xfrm>
              <a:off x="6693675" y="2186900"/>
              <a:ext cx="465675" cy="498700"/>
              <a:chOff x="6693675" y="2186900"/>
              <a:chExt cx="465675" cy="498700"/>
            </a:xfrm>
          </p:grpSpPr>
          <p:sp>
            <p:nvSpPr>
              <p:cNvPr id="1503" name="Google Shape;1503;p102"/>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02"/>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02"/>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02"/>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02"/>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02"/>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02"/>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02"/>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02"/>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02"/>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02"/>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02"/>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5" name="Google Shape;1515;p102"/>
            <p:cNvGrpSpPr/>
            <p:nvPr/>
          </p:nvGrpSpPr>
          <p:grpSpPr>
            <a:xfrm>
              <a:off x="6958450" y="3653900"/>
              <a:ext cx="334425" cy="116300"/>
              <a:chOff x="6958450" y="3653900"/>
              <a:chExt cx="334425" cy="116300"/>
            </a:xfrm>
          </p:grpSpPr>
          <p:sp>
            <p:nvSpPr>
              <p:cNvPr id="1516" name="Google Shape;1516;p102"/>
              <p:cNvSpPr/>
              <p:nvPr/>
            </p:nvSpPr>
            <p:spPr>
              <a:xfrm>
                <a:off x="6958450" y="3674500"/>
                <a:ext cx="69075" cy="56250"/>
              </a:xfrm>
              <a:custGeom>
                <a:rect b="b" l="l" r="r" t="t"/>
                <a:pathLst>
                  <a:path extrusionOk="0" h="2250" w="2763">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02"/>
              <p:cNvSpPr/>
              <p:nvPr/>
            </p:nvSpPr>
            <p:spPr>
              <a:xfrm>
                <a:off x="7077725" y="3736650"/>
                <a:ext cx="77050" cy="33550"/>
              </a:xfrm>
              <a:custGeom>
                <a:rect b="b" l="l" r="r" t="t"/>
                <a:pathLst>
                  <a:path extrusionOk="0" h="1342" w="3082">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02"/>
              <p:cNvSpPr/>
              <p:nvPr/>
            </p:nvSpPr>
            <p:spPr>
              <a:xfrm>
                <a:off x="7207250" y="3699750"/>
                <a:ext cx="85625" cy="56800"/>
              </a:xfrm>
              <a:custGeom>
                <a:rect b="b" l="l" r="r" t="t"/>
                <a:pathLst>
                  <a:path extrusionOk="0" h="2272" w="3425">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02"/>
              <p:cNvSpPr/>
              <p:nvPr/>
            </p:nvSpPr>
            <p:spPr>
              <a:xfrm>
                <a:off x="7141625" y="3658950"/>
                <a:ext cx="79925" cy="43600"/>
              </a:xfrm>
              <a:custGeom>
                <a:rect b="b" l="l" r="r" t="t"/>
                <a:pathLst>
                  <a:path extrusionOk="0" h="1744" w="3197">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02"/>
              <p:cNvSpPr/>
              <p:nvPr/>
            </p:nvSpPr>
            <p:spPr>
              <a:xfrm>
                <a:off x="7029200" y="3653900"/>
                <a:ext cx="62775" cy="35900"/>
              </a:xfrm>
              <a:custGeom>
                <a:rect b="b" l="l" r="r" t="t"/>
                <a:pathLst>
                  <a:path extrusionOk="0" h="1436" w="2511">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1" name="Google Shape;1521;p102"/>
            <p:cNvGrpSpPr/>
            <p:nvPr/>
          </p:nvGrpSpPr>
          <p:grpSpPr>
            <a:xfrm>
              <a:off x="6208650" y="2868925"/>
              <a:ext cx="204300" cy="433525"/>
              <a:chOff x="6208650" y="2868925"/>
              <a:chExt cx="204300" cy="433525"/>
            </a:xfrm>
          </p:grpSpPr>
          <p:sp>
            <p:nvSpPr>
              <p:cNvPr id="1522" name="Google Shape;1522;p102"/>
              <p:cNvSpPr/>
              <p:nvPr/>
            </p:nvSpPr>
            <p:spPr>
              <a:xfrm>
                <a:off x="6213225" y="2978950"/>
                <a:ext cx="41675" cy="79750"/>
              </a:xfrm>
              <a:custGeom>
                <a:rect b="b" l="l" r="r" t="t"/>
                <a:pathLst>
                  <a:path extrusionOk="0" h="3190" w="1667">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02"/>
              <p:cNvSpPr/>
              <p:nvPr/>
            </p:nvSpPr>
            <p:spPr>
              <a:xfrm>
                <a:off x="6208650" y="3112275"/>
                <a:ext cx="35400" cy="79900"/>
              </a:xfrm>
              <a:custGeom>
                <a:rect b="b" l="l" r="r" t="t"/>
                <a:pathLst>
                  <a:path extrusionOk="0" h="3196" w="1416">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02"/>
              <p:cNvSpPr/>
              <p:nvPr/>
            </p:nvSpPr>
            <p:spPr>
              <a:xfrm>
                <a:off x="6255425" y="3235500"/>
                <a:ext cx="75925" cy="66950"/>
              </a:xfrm>
              <a:custGeom>
                <a:rect b="b" l="l" r="r" t="t"/>
                <a:pathLst>
                  <a:path extrusionOk="0" h="2678" w="3037">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02"/>
              <p:cNvSpPr/>
              <p:nvPr/>
            </p:nvSpPr>
            <p:spPr>
              <a:xfrm>
                <a:off x="6293100" y="3148225"/>
                <a:ext cx="49675" cy="64500"/>
              </a:xfrm>
              <a:custGeom>
                <a:rect b="b" l="l" r="r" t="t"/>
                <a:pathLst>
                  <a:path extrusionOk="0" h="2580" w="1987">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02"/>
              <p:cNvSpPr/>
              <p:nvPr/>
            </p:nvSpPr>
            <p:spPr>
              <a:xfrm>
                <a:off x="6284525" y="3005000"/>
                <a:ext cx="35975" cy="66800"/>
              </a:xfrm>
              <a:custGeom>
                <a:rect b="b" l="l" r="r" t="t"/>
                <a:pathLst>
                  <a:path extrusionOk="0" h="2672" w="1439">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02"/>
              <p:cNvSpPr/>
              <p:nvPr/>
            </p:nvSpPr>
            <p:spPr>
              <a:xfrm>
                <a:off x="6345025" y="3061100"/>
                <a:ext cx="43400" cy="79850"/>
              </a:xfrm>
              <a:custGeom>
                <a:rect b="b" l="l" r="r" t="t"/>
                <a:pathLst>
                  <a:path extrusionOk="0" h="3194" w="1736">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02"/>
              <p:cNvSpPr/>
              <p:nvPr/>
            </p:nvSpPr>
            <p:spPr>
              <a:xfrm>
                <a:off x="6360425" y="2925100"/>
                <a:ext cx="52525" cy="74600"/>
              </a:xfrm>
              <a:custGeom>
                <a:rect b="b" l="l" r="r" t="t"/>
                <a:pathLst>
                  <a:path extrusionOk="0" h="2984" w="2101">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02"/>
              <p:cNvSpPr/>
              <p:nvPr/>
            </p:nvSpPr>
            <p:spPr>
              <a:xfrm>
                <a:off x="6315925" y="2868925"/>
                <a:ext cx="49100" cy="66850"/>
              </a:xfrm>
              <a:custGeom>
                <a:rect b="b" l="l" r="r" t="t"/>
                <a:pathLst>
                  <a:path extrusionOk="0" h="2674" w="1964">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0" name="Google Shape;1530;p10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531" name="Google Shape;1531;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1532" name="Shape 1532"/>
        <p:cNvGrpSpPr/>
        <p:nvPr/>
      </p:nvGrpSpPr>
      <p:grpSpPr>
        <a:xfrm>
          <a:off x="0" y="0"/>
          <a:ext cx="0" cy="0"/>
          <a:chOff x="0" y="0"/>
          <a:chExt cx="0" cy="0"/>
        </a:xfrm>
      </p:grpSpPr>
      <p:sp>
        <p:nvSpPr>
          <p:cNvPr id="1533" name="Google Shape;1533;p103"/>
          <p:cNvSpPr txBox="1"/>
          <p:nvPr>
            <p:ph idx="1" type="subTitle"/>
          </p:nvPr>
        </p:nvSpPr>
        <p:spPr>
          <a:xfrm>
            <a:off x="2866050" y="2357041"/>
            <a:ext cx="3411900" cy="11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534" name="Google Shape;1534;p103"/>
          <p:cNvSpPr/>
          <p:nvPr/>
        </p:nvSpPr>
        <p:spPr>
          <a:xfrm>
            <a:off x="3836975" y="5256450"/>
            <a:ext cx="1525" cy="775"/>
          </a:xfrm>
          <a:custGeom>
            <a:rect b="b" l="l" r="r" t="t"/>
            <a:pathLst>
              <a:path extrusionOk="0" h="31" w="61">
                <a:moveTo>
                  <a:pt x="61" y="0"/>
                </a:moveTo>
                <a:cubicBezTo>
                  <a:pt x="61" y="31"/>
                  <a:pt x="30" y="31"/>
                  <a:pt x="30" y="31"/>
                </a:cubicBezTo>
                <a:cubicBezTo>
                  <a:pt x="0" y="31"/>
                  <a:pt x="0" y="31"/>
                  <a:pt x="0" y="0"/>
                </a:cubicBezTo>
                <a:cubicBezTo>
                  <a:pt x="0" y="0"/>
                  <a:pt x="0" y="0"/>
                  <a:pt x="30" y="0"/>
                </a:cubicBezTo>
                <a:cubicBezTo>
                  <a:pt x="30" y="0"/>
                  <a:pt x="61" y="0"/>
                  <a:pt x="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03"/>
          <p:cNvSpPr/>
          <p:nvPr/>
        </p:nvSpPr>
        <p:spPr>
          <a:xfrm>
            <a:off x="3836975" y="5156900"/>
            <a:ext cx="1525" cy="1550"/>
          </a:xfrm>
          <a:custGeom>
            <a:rect b="b" l="l" r="r" t="t"/>
            <a:pathLst>
              <a:path extrusionOk="0" h="62" w="61">
                <a:moveTo>
                  <a:pt x="61" y="31"/>
                </a:moveTo>
                <a:cubicBezTo>
                  <a:pt x="61" y="31"/>
                  <a:pt x="30" y="61"/>
                  <a:pt x="30" y="61"/>
                </a:cubicBezTo>
                <a:cubicBezTo>
                  <a:pt x="0" y="61"/>
                  <a:pt x="0" y="31"/>
                  <a:pt x="0" y="31"/>
                </a:cubicBezTo>
                <a:cubicBezTo>
                  <a:pt x="0" y="31"/>
                  <a:pt x="0" y="1"/>
                  <a:pt x="30" y="1"/>
                </a:cubicBezTo>
                <a:cubicBezTo>
                  <a:pt x="30"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03"/>
          <p:cNvSpPr/>
          <p:nvPr/>
        </p:nvSpPr>
        <p:spPr>
          <a:xfrm>
            <a:off x="3837725" y="5058125"/>
            <a:ext cx="25" cy="775"/>
          </a:xfrm>
          <a:custGeom>
            <a:rect b="b" l="l" r="r" t="t"/>
            <a:pathLst>
              <a:path extrusionOk="0" h="31" w="1">
                <a:moveTo>
                  <a:pt x="0" y="30"/>
                </a:moveTo>
                <a:cubicBezTo>
                  <a:pt x="0" y="30"/>
                  <a:pt x="0" y="30"/>
                  <a:pt x="0" y="30"/>
                </a:cubicBezTo>
                <a:cubicBezTo>
                  <a:pt x="0" y="30"/>
                  <a:pt x="0" y="30"/>
                  <a:pt x="0" y="30"/>
                </a:cubicBezTo>
                <a:cubicBezTo>
                  <a:pt x="0" y="0"/>
                  <a:pt x="0" y="0"/>
                  <a:pt x="0" y="0"/>
                </a:cubicBezTo>
                <a:cubicBezTo>
                  <a:pt x="0" y="0"/>
                  <a:pt x="0" y="0"/>
                  <a:pt x="0"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03"/>
          <p:cNvSpPr/>
          <p:nvPr/>
        </p:nvSpPr>
        <p:spPr>
          <a:xfrm>
            <a:off x="3837725" y="4959325"/>
            <a:ext cx="25" cy="800"/>
          </a:xfrm>
          <a:custGeom>
            <a:rect b="b" l="l" r="r" t="t"/>
            <a:pathLst>
              <a:path extrusionOk="0" h="32" w="1">
                <a:moveTo>
                  <a:pt x="0" y="1"/>
                </a:moveTo>
                <a:cubicBezTo>
                  <a:pt x="0" y="1"/>
                  <a:pt x="0" y="31"/>
                  <a:pt x="0" y="31"/>
                </a:cubicBezTo>
                <a:cubicBezTo>
                  <a:pt x="0" y="31"/>
                  <a:pt x="0" y="1"/>
                  <a:pt x="0" y="1"/>
                </a:cubicBezTo>
                <a:cubicBezTo>
                  <a:pt x="0" y="1"/>
                  <a:pt x="0" y="1"/>
                  <a:pt x="0" y="1"/>
                </a:cubicBezTo>
                <a:cubicBezTo>
                  <a:pt x="0" y="1"/>
                  <a:pt x="0"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03"/>
          <p:cNvSpPr/>
          <p:nvPr/>
        </p:nvSpPr>
        <p:spPr>
          <a:xfrm>
            <a:off x="3941825" y="5255675"/>
            <a:ext cx="1550" cy="2325"/>
          </a:xfrm>
          <a:custGeom>
            <a:rect b="b" l="l" r="r" t="t"/>
            <a:pathLst>
              <a:path extrusionOk="0" h="93" w="62">
                <a:moveTo>
                  <a:pt x="61" y="31"/>
                </a:moveTo>
                <a:cubicBezTo>
                  <a:pt x="61" y="62"/>
                  <a:pt x="61" y="92"/>
                  <a:pt x="31" y="92"/>
                </a:cubicBezTo>
                <a:cubicBezTo>
                  <a:pt x="31" y="92"/>
                  <a:pt x="1" y="62"/>
                  <a:pt x="1" y="31"/>
                </a:cubicBezTo>
                <a:cubicBezTo>
                  <a:pt x="1" y="31"/>
                  <a:pt x="31" y="1"/>
                  <a:pt x="31" y="1"/>
                </a:cubicBezTo>
                <a:cubicBezTo>
                  <a:pt x="61" y="1"/>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03"/>
          <p:cNvSpPr/>
          <p:nvPr/>
        </p:nvSpPr>
        <p:spPr>
          <a:xfrm>
            <a:off x="3941825" y="5156900"/>
            <a:ext cx="1550" cy="1550"/>
          </a:xfrm>
          <a:custGeom>
            <a:rect b="b" l="l" r="r" t="t"/>
            <a:pathLst>
              <a:path extrusionOk="0" h="62" w="62">
                <a:moveTo>
                  <a:pt x="61" y="31"/>
                </a:moveTo>
                <a:cubicBezTo>
                  <a:pt x="61" y="61"/>
                  <a:pt x="61" y="61"/>
                  <a:pt x="31" y="61"/>
                </a:cubicBezTo>
                <a:cubicBezTo>
                  <a:pt x="31" y="61"/>
                  <a:pt x="1" y="61"/>
                  <a:pt x="1" y="31"/>
                </a:cubicBezTo>
                <a:cubicBezTo>
                  <a:pt x="1" y="1"/>
                  <a:pt x="31" y="1"/>
                  <a:pt x="31" y="1"/>
                </a:cubicBezTo>
                <a:cubicBezTo>
                  <a:pt x="61" y="1"/>
                  <a:pt x="61" y="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03"/>
          <p:cNvSpPr/>
          <p:nvPr/>
        </p:nvSpPr>
        <p:spPr>
          <a:xfrm>
            <a:off x="3941825" y="5058125"/>
            <a:ext cx="1550" cy="775"/>
          </a:xfrm>
          <a:custGeom>
            <a:rect b="b" l="l" r="r" t="t"/>
            <a:pathLst>
              <a:path extrusionOk="0" h="31" w="62">
                <a:moveTo>
                  <a:pt x="61" y="30"/>
                </a:moveTo>
                <a:cubicBezTo>
                  <a:pt x="61" y="30"/>
                  <a:pt x="61" y="30"/>
                  <a:pt x="31" y="30"/>
                </a:cubicBezTo>
                <a:cubicBezTo>
                  <a:pt x="31" y="30"/>
                  <a:pt x="1" y="30"/>
                  <a:pt x="1" y="30"/>
                </a:cubicBezTo>
                <a:cubicBezTo>
                  <a:pt x="1" y="0"/>
                  <a:pt x="31" y="0"/>
                  <a:pt x="31" y="0"/>
                </a:cubicBezTo>
                <a:cubicBezTo>
                  <a:pt x="61" y="0"/>
                  <a:pt x="61" y="0"/>
                  <a:pt x="61" y="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03"/>
          <p:cNvSpPr/>
          <p:nvPr/>
        </p:nvSpPr>
        <p:spPr>
          <a:xfrm>
            <a:off x="3941825" y="4958575"/>
            <a:ext cx="1550" cy="1550"/>
          </a:xfrm>
          <a:custGeom>
            <a:rect b="b" l="l" r="r" t="t"/>
            <a:pathLst>
              <a:path extrusionOk="0" h="62" w="62">
                <a:moveTo>
                  <a:pt x="61" y="31"/>
                </a:moveTo>
                <a:cubicBezTo>
                  <a:pt x="61" y="61"/>
                  <a:pt x="61" y="61"/>
                  <a:pt x="31" y="61"/>
                </a:cubicBezTo>
                <a:cubicBezTo>
                  <a:pt x="31" y="61"/>
                  <a:pt x="1" y="61"/>
                  <a:pt x="1" y="31"/>
                </a:cubicBezTo>
                <a:cubicBezTo>
                  <a:pt x="1" y="31"/>
                  <a:pt x="31" y="0"/>
                  <a:pt x="31" y="0"/>
                </a:cubicBezTo>
                <a:cubicBezTo>
                  <a:pt x="61" y="0"/>
                  <a:pt x="61" y="31"/>
                  <a:pt x="61"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03"/>
          <p:cNvSpPr/>
          <p:nvPr/>
        </p:nvSpPr>
        <p:spPr>
          <a:xfrm>
            <a:off x="3942600" y="4859775"/>
            <a:ext cx="775" cy="800"/>
          </a:xfrm>
          <a:custGeom>
            <a:rect b="b" l="l" r="r" t="t"/>
            <a:pathLst>
              <a:path extrusionOk="0" h="32" w="31">
                <a:moveTo>
                  <a:pt x="30" y="31"/>
                </a:moveTo>
                <a:cubicBezTo>
                  <a:pt x="30" y="31"/>
                  <a:pt x="0" y="31"/>
                  <a:pt x="0" y="31"/>
                </a:cubicBezTo>
                <a:cubicBezTo>
                  <a:pt x="0" y="31"/>
                  <a:pt x="0" y="31"/>
                  <a:pt x="0" y="31"/>
                </a:cubicBezTo>
                <a:cubicBezTo>
                  <a:pt x="0" y="31"/>
                  <a:pt x="0" y="1"/>
                  <a:pt x="0" y="1"/>
                </a:cubicBezTo>
                <a:cubicBezTo>
                  <a:pt x="0" y="1"/>
                  <a:pt x="30" y="31"/>
                  <a:pt x="30" y="3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03"/>
          <p:cNvSpPr/>
          <p:nvPr/>
        </p:nvSpPr>
        <p:spPr>
          <a:xfrm>
            <a:off x="3942600" y="4761000"/>
            <a:ext cx="775" cy="775"/>
          </a:xfrm>
          <a:custGeom>
            <a:rect b="b" l="l" r="r" t="t"/>
            <a:pathLst>
              <a:path extrusionOk="0" h="31" w="31">
                <a:moveTo>
                  <a:pt x="30" y="0"/>
                </a:moveTo>
                <a:cubicBezTo>
                  <a:pt x="30" y="31"/>
                  <a:pt x="0" y="31"/>
                  <a:pt x="0" y="31"/>
                </a:cubicBezTo>
                <a:cubicBezTo>
                  <a:pt x="0" y="31"/>
                  <a:pt x="0" y="31"/>
                  <a:pt x="0" y="0"/>
                </a:cubicBezTo>
                <a:cubicBezTo>
                  <a:pt x="0" y="0"/>
                  <a:pt x="0" y="0"/>
                  <a:pt x="0" y="0"/>
                </a:cubicBezTo>
                <a:cubicBezTo>
                  <a:pt x="0" y="0"/>
                  <a:pt x="3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03"/>
          <p:cNvSpPr/>
          <p:nvPr/>
        </p:nvSpPr>
        <p:spPr>
          <a:xfrm>
            <a:off x="3942600" y="4662200"/>
            <a:ext cx="775" cy="25"/>
          </a:xfrm>
          <a:custGeom>
            <a:rect b="b" l="l" r="r" t="t"/>
            <a:pathLst>
              <a:path extrusionOk="0" h="1" w="31">
                <a:moveTo>
                  <a:pt x="30" y="1"/>
                </a:moveTo>
                <a:cubicBezTo>
                  <a:pt x="30" y="1"/>
                  <a:pt x="0" y="1"/>
                  <a:pt x="0" y="1"/>
                </a:cubicBezTo>
                <a:cubicBezTo>
                  <a:pt x="0" y="1"/>
                  <a:pt x="0" y="1"/>
                  <a:pt x="0" y="1"/>
                </a:cubicBezTo>
                <a:cubicBezTo>
                  <a:pt x="0" y="1"/>
                  <a:pt x="0" y="1"/>
                  <a:pt x="0" y="1"/>
                </a:cubicBezTo>
                <a:cubicBezTo>
                  <a:pt x="0" y="1"/>
                  <a:pt x="3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03"/>
          <p:cNvSpPr/>
          <p:nvPr/>
        </p:nvSpPr>
        <p:spPr>
          <a:xfrm>
            <a:off x="3759450" y="329325"/>
            <a:ext cx="800" cy="1550"/>
          </a:xfrm>
          <a:custGeom>
            <a:rect b="b" l="l" r="r" t="t"/>
            <a:pathLst>
              <a:path extrusionOk="0" h="62" w="32">
                <a:moveTo>
                  <a:pt x="31" y="0"/>
                </a:moveTo>
                <a:cubicBezTo>
                  <a:pt x="1" y="0"/>
                  <a:pt x="1" y="31"/>
                  <a:pt x="1" y="31"/>
                </a:cubicBezTo>
                <a:cubicBezTo>
                  <a:pt x="1" y="61"/>
                  <a:pt x="1" y="61"/>
                  <a:pt x="31" y="61"/>
                </a:cubicBezTo>
                <a:cubicBezTo>
                  <a:pt x="31" y="61"/>
                  <a:pt x="31" y="61"/>
                  <a:pt x="31" y="31"/>
                </a:cubicBezTo>
                <a:cubicBezTo>
                  <a:pt x="31" y="31"/>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03"/>
          <p:cNvSpPr/>
          <p:nvPr/>
        </p:nvSpPr>
        <p:spPr>
          <a:xfrm>
            <a:off x="3759450" y="428875"/>
            <a:ext cx="800" cy="775"/>
          </a:xfrm>
          <a:custGeom>
            <a:rect b="b" l="l" r="r" t="t"/>
            <a:pathLst>
              <a:path extrusionOk="0" h="31" w="32">
                <a:moveTo>
                  <a:pt x="31" y="0"/>
                </a:moveTo>
                <a:cubicBezTo>
                  <a:pt x="1" y="0"/>
                  <a:pt x="1" y="0"/>
                  <a:pt x="1" y="31"/>
                </a:cubicBezTo>
                <a:lnTo>
                  <a:pt x="31" y="31"/>
                </a:ln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03"/>
          <p:cNvSpPr/>
          <p:nvPr/>
        </p:nvSpPr>
        <p:spPr>
          <a:xfrm>
            <a:off x="3759450" y="528425"/>
            <a:ext cx="800" cy="25"/>
          </a:xfrm>
          <a:custGeom>
            <a:rect b="b" l="l" r="r" t="t"/>
            <a:pathLst>
              <a:path extrusionOk="0" h="1" w="32">
                <a:moveTo>
                  <a:pt x="31" y="0"/>
                </a:moveTo>
                <a:cubicBezTo>
                  <a:pt x="31" y="0"/>
                  <a:pt x="31" y="0"/>
                  <a:pt x="31" y="0"/>
                </a:cubicBezTo>
                <a:cubicBezTo>
                  <a:pt x="1" y="0"/>
                  <a:pt x="1" y="0"/>
                  <a:pt x="1" y="0"/>
                </a:cubicBezTo>
                <a:cubicBezTo>
                  <a:pt x="1" y="0"/>
                  <a:pt x="1" y="0"/>
                  <a:pt x="31" y="0"/>
                </a:cubicBezTo>
                <a:cubicBezTo>
                  <a:pt x="31" y="0"/>
                  <a:pt x="3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03"/>
          <p:cNvSpPr/>
          <p:nvPr/>
        </p:nvSpPr>
        <p:spPr>
          <a:xfrm>
            <a:off x="3759450" y="627200"/>
            <a:ext cx="800" cy="775"/>
          </a:xfrm>
          <a:custGeom>
            <a:rect b="b" l="l" r="r" t="t"/>
            <a:pathLst>
              <a:path extrusionOk="0" h="31" w="32">
                <a:moveTo>
                  <a:pt x="1" y="0"/>
                </a:moveTo>
                <a:cubicBezTo>
                  <a:pt x="1" y="31"/>
                  <a:pt x="1" y="31"/>
                  <a:pt x="31" y="31"/>
                </a:cubicBezTo>
                <a:cubicBezTo>
                  <a:pt x="31" y="31"/>
                  <a:pt x="31" y="31"/>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03"/>
          <p:cNvSpPr/>
          <p:nvPr/>
        </p:nvSpPr>
        <p:spPr>
          <a:xfrm>
            <a:off x="-47265" y="-30100"/>
            <a:ext cx="6362600" cy="1372375"/>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3"/>
          <p:cNvSpPr/>
          <p:nvPr/>
        </p:nvSpPr>
        <p:spPr>
          <a:xfrm rot="9974670">
            <a:off x="4590350" y="3912604"/>
            <a:ext cx="4845471" cy="1754573"/>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p103"/>
          <p:cNvGrpSpPr/>
          <p:nvPr/>
        </p:nvGrpSpPr>
        <p:grpSpPr>
          <a:xfrm flipH="1">
            <a:off x="7953310" y="4040213"/>
            <a:ext cx="999200" cy="990975"/>
            <a:chOff x="3102700" y="494350"/>
            <a:chExt cx="999200" cy="990975"/>
          </a:xfrm>
        </p:grpSpPr>
        <p:sp>
          <p:nvSpPr>
            <p:cNvPr id="1552" name="Google Shape;1552;p103"/>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3"/>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3"/>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3"/>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3"/>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3"/>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3"/>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3"/>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3"/>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3"/>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3"/>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3"/>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3"/>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3"/>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3"/>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3"/>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03"/>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03"/>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3"/>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3"/>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3"/>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3"/>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3"/>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3"/>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3"/>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3"/>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3"/>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3"/>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3"/>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3"/>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03"/>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03"/>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4" name="Google Shape;1584;p103"/>
          <p:cNvSpPr/>
          <p:nvPr/>
        </p:nvSpPr>
        <p:spPr>
          <a:xfrm flipH="1" rot="-1584986">
            <a:off x="-88990" y="-41975"/>
            <a:ext cx="1223197" cy="348156"/>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03"/>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586" name="Google Shape;1586;p103"/>
          <p:cNvGrpSpPr/>
          <p:nvPr/>
        </p:nvGrpSpPr>
        <p:grpSpPr>
          <a:xfrm flipH="1">
            <a:off x="7708581" y="216663"/>
            <a:ext cx="1067675" cy="1029425"/>
            <a:chOff x="493750" y="169525"/>
            <a:chExt cx="1067675" cy="1029425"/>
          </a:xfrm>
        </p:grpSpPr>
        <p:sp>
          <p:nvSpPr>
            <p:cNvPr id="1587" name="Google Shape;1587;p103"/>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3"/>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3"/>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3"/>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3"/>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3"/>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3"/>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4" name="Google Shape;1594;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118" name="Shape 118"/>
        <p:cNvGrpSpPr/>
        <p:nvPr/>
      </p:nvGrpSpPr>
      <p:grpSpPr>
        <a:xfrm>
          <a:off x="0" y="0"/>
          <a:ext cx="0" cy="0"/>
          <a:chOff x="0" y="0"/>
          <a:chExt cx="0" cy="0"/>
        </a:xfrm>
      </p:grpSpPr>
      <p:sp>
        <p:nvSpPr>
          <p:cNvPr id="119" name="Google Shape;119;p77"/>
          <p:cNvSpPr/>
          <p:nvPr/>
        </p:nvSpPr>
        <p:spPr>
          <a:xfrm>
            <a:off x="-23550" y="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7"/>
          <p:cNvSpPr txBox="1"/>
          <p:nvPr>
            <p:ph idx="1" type="subTitle"/>
          </p:nvPr>
        </p:nvSpPr>
        <p:spPr>
          <a:xfrm>
            <a:off x="1427225" y="207217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121" name="Google Shape;121;p77"/>
          <p:cNvSpPr txBox="1"/>
          <p:nvPr>
            <p:ph idx="2" type="subTitle"/>
          </p:nvPr>
        </p:nvSpPr>
        <p:spPr>
          <a:xfrm>
            <a:off x="1427225" y="147417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122" name="Google Shape;122;p77"/>
          <p:cNvSpPr txBox="1"/>
          <p:nvPr>
            <p:ph type="title"/>
          </p:nvPr>
        </p:nvSpPr>
        <p:spPr>
          <a:xfrm>
            <a:off x="713225" y="1800838"/>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123" name="Google Shape;123;p77"/>
          <p:cNvSpPr txBox="1"/>
          <p:nvPr>
            <p:ph idx="3" type="subTitle"/>
          </p:nvPr>
        </p:nvSpPr>
        <p:spPr>
          <a:xfrm>
            <a:off x="1427225" y="355812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124" name="Google Shape;124;p77"/>
          <p:cNvSpPr txBox="1"/>
          <p:nvPr>
            <p:ph idx="4" type="subTitle"/>
          </p:nvPr>
        </p:nvSpPr>
        <p:spPr>
          <a:xfrm>
            <a:off x="1427225" y="296012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125" name="Google Shape;125;p77"/>
          <p:cNvSpPr txBox="1"/>
          <p:nvPr>
            <p:ph idx="5" type="title"/>
          </p:nvPr>
        </p:nvSpPr>
        <p:spPr>
          <a:xfrm>
            <a:off x="713225" y="3297693"/>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126" name="Google Shape;126;p77"/>
          <p:cNvSpPr txBox="1"/>
          <p:nvPr>
            <p:ph idx="6" type="subTitle"/>
          </p:nvPr>
        </p:nvSpPr>
        <p:spPr>
          <a:xfrm>
            <a:off x="5318350" y="207217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127" name="Google Shape;127;p77"/>
          <p:cNvSpPr txBox="1"/>
          <p:nvPr>
            <p:ph idx="7" type="subTitle"/>
          </p:nvPr>
        </p:nvSpPr>
        <p:spPr>
          <a:xfrm>
            <a:off x="5318350" y="147417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128" name="Google Shape;128;p77"/>
          <p:cNvSpPr txBox="1"/>
          <p:nvPr>
            <p:ph idx="8" type="title"/>
          </p:nvPr>
        </p:nvSpPr>
        <p:spPr>
          <a:xfrm>
            <a:off x="4604350" y="1800838"/>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129" name="Google Shape;129;p77"/>
          <p:cNvSpPr txBox="1"/>
          <p:nvPr>
            <p:ph idx="9" type="subTitle"/>
          </p:nvPr>
        </p:nvSpPr>
        <p:spPr>
          <a:xfrm>
            <a:off x="5318350" y="3558125"/>
            <a:ext cx="2948400" cy="4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a:buNone/>
              <a:defRPr sz="1600">
                <a:solidFill>
                  <a:schemeClr val="dk1"/>
                </a:solidFill>
              </a:defRPr>
            </a:lvl1pPr>
            <a:lvl2pPr lvl="1"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algn="l">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p:txBody>
      </p:sp>
      <p:sp>
        <p:nvSpPr>
          <p:cNvPr id="130" name="Google Shape;130;p77"/>
          <p:cNvSpPr txBox="1"/>
          <p:nvPr>
            <p:ph idx="13" type="subTitle"/>
          </p:nvPr>
        </p:nvSpPr>
        <p:spPr>
          <a:xfrm>
            <a:off x="5318350" y="2960125"/>
            <a:ext cx="3177000" cy="49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200"/>
              <a:buFont typeface="Montserrat Alternates"/>
              <a:buNone/>
              <a:defRPr b="1">
                <a:solidFill>
                  <a:schemeClr val="dk1"/>
                </a:solidFill>
              </a:defRPr>
            </a:lvl1pPr>
            <a:lvl2pPr lvl="1"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2pPr>
            <a:lvl3pPr lvl="2"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3pPr>
            <a:lvl4pPr lvl="3"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4pPr>
            <a:lvl5pPr lvl="4"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5pPr>
            <a:lvl6pPr lvl="5"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6pPr>
            <a:lvl7pPr lvl="6"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7pPr>
            <a:lvl8pPr lvl="7"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8pPr>
            <a:lvl9pPr lvl="8" algn="l">
              <a:lnSpc>
                <a:spcPct val="100000"/>
              </a:lnSpc>
              <a:spcBef>
                <a:spcPts val="0"/>
              </a:spcBef>
              <a:spcAft>
                <a:spcPts val="0"/>
              </a:spcAft>
              <a:buClr>
                <a:schemeClr val="accent1"/>
              </a:buClr>
              <a:buSzPts val="2200"/>
              <a:buFont typeface="Montserrat Alternates"/>
              <a:buNone/>
              <a:defRPr b="1" sz="2200">
                <a:solidFill>
                  <a:schemeClr val="accent1"/>
                </a:solidFill>
                <a:latin typeface="Montserrat Alternates"/>
                <a:ea typeface="Montserrat Alternates"/>
                <a:cs typeface="Montserrat Alternates"/>
                <a:sym typeface="Montserrat Alternates"/>
              </a:defRPr>
            </a:lvl9pPr>
          </a:lstStyle>
          <a:p/>
        </p:txBody>
      </p:sp>
      <p:sp>
        <p:nvSpPr>
          <p:cNvPr id="131" name="Google Shape;131;p77"/>
          <p:cNvSpPr txBox="1"/>
          <p:nvPr>
            <p:ph idx="14" type="title"/>
          </p:nvPr>
        </p:nvSpPr>
        <p:spPr>
          <a:xfrm>
            <a:off x="4604350" y="3297693"/>
            <a:ext cx="711300" cy="49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Font typeface="Montserrat Alternates"/>
              <a:buNone/>
              <a:defRPr sz="1800"/>
            </a:lvl1pPr>
            <a:lvl2pPr lvl="1"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2pPr>
            <a:lvl3pPr lvl="2"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3pPr>
            <a:lvl4pPr lvl="3"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4pPr>
            <a:lvl5pPr lvl="4"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5pPr>
            <a:lvl6pPr lvl="5"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6pPr>
            <a:lvl7pPr lvl="6"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7pPr>
            <a:lvl8pPr lvl="7"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8pPr>
            <a:lvl9pPr lvl="8" algn="ctr">
              <a:lnSpc>
                <a:spcPct val="100000"/>
              </a:lnSpc>
              <a:spcBef>
                <a:spcPts val="0"/>
              </a:spcBef>
              <a:spcAft>
                <a:spcPts val="0"/>
              </a:spcAft>
              <a:buClr>
                <a:schemeClr val="lt1"/>
              </a:buClr>
              <a:buSzPts val="2200"/>
              <a:buFont typeface="Montserrat Alternates"/>
              <a:buNone/>
              <a:defRPr b="1" sz="2200">
                <a:solidFill>
                  <a:schemeClr val="lt1"/>
                </a:solidFill>
                <a:latin typeface="Montserrat Alternates"/>
                <a:ea typeface="Montserrat Alternates"/>
                <a:cs typeface="Montserrat Alternates"/>
                <a:sym typeface="Montserrat Alternates"/>
              </a:defRPr>
            </a:lvl9pPr>
          </a:lstStyle>
          <a:p/>
        </p:txBody>
      </p:sp>
      <p:sp>
        <p:nvSpPr>
          <p:cNvPr id="132" name="Google Shape;132;p77"/>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3" name="Google Shape;133;p77"/>
          <p:cNvSpPr/>
          <p:nvPr/>
        </p:nvSpPr>
        <p:spPr>
          <a:xfrm rot="10800000">
            <a:off x="5708083" y="4408411"/>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77"/>
          <p:cNvGrpSpPr/>
          <p:nvPr/>
        </p:nvGrpSpPr>
        <p:grpSpPr>
          <a:xfrm>
            <a:off x="-117450" y="-64200"/>
            <a:ext cx="999200" cy="990975"/>
            <a:chOff x="3102700" y="494350"/>
            <a:chExt cx="999200" cy="990975"/>
          </a:xfrm>
        </p:grpSpPr>
        <p:sp>
          <p:nvSpPr>
            <p:cNvPr id="135" name="Google Shape;135;p77"/>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7"/>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7"/>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77"/>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77"/>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7"/>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7"/>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7"/>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7"/>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7"/>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7"/>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7"/>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7"/>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7"/>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7"/>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7"/>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7"/>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7"/>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7"/>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7"/>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7"/>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7"/>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7"/>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7"/>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7"/>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7"/>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7"/>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7"/>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7"/>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7"/>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7"/>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7"/>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77"/>
          <p:cNvGrpSpPr/>
          <p:nvPr/>
        </p:nvGrpSpPr>
        <p:grpSpPr>
          <a:xfrm>
            <a:off x="6514450" y="4555425"/>
            <a:ext cx="1067700" cy="1029050"/>
            <a:chOff x="4445375" y="3754025"/>
            <a:chExt cx="1067700" cy="1029050"/>
          </a:xfrm>
        </p:grpSpPr>
        <p:sp>
          <p:nvSpPr>
            <p:cNvPr id="168" name="Google Shape;168;p77"/>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7"/>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7"/>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7"/>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7"/>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7"/>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7"/>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77"/>
          <p:cNvGrpSpPr/>
          <p:nvPr/>
        </p:nvGrpSpPr>
        <p:grpSpPr>
          <a:xfrm>
            <a:off x="8678125" y="4247900"/>
            <a:ext cx="416575" cy="426150"/>
            <a:chOff x="5045125" y="2936525"/>
            <a:chExt cx="416575" cy="426150"/>
          </a:xfrm>
        </p:grpSpPr>
        <p:sp>
          <p:nvSpPr>
            <p:cNvPr id="176" name="Google Shape;176;p77"/>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7"/>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1595" name="Shape 1595"/>
        <p:cNvGrpSpPr/>
        <p:nvPr/>
      </p:nvGrpSpPr>
      <p:grpSpPr>
        <a:xfrm>
          <a:off x="0" y="0"/>
          <a:ext cx="0" cy="0"/>
          <a:chOff x="0" y="0"/>
          <a:chExt cx="0" cy="0"/>
        </a:xfrm>
      </p:grpSpPr>
      <p:sp>
        <p:nvSpPr>
          <p:cNvPr id="1596" name="Google Shape;1596;p104"/>
          <p:cNvSpPr txBox="1"/>
          <p:nvPr>
            <p:ph type="title"/>
          </p:nvPr>
        </p:nvSpPr>
        <p:spPr>
          <a:xfrm>
            <a:off x="2002113" y="3583586"/>
            <a:ext cx="20793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597" name="Google Shape;1597;p104"/>
          <p:cNvSpPr txBox="1"/>
          <p:nvPr>
            <p:ph idx="2" type="title"/>
          </p:nvPr>
        </p:nvSpPr>
        <p:spPr>
          <a:xfrm>
            <a:off x="2146563" y="3186325"/>
            <a:ext cx="1790400" cy="27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598" name="Google Shape;1598;p104"/>
          <p:cNvSpPr txBox="1"/>
          <p:nvPr>
            <p:ph idx="3" type="title"/>
          </p:nvPr>
        </p:nvSpPr>
        <p:spPr>
          <a:xfrm>
            <a:off x="5209893" y="3583586"/>
            <a:ext cx="2079300" cy="61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400"/>
              <a:buFont typeface="Blinker"/>
              <a:buNone/>
              <a:defRPr sz="16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2pPr>
            <a:lvl3pPr lvl="2"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3pPr>
            <a:lvl4pPr lvl="3"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4pPr>
            <a:lvl5pPr lvl="4"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5pPr>
            <a:lvl6pPr lvl="5"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6pPr>
            <a:lvl7pPr lvl="6"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7pPr>
            <a:lvl8pPr lvl="7"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8pPr>
            <a:lvl9pPr lvl="8" algn="ctr">
              <a:lnSpc>
                <a:spcPct val="100000"/>
              </a:lnSpc>
              <a:spcBef>
                <a:spcPts val="0"/>
              </a:spcBef>
              <a:spcAft>
                <a:spcPts val="0"/>
              </a:spcAft>
              <a:buClr>
                <a:schemeClr val="dk2"/>
              </a:buClr>
              <a:buSzPts val="1400"/>
              <a:buFont typeface="Blinker"/>
              <a:buNone/>
              <a:defRPr sz="1400">
                <a:solidFill>
                  <a:schemeClr val="dk2"/>
                </a:solidFill>
                <a:latin typeface="Blinker"/>
                <a:ea typeface="Blinker"/>
                <a:cs typeface="Blinker"/>
                <a:sym typeface="Blinker"/>
              </a:defRPr>
            </a:lvl9pPr>
          </a:lstStyle>
          <a:p/>
        </p:txBody>
      </p:sp>
      <p:sp>
        <p:nvSpPr>
          <p:cNvPr id="1599" name="Google Shape;1599;p104"/>
          <p:cNvSpPr txBox="1"/>
          <p:nvPr>
            <p:ph idx="4" type="title"/>
          </p:nvPr>
        </p:nvSpPr>
        <p:spPr>
          <a:xfrm>
            <a:off x="5213193" y="3186325"/>
            <a:ext cx="2072700" cy="27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800"/>
              <a:buFont typeface="Blinker"/>
              <a:buNone/>
              <a:defRPr b="1" sz="1800">
                <a:latin typeface="Encode Sans"/>
                <a:ea typeface="Encode Sans"/>
                <a:cs typeface="Encode Sans"/>
                <a:sym typeface="Encode Sans"/>
              </a:defRPr>
            </a:lvl1pPr>
            <a:lvl2pPr lvl="1"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2pPr>
            <a:lvl3pPr lvl="2"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3pPr>
            <a:lvl4pPr lvl="3"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4pPr>
            <a:lvl5pPr lvl="4"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5pPr>
            <a:lvl6pPr lvl="5"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6pPr>
            <a:lvl7pPr lvl="6"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7pPr>
            <a:lvl8pPr lvl="7"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8pPr>
            <a:lvl9pPr lvl="8" algn="ctr">
              <a:lnSpc>
                <a:spcPct val="100000"/>
              </a:lnSpc>
              <a:spcBef>
                <a:spcPts val="0"/>
              </a:spcBef>
              <a:spcAft>
                <a:spcPts val="0"/>
              </a:spcAft>
              <a:buClr>
                <a:schemeClr val="lt2"/>
              </a:buClr>
              <a:buSzPts val="1800"/>
              <a:buFont typeface="Blinker"/>
              <a:buNone/>
              <a:defRPr b="1" sz="1800">
                <a:solidFill>
                  <a:schemeClr val="lt2"/>
                </a:solidFill>
                <a:latin typeface="Blinker"/>
                <a:ea typeface="Blinker"/>
                <a:cs typeface="Blinker"/>
                <a:sym typeface="Blinker"/>
              </a:defRPr>
            </a:lvl9pPr>
          </a:lstStyle>
          <a:p/>
        </p:txBody>
      </p:sp>
      <p:sp>
        <p:nvSpPr>
          <p:cNvPr id="1600" name="Google Shape;1600;p104"/>
          <p:cNvSpPr/>
          <p:nvPr/>
        </p:nvSpPr>
        <p:spPr>
          <a:xfrm flipH="1" rot="10800000">
            <a:off x="-99750" y="4426322"/>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4"/>
          <p:cNvSpPr/>
          <p:nvPr/>
        </p:nvSpPr>
        <p:spPr>
          <a:xfrm flipH="1">
            <a:off x="5708083" y="-19825"/>
            <a:ext cx="3480342" cy="750689"/>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2" name="Google Shape;1602;p104"/>
          <p:cNvGrpSpPr/>
          <p:nvPr/>
        </p:nvGrpSpPr>
        <p:grpSpPr>
          <a:xfrm flipH="1" rot="10800000">
            <a:off x="-117450" y="4212500"/>
            <a:ext cx="999200" cy="990975"/>
            <a:chOff x="3102700" y="494350"/>
            <a:chExt cx="999200" cy="990975"/>
          </a:xfrm>
        </p:grpSpPr>
        <p:sp>
          <p:nvSpPr>
            <p:cNvPr id="1603" name="Google Shape;1603;p104"/>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4"/>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4"/>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04"/>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04"/>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4"/>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4"/>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4"/>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04"/>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4"/>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4"/>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4"/>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04"/>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04"/>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4"/>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4"/>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4"/>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4"/>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4"/>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04"/>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04"/>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04"/>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04"/>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04"/>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04"/>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04"/>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04"/>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04"/>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04"/>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04"/>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04"/>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04"/>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5" name="Google Shape;1635;p104"/>
          <p:cNvGrpSpPr/>
          <p:nvPr/>
        </p:nvGrpSpPr>
        <p:grpSpPr>
          <a:xfrm flipH="1" rot="10800000">
            <a:off x="6514450" y="-445200"/>
            <a:ext cx="1067700" cy="1029050"/>
            <a:chOff x="4445375" y="3754025"/>
            <a:chExt cx="1067700" cy="1029050"/>
          </a:xfrm>
        </p:grpSpPr>
        <p:sp>
          <p:nvSpPr>
            <p:cNvPr id="1636" name="Google Shape;1636;p104"/>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04"/>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04"/>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04"/>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04"/>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04"/>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04"/>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3" name="Google Shape;1643;p104"/>
          <p:cNvGrpSpPr/>
          <p:nvPr/>
        </p:nvGrpSpPr>
        <p:grpSpPr>
          <a:xfrm flipH="1" rot="10800000">
            <a:off x="8678125" y="465225"/>
            <a:ext cx="416575" cy="426150"/>
            <a:chOff x="5045125" y="2936525"/>
            <a:chExt cx="416575" cy="426150"/>
          </a:xfrm>
        </p:grpSpPr>
        <p:sp>
          <p:nvSpPr>
            <p:cNvPr id="1644" name="Google Shape;1644;p104"/>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04"/>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6" name="Google Shape;1646;p104"/>
          <p:cNvSpPr txBox="1"/>
          <p:nvPr>
            <p:ph idx="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47" name="Google Shape;1647;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648" name="Shape 1648"/>
        <p:cNvGrpSpPr/>
        <p:nvPr/>
      </p:nvGrpSpPr>
      <p:grpSpPr>
        <a:xfrm>
          <a:off x="0" y="0"/>
          <a:ext cx="0" cy="0"/>
          <a:chOff x="0" y="0"/>
          <a:chExt cx="0" cy="0"/>
        </a:xfrm>
      </p:grpSpPr>
      <p:sp>
        <p:nvSpPr>
          <p:cNvPr id="1649" name="Google Shape;1649;p105"/>
          <p:cNvSpPr/>
          <p:nvPr/>
        </p:nvSpPr>
        <p:spPr>
          <a:xfrm rot="-825063">
            <a:off x="-452424" y="-959787"/>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05"/>
          <p:cNvSpPr/>
          <p:nvPr/>
        </p:nvSpPr>
        <p:spPr>
          <a:xfrm>
            <a:off x="3219046"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05"/>
          <p:cNvSpPr txBox="1"/>
          <p:nvPr>
            <p:ph type="title"/>
          </p:nvPr>
        </p:nvSpPr>
        <p:spPr>
          <a:xfrm>
            <a:off x="2476975" y="548255"/>
            <a:ext cx="4190100" cy="88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600"/>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1652" name="Google Shape;1652;p105"/>
          <p:cNvSpPr txBox="1"/>
          <p:nvPr/>
        </p:nvSpPr>
        <p:spPr>
          <a:xfrm>
            <a:off x="2573700" y="3633300"/>
            <a:ext cx="39966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2"/>
                </a:solidFill>
                <a:latin typeface="Encode Sans"/>
                <a:ea typeface="Encode Sans"/>
                <a:cs typeface="Encode Sans"/>
                <a:sym typeface="Encode Sans"/>
              </a:rPr>
              <a:t>CREDITS: This presentation template was created by </a:t>
            </a:r>
            <a:r>
              <a:rPr b="1" i="0" lang="en" sz="1200" u="none" cap="none" strike="noStrike">
                <a:solidFill>
                  <a:schemeClr val="dk2"/>
                </a:solidFill>
                <a:uFill>
                  <a:noFill/>
                </a:uFill>
                <a:latin typeface="Encode Sans"/>
                <a:ea typeface="Encode Sans"/>
                <a:cs typeface="Encode Sans"/>
                <a:sym typeface="Encode Sans"/>
                <a:hlinkClick r:id="rId2">
                  <a:extLst>
                    <a:ext uri="{A12FA001-AC4F-418D-AE19-62706E023703}">
                      <ahyp:hlinkClr val="tx"/>
                    </a:ext>
                  </a:extLst>
                </a:hlinkClick>
              </a:rPr>
              <a:t>Slidesgo</a:t>
            </a:r>
            <a:r>
              <a:rPr b="1" i="0" lang="en" sz="1200" u="none" cap="none" strike="noStrike">
                <a:solidFill>
                  <a:schemeClr val="dk2"/>
                </a:solidFill>
                <a:latin typeface="Encode Sans"/>
                <a:ea typeface="Encode Sans"/>
                <a:cs typeface="Encode Sans"/>
                <a:sym typeface="Encode Sans"/>
              </a:rPr>
              <a:t>,</a:t>
            </a:r>
            <a:r>
              <a:rPr b="0" i="0" lang="en" sz="1200" u="none" cap="none" strike="noStrike">
                <a:solidFill>
                  <a:schemeClr val="dk2"/>
                </a:solidFill>
                <a:latin typeface="Encode Sans"/>
                <a:ea typeface="Encode Sans"/>
                <a:cs typeface="Encode Sans"/>
                <a:sym typeface="Encode Sans"/>
              </a:rPr>
              <a:t> including icons by </a:t>
            </a:r>
            <a:r>
              <a:rPr b="1" i="0" lang="en" sz="1200" u="none" cap="none" strike="noStrike">
                <a:solidFill>
                  <a:schemeClr val="dk2"/>
                </a:solidFill>
                <a:uFill>
                  <a:noFill/>
                </a:uFill>
                <a:latin typeface="Encode Sans"/>
                <a:ea typeface="Encode Sans"/>
                <a:cs typeface="Encode Sans"/>
                <a:sym typeface="Encode Sans"/>
                <a:hlinkClick r:id="rId3">
                  <a:extLst>
                    <a:ext uri="{A12FA001-AC4F-418D-AE19-62706E023703}">
                      <ahyp:hlinkClr val="tx"/>
                    </a:ext>
                  </a:extLst>
                </a:hlinkClick>
              </a:rPr>
              <a:t>Flaticon</a:t>
            </a:r>
            <a:r>
              <a:rPr b="0" i="0" lang="en" sz="1200" u="none" cap="none" strike="noStrike">
                <a:solidFill>
                  <a:schemeClr val="dk2"/>
                </a:solidFill>
                <a:latin typeface="Encode Sans"/>
                <a:ea typeface="Encode Sans"/>
                <a:cs typeface="Encode Sans"/>
                <a:sym typeface="Encode Sans"/>
              </a:rPr>
              <a:t>, infographics &amp; images by </a:t>
            </a:r>
            <a:r>
              <a:rPr b="1" i="0" lang="en" sz="1200" u="none" cap="none" strike="noStrike">
                <a:solidFill>
                  <a:schemeClr val="dk2"/>
                </a:solidFill>
                <a:uFill>
                  <a:noFill/>
                </a:uFill>
                <a:latin typeface="Encode Sans"/>
                <a:ea typeface="Encode Sans"/>
                <a:cs typeface="Encode Sans"/>
                <a:sym typeface="Encode Sans"/>
                <a:hlinkClick r:id="rId4">
                  <a:extLst>
                    <a:ext uri="{A12FA001-AC4F-418D-AE19-62706E023703}">
                      <ahyp:hlinkClr val="tx"/>
                    </a:ext>
                  </a:extLst>
                </a:hlinkClick>
              </a:rPr>
              <a:t>Freepik</a:t>
            </a:r>
            <a:endParaRPr b="0" i="0" sz="1200" u="none" cap="none" strike="noStrike">
              <a:solidFill>
                <a:schemeClr val="dk2"/>
              </a:solidFill>
              <a:latin typeface="Encode Sans"/>
              <a:ea typeface="Encode Sans"/>
              <a:cs typeface="Encode Sans"/>
              <a:sym typeface="Encode Sans"/>
            </a:endParaRPr>
          </a:p>
        </p:txBody>
      </p:sp>
      <p:sp>
        <p:nvSpPr>
          <p:cNvPr id="1653" name="Google Shape;1653;p105"/>
          <p:cNvSpPr txBox="1"/>
          <p:nvPr>
            <p:ph idx="1" type="subTitle"/>
          </p:nvPr>
        </p:nvSpPr>
        <p:spPr>
          <a:xfrm>
            <a:off x="2573700" y="1580075"/>
            <a:ext cx="3996600" cy="124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654" name="Google Shape;1654;p105"/>
          <p:cNvGrpSpPr/>
          <p:nvPr/>
        </p:nvGrpSpPr>
        <p:grpSpPr>
          <a:xfrm flipH="1">
            <a:off x="89846" y="44013"/>
            <a:ext cx="999200" cy="990975"/>
            <a:chOff x="3102700" y="494350"/>
            <a:chExt cx="999200" cy="990975"/>
          </a:xfrm>
        </p:grpSpPr>
        <p:sp>
          <p:nvSpPr>
            <p:cNvPr id="1655" name="Google Shape;1655;p105"/>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05"/>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05"/>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05"/>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05"/>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05"/>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05"/>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05"/>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05"/>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05"/>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05"/>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05"/>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05"/>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05"/>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05"/>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05"/>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05"/>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05"/>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05"/>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05"/>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05"/>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05"/>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05"/>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05"/>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05"/>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05"/>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05"/>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05"/>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05"/>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05"/>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05"/>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05"/>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7" name="Google Shape;1687;p105"/>
          <p:cNvGrpSpPr/>
          <p:nvPr/>
        </p:nvGrpSpPr>
        <p:grpSpPr>
          <a:xfrm flipH="1">
            <a:off x="-247916" y="2052350"/>
            <a:ext cx="499325" cy="491150"/>
            <a:chOff x="5045125" y="935250"/>
            <a:chExt cx="499325" cy="491150"/>
          </a:xfrm>
        </p:grpSpPr>
        <p:sp>
          <p:nvSpPr>
            <p:cNvPr id="1688" name="Google Shape;1688;p105"/>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05"/>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05"/>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1" name="Google Shape;1691;p105"/>
          <p:cNvGrpSpPr/>
          <p:nvPr/>
        </p:nvGrpSpPr>
        <p:grpSpPr>
          <a:xfrm flipH="1">
            <a:off x="8472496" y="4317150"/>
            <a:ext cx="572925" cy="787025"/>
            <a:chOff x="3127800" y="2228675"/>
            <a:chExt cx="572925" cy="787025"/>
          </a:xfrm>
        </p:grpSpPr>
        <p:sp>
          <p:nvSpPr>
            <p:cNvPr id="1692" name="Google Shape;1692;p105"/>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05"/>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05"/>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05"/>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05"/>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05"/>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05"/>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05"/>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05"/>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05"/>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05"/>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05"/>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05"/>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05"/>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6" name="Google Shape;1706;p105"/>
          <p:cNvSpPr/>
          <p:nvPr/>
        </p:nvSpPr>
        <p:spPr>
          <a:xfrm flipH="1" rot="-972023">
            <a:off x="6795719" y="4795538"/>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7" name="Google Shape;1707;p105"/>
          <p:cNvGrpSpPr/>
          <p:nvPr/>
        </p:nvGrpSpPr>
        <p:grpSpPr>
          <a:xfrm flipH="1">
            <a:off x="1899046" y="-129850"/>
            <a:ext cx="465675" cy="498700"/>
            <a:chOff x="6693675" y="2186900"/>
            <a:chExt cx="465675" cy="498700"/>
          </a:xfrm>
        </p:grpSpPr>
        <p:sp>
          <p:nvSpPr>
            <p:cNvPr id="1708" name="Google Shape;1708;p105"/>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05"/>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05"/>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05"/>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05"/>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05"/>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05"/>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05"/>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05"/>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05"/>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05"/>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05"/>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0" name="Google Shape;1720;p105"/>
          <p:cNvGrpSpPr/>
          <p:nvPr/>
        </p:nvGrpSpPr>
        <p:grpSpPr>
          <a:xfrm flipH="1">
            <a:off x="8681896" y="3383375"/>
            <a:ext cx="416575" cy="426150"/>
            <a:chOff x="5045125" y="2936525"/>
            <a:chExt cx="416575" cy="426150"/>
          </a:xfrm>
        </p:grpSpPr>
        <p:sp>
          <p:nvSpPr>
            <p:cNvPr id="1721" name="Google Shape;1721;p105"/>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05"/>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3" name="Google Shape;1723;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1_1_1_1_1">
    <p:spTree>
      <p:nvGrpSpPr>
        <p:cNvPr id="1724" name="Shape 1724"/>
        <p:cNvGrpSpPr/>
        <p:nvPr/>
      </p:nvGrpSpPr>
      <p:grpSpPr>
        <a:xfrm>
          <a:off x="0" y="0"/>
          <a:ext cx="0" cy="0"/>
          <a:chOff x="0" y="0"/>
          <a:chExt cx="0" cy="0"/>
        </a:xfrm>
      </p:grpSpPr>
      <p:sp>
        <p:nvSpPr>
          <p:cNvPr id="1725" name="Google Shape;1725;p106"/>
          <p:cNvSpPr/>
          <p:nvPr/>
        </p:nvSpPr>
        <p:spPr>
          <a:xfrm flipH="1">
            <a:off x="37617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06"/>
          <p:cNvSpPr/>
          <p:nvPr/>
        </p:nvSpPr>
        <p:spPr>
          <a:xfrm flipH="1">
            <a:off x="-10415" y="36816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06"/>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28" name="Google Shape;1728;p106"/>
          <p:cNvGrpSpPr/>
          <p:nvPr/>
        </p:nvGrpSpPr>
        <p:grpSpPr>
          <a:xfrm>
            <a:off x="8285150" y="-214100"/>
            <a:ext cx="1067700" cy="1029050"/>
            <a:chOff x="4445375" y="3754025"/>
            <a:chExt cx="1067700" cy="1029050"/>
          </a:xfrm>
        </p:grpSpPr>
        <p:sp>
          <p:nvSpPr>
            <p:cNvPr id="1729" name="Google Shape;1729;p106"/>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06"/>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06"/>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06"/>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06"/>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06"/>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06"/>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6" name="Google Shape;1736;p106"/>
          <p:cNvGrpSpPr/>
          <p:nvPr/>
        </p:nvGrpSpPr>
        <p:grpSpPr>
          <a:xfrm rot="-1413944">
            <a:off x="24" y="4167079"/>
            <a:ext cx="671649" cy="976573"/>
            <a:chOff x="6754175" y="1092800"/>
            <a:chExt cx="671650" cy="976575"/>
          </a:xfrm>
        </p:grpSpPr>
        <p:sp>
          <p:nvSpPr>
            <p:cNvPr id="1737" name="Google Shape;1737;p106"/>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06"/>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06"/>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06"/>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06"/>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06"/>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06"/>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06"/>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06"/>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06"/>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06"/>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06"/>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06"/>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06"/>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06"/>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06"/>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06"/>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06"/>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06"/>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06"/>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06"/>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06"/>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06"/>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0" name="Google Shape;1760;p106"/>
          <p:cNvGrpSpPr/>
          <p:nvPr/>
        </p:nvGrpSpPr>
        <p:grpSpPr>
          <a:xfrm>
            <a:off x="8679950" y="976150"/>
            <a:ext cx="416575" cy="426150"/>
            <a:chOff x="5045125" y="2936525"/>
            <a:chExt cx="416575" cy="426150"/>
          </a:xfrm>
        </p:grpSpPr>
        <p:sp>
          <p:nvSpPr>
            <p:cNvPr id="1761" name="Google Shape;1761;p106"/>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06"/>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3" name="Google Shape;1763;p106"/>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06"/>
          <p:cNvSpPr txBox="1"/>
          <p:nvPr>
            <p:ph idx="1" type="subTitle"/>
          </p:nvPr>
        </p:nvSpPr>
        <p:spPr>
          <a:xfrm>
            <a:off x="818500" y="1256025"/>
            <a:ext cx="3847200" cy="335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sz="1200"/>
            </a:lvl1pPr>
            <a:lvl2pPr lvl="1" algn="l">
              <a:lnSpc>
                <a:spcPct val="100000"/>
              </a:lnSpc>
              <a:spcBef>
                <a:spcPts val="0"/>
              </a:spcBef>
              <a:spcAft>
                <a:spcPts val="0"/>
              </a:spcAft>
              <a:buSzPts val="1200"/>
              <a:buChar char="○"/>
              <a:defRPr sz="1200"/>
            </a:lvl2pPr>
            <a:lvl3pPr lvl="2" algn="l">
              <a:lnSpc>
                <a:spcPct val="100000"/>
              </a:lnSpc>
              <a:spcBef>
                <a:spcPts val="0"/>
              </a:spcBef>
              <a:spcAft>
                <a:spcPts val="0"/>
              </a:spcAft>
              <a:buSzPts val="1200"/>
              <a:buChar char="■"/>
              <a:defRPr sz="1200"/>
            </a:lvl3pPr>
            <a:lvl4pPr lvl="3" algn="l">
              <a:lnSpc>
                <a:spcPct val="100000"/>
              </a:lnSpc>
              <a:spcBef>
                <a:spcPts val="0"/>
              </a:spcBef>
              <a:spcAft>
                <a:spcPts val="0"/>
              </a:spcAft>
              <a:buSzPts val="1200"/>
              <a:buChar char="●"/>
              <a:defRPr sz="1200"/>
            </a:lvl4pPr>
            <a:lvl5pPr lvl="4" algn="l">
              <a:lnSpc>
                <a:spcPct val="100000"/>
              </a:lnSpc>
              <a:spcBef>
                <a:spcPts val="0"/>
              </a:spcBef>
              <a:spcAft>
                <a:spcPts val="0"/>
              </a:spcAft>
              <a:buSzPts val="1200"/>
              <a:buChar char="○"/>
              <a:defRPr sz="1200"/>
            </a:lvl5pPr>
            <a:lvl6pPr lvl="5" algn="l">
              <a:lnSpc>
                <a:spcPct val="100000"/>
              </a:lnSpc>
              <a:spcBef>
                <a:spcPts val="0"/>
              </a:spcBef>
              <a:spcAft>
                <a:spcPts val="0"/>
              </a:spcAft>
              <a:buSzPts val="1200"/>
              <a:buChar char="■"/>
              <a:defRPr sz="1200"/>
            </a:lvl6pPr>
            <a:lvl7pPr lvl="6" algn="l">
              <a:lnSpc>
                <a:spcPct val="100000"/>
              </a:lnSpc>
              <a:spcBef>
                <a:spcPts val="0"/>
              </a:spcBef>
              <a:spcAft>
                <a:spcPts val="0"/>
              </a:spcAft>
              <a:buSzPts val="1200"/>
              <a:buChar char="●"/>
              <a:defRPr sz="1200"/>
            </a:lvl7pPr>
            <a:lvl8pPr lvl="7" algn="l">
              <a:lnSpc>
                <a:spcPct val="100000"/>
              </a:lnSpc>
              <a:spcBef>
                <a:spcPts val="0"/>
              </a:spcBef>
              <a:spcAft>
                <a:spcPts val="0"/>
              </a:spcAft>
              <a:buSzPts val="1200"/>
              <a:buChar char="○"/>
              <a:defRPr sz="1200"/>
            </a:lvl8pPr>
            <a:lvl9pPr lvl="8" algn="l">
              <a:lnSpc>
                <a:spcPct val="100000"/>
              </a:lnSpc>
              <a:spcBef>
                <a:spcPts val="0"/>
              </a:spcBef>
              <a:spcAft>
                <a:spcPts val="0"/>
              </a:spcAft>
              <a:buSzPts val="1200"/>
              <a:buChar char="■"/>
              <a:defRPr sz="1200"/>
            </a:lvl9pPr>
          </a:lstStyle>
          <a:p/>
        </p:txBody>
      </p:sp>
      <p:sp>
        <p:nvSpPr>
          <p:cNvPr id="1765" name="Google Shape;1765;p106"/>
          <p:cNvSpPr txBox="1"/>
          <p:nvPr>
            <p:ph idx="2" type="subTitle"/>
          </p:nvPr>
        </p:nvSpPr>
        <p:spPr>
          <a:xfrm>
            <a:off x="4894700" y="1256025"/>
            <a:ext cx="3430800" cy="335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sz="1200"/>
            </a:lvl1pPr>
            <a:lvl2pPr lvl="1" algn="l">
              <a:lnSpc>
                <a:spcPct val="100000"/>
              </a:lnSpc>
              <a:spcBef>
                <a:spcPts val="0"/>
              </a:spcBef>
              <a:spcAft>
                <a:spcPts val="0"/>
              </a:spcAft>
              <a:buSzPts val="1200"/>
              <a:buChar char="○"/>
              <a:defRPr sz="1200"/>
            </a:lvl2pPr>
            <a:lvl3pPr lvl="2" algn="l">
              <a:lnSpc>
                <a:spcPct val="100000"/>
              </a:lnSpc>
              <a:spcBef>
                <a:spcPts val="0"/>
              </a:spcBef>
              <a:spcAft>
                <a:spcPts val="0"/>
              </a:spcAft>
              <a:buSzPts val="1200"/>
              <a:buChar char="■"/>
              <a:defRPr sz="1200"/>
            </a:lvl3pPr>
            <a:lvl4pPr lvl="3" algn="l">
              <a:lnSpc>
                <a:spcPct val="100000"/>
              </a:lnSpc>
              <a:spcBef>
                <a:spcPts val="0"/>
              </a:spcBef>
              <a:spcAft>
                <a:spcPts val="0"/>
              </a:spcAft>
              <a:buSzPts val="1200"/>
              <a:buChar char="●"/>
              <a:defRPr sz="1200"/>
            </a:lvl4pPr>
            <a:lvl5pPr lvl="4" algn="l">
              <a:lnSpc>
                <a:spcPct val="100000"/>
              </a:lnSpc>
              <a:spcBef>
                <a:spcPts val="0"/>
              </a:spcBef>
              <a:spcAft>
                <a:spcPts val="0"/>
              </a:spcAft>
              <a:buSzPts val="1200"/>
              <a:buChar char="○"/>
              <a:defRPr sz="1200"/>
            </a:lvl5pPr>
            <a:lvl6pPr lvl="5" algn="l">
              <a:lnSpc>
                <a:spcPct val="100000"/>
              </a:lnSpc>
              <a:spcBef>
                <a:spcPts val="0"/>
              </a:spcBef>
              <a:spcAft>
                <a:spcPts val="0"/>
              </a:spcAft>
              <a:buSzPts val="1200"/>
              <a:buChar char="■"/>
              <a:defRPr sz="1200"/>
            </a:lvl6pPr>
            <a:lvl7pPr lvl="6" algn="l">
              <a:lnSpc>
                <a:spcPct val="100000"/>
              </a:lnSpc>
              <a:spcBef>
                <a:spcPts val="0"/>
              </a:spcBef>
              <a:spcAft>
                <a:spcPts val="0"/>
              </a:spcAft>
              <a:buSzPts val="1200"/>
              <a:buChar char="●"/>
              <a:defRPr sz="1200"/>
            </a:lvl7pPr>
            <a:lvl8pPr lvl="7" algn="l">
              <a:lnSpc>
                <a:spcPct val="100000"/>
              </a:lnSpc>
              <a:spcBef>
                <a:spcPts val="0"/>
              </a:spcBef>
              <a:spcAft>
                <a:spcPts val="0"/>
              </a:spcAft>
              <a:buSzPts val="1200"/>
              <a:buChar char="○"/>
              <a:defRPr sz="1200"/>
            </a:lvl8pPr>
            <a:lvl9pPr lvl="8" algn="l">
              <a:lnSpc>
                <a:spcPct val="100000"/>
              </a:lnSpc>
              <a:spcBef>
                <a:spcPts val="0"/>
              </a:spcBef>
              <a:spcAft>
                <a:spcPts val="0"/>
              </a:spcAft>
              <a:buSzPts val="1200"/>
              <a:buChar char="■"/>
              <a:defRPr sz="1200"/>
            </a:lvl9pPr>
          </a:lstStyle>
          <a:p/>
        </p:txBody>
      </p:sp>
      <p:sp>
        <p:nvSpPr>
          <p:cNvPr id="1766" name="Google Shape;1766;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767" name="Shape 1767"/>
        <p:cNvGrpSpPr/>
        <p:nvPr/>
      </p:nvGrpSpPr>
      <p:grpSpPr>
        <a:xfrm>
          <a:off x="0" y="0"/>
          <a:ext cx="0" cy="0"/>
          <a:chOff x="0" y="0"/>
          <a:chExt cx="0" cy="0"/>
        </a:xfrm>
      </p:grpSpPr>
      <p:sp>
        <p:nvSpPr>
          <p:cNvPr id="1768" name="Google Shape;1768;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78"/>
          <p:cNvSpPr/>
          <p:nvPr/>
        </p:nvSpPr>
        <p:spPr>
          <a:xfrm flipH="1">
            <a:off x="0"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8"/>
          <p:cNvSpPr/>
          <p:nvPr/>
        </p:nvSpPr>
        <p:spPr>
          <a:xfrm flipH="1" rot="825063">
            <a:off x="627008" y="-959787"/>
            <a:ext cx="8990661" cy="3255571"/>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8"/>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83" name="Google Shape;183;p78"/>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7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84" name="Google Shape;184;p78"/>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85" name="Google Shape;185;p78"/>
          <p:cNvGrpSpPr/>
          <p:nvPr/>
        </p:nvGrpSpPr>
        <p:grpSpPr>
          <a:xfrm>
            <a:off x="8076200" y="44013"/>
            <a:ext cx="999200" cy="990975"/>
            <a:chOff x="3102700" y="494350"/>
            <a:chExt cx="999200" cy="990975"/>
          </a:xfrm>
        </p:grpSpPr>
        <p:sp>
          <p:nvSpPr>
            <p:cNvPr id="186" name="Google Shape;186;p78"/>
            <p:cNvSpPr/>
            <p:nvPr/>
          </p:nvSpPr>
          <p:spPr>
            <a:xfrm>
              <a:off x="3363475" y="639725"/>
              <a:ext cx="70200" cy="69650"/>
            </a:xfrm>
            <a:custGeom>
              <a:rect b="b" l="l" r="r" t="t"/>
              <a:pathLst>
                <a:path extrusionOk="0" h="2786" w="2808">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8"/>
            <p:cNvSpPr/>
            <p:nvPr/>
          </p:nvSpPr>
          <p:spPr>
            <a:xfrm>
              <a:off x="3252775" y="766400"/>
              <a:ext cx="62775" cy="62225"/>
            </a:xfrm>
            <a:custGeom>
              <a:rect b="b" l="l" r="r" t="t"/>
              <a:pathLst>
                <a:path extrusionOk="0" h="2489" w="2511">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8"/>
            <p:cNvSpPr/>
            <p:nvPr/>
          </p:nvSpPr>
          <p:spPr>
            <a:xfrm>
              <a:off x="3244200" y="916975"/>
              <a:ext cx="41125" cy="53175"/>
            </a:xfrm>
            <a:custGeom>
              <a:rect b="b" l="l" r="r" t="t"/>
              <a:pathLst>
                <a:path extrusionOk="0" h="2127" w="1645">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8"/>
            <p:cNvSpPr/>
            <p:nvPr/>
          </p:nvSpPr>
          <p:spPr>
            <a:xfrm>
              <a:off x="3302975" y="1072850"/>
              <a:ext cx="55950" cy="61775"/>
            </a:xfrm>
            <a:custGeom>
              <a:rect b="b" l="l" r="r" t="t"/>
              <a:pathLst>
                <a:path extrusionOk="0" h="2471" w="2238">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8"/>
            <p:cNvSpPr/>
            <p:nvPr/>
          </p:nvSpPr>
          <p:spPr>
            <a:xfrm>
              <a:off x="3420525" y="1243525"/>
              <a:ext cx="57675" cy="69800"/>
            </a:xfrm>
            <a:custGeom>
              <a:rect b="b" l="l" r="r" t="t"/>
              <a:pathLst>
                <a:path extrusionOk="0" h="2792" w="2307">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8"/>
            <p:cNvSpPr/>
            <p:nvPr/>
          </p:nvSpPr>
          <p:spPr>
            <a:xfrm>
              <a:off x="3569475" y="1294525"/>
              <a:ext cx="75350" cy="59100"/>
            </a:xfrm>
            <a:custGeom>
              <a:rect b="b" l="l" r="r" t="t"/>
              <a:pathLst>
                <a:path extrusionOk="0" h="2364" w="3014">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8"/>
            <p:cNvSpPr/>
            <p:nvPr/>
          </p:nvSpPr>
          <p:spPr>
            <a:xfrm>
              <a:off x="3708125" y="1187100"/>
              <a:ext cx="66225" cy="64950"/>
            </a:xfrm>
            <a:custGeom>
              <a:rect b="b" l="l" r="r" t="t"/>
              <a:pathLst>
                <a:path extrusionOk="0" h="2598" w="2649">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8"/>
            <p:cNvSpPr/>
            <p:nvPr/>
          </p:nvSpPr>
          <p:spPr>
            <a:xfrm>
              <a:off x="3825100" y="989275"/>
              <a:ext cx="63375" cy="71075"/>
            </a:xfrm>
            <a:custGeom>
              <a:rect b="b" l="l" r="r" t="t"/>
              <a:pathLst>
                <a:path extrusionOk="0" h="2843" w="2535">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8"/>
            <p:cNvSpPr/>
            <p:nvPr/>
          </p:nvSpPr>
          <p:spPr>
            <a:xfrm>
              <a:off x="3880450" y="813200"/>
              <a:ext cx="55950" cy="57100"/>
            </a:xfrm>
            <a:custGeom>
              <a:rect b="b" l="l" r="r" t="t"/>
              <a:pathLst>
                <a:path extrusionOk="0" h="2284" w="2238">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8"/>
            <p:cNvSpPr/>
            <p:nvPr/>
          </p:nvSpPr>
          <p:spPr>
            <a:xfrm>
              <a:off x="3822825" y="620900"/>
              <a:ext cx="59950" cy="65075"/>
            </a:xfrm>
            <a:custGeom>
              <a:rect b="b" l="l" r="r" t="t"/>
              <a:pathLst>
                <a:path extrusionOk="0" h="2603" w="2398">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8"/>
            <p:cNvSpPr/>
            <p:nvPr/>
          </p:nvSpPr>
          <p:spPr>
            <a:xfrm>
              <a:off x="3623675" y="556425"/>
              <a:ext cx="63375" cy="66325"/>
            </a:xfrm>
            <a:custGeom>
              <a:rect b="b" l="l" r="r" t="t"/>
              <a:pathLst>
                <a:path extrusionOk="0" h="2653" w="2535">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8"/>
            <p:cNvSpPr/>
            <p:nvPr/>
          </p:nvSpPr>
          <p:spPr>
            <a:xfrm>
              <a:off x="3507275" y="709350"/>
              <a:ext cx="53650" cy="54800"/>
            </a:xfrm>
            <a:custGeom>
              <a:rect b="b" l="l" r="r" t="t"/>
              <a:pathLst>
                <a:path extrusionOk="0" h="2192" w="2146">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8"/>
            <p:cNvSpPr/>
            <p:nvPr/>
          </p:nvSpPr>
          <p:spPr>
            <a:xfrm>
              <a:off x="3382875" y="814350"/>
              <a:ext cx="54800" cy="53900"/>
            </a:xfrm>
            <a:custGeom>
              <a:rect b="b" l="l" r="r" t="t"/>
              <a:pathLst>
                <a:path extrusionOk="0" h="2156" w="2192">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8"/>
            <p:cNvSpPr/>
            <p:nvPr/>
          </p:nvSpPr>
          <p:spPr>
            <a:xfrm>
              <a:off x="3384000" y="968850"/>
              <a:ext cx="55375" cy="58350"/>
            </a:xfrm>
            <a:custGeom>
              <a:rect b="b" l="l" r="r" t="t"/>
              <a:pathLst>
                <a:path extrusionOk="0" h="2334" w="2215">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8"/>
            <p:cNvSpPr/>
            <p:nvPr/>
          </p:nvSpPr>
          <p:spPr>
            <a:xfrm>
              <a:off x="3496425" y="1096150"/>
              <a:ext cx="64500" cy="61400"/>
            </a:xfrm>
            <a:custGeom>
              <a:rect b="b" l="l" r="r" t="t"/>
              <a:pathLst>
                <a:path extrusionOk="0" h="2456" w="258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8"/>
            <p:cNvSpPr/>
            <p:nvPr/>
          </p:nvSpPr>
          <p:spPr>
            <a:xfrm>
              <a:off x="3649350" y="1068850"/>
              <a:ext cx="67375" cy="59375"/>
            </a:xfrm>
            <a:custGeom>
              <a:rect b="b" l="l" r="r" t="t"/>
              <a:pathLst>
                <a:path extrusionOk="0" h="2375" w="2695">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8"/>
            <p:cNvSpPr/>
            <p:nvPr/>
          </p:nvSpPr>
          <p:spPr>
            <a:xfrm>
              <a:off x="3726400" y="889675"/>
              <a:ext cx="62775" cy="62325"/>
            </a:xfrm>
            <a:custGeom>
              <a:rect b="b" l="l" r="r" t="t"/>
              <a:pathLst>
                <a:path extrusionOk="0" h="2493" w="2511">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8"/>
            <p:cNvSpPr/>
            <p:nvPr/>
          </p:nvSpPr>
          <p:spPr>
            <a:xfrm>
              <a:off x="3695000" y="733650"/>
              <a:ext cx="61650" cy="58450"/>
            </a:xfrm>
            <a:custGeom>
              <a:rect b="b" l="l" r="r" t="t"/>
              <a:pathLst>
                <a:path extrusionOk="0" h="2338" w="2466">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8"/>
            <p:cNvSpPr/>
            <p:nvPr/>
          </p:nvSpPr>
          <p:spPr>
            <a:xfrm>
              <a:off x="3575750" y="855325"/>
              <a:ext cx="57650" cy="66900"/>
            </a:xfrm>
            <a:custGeom>
              <a:rect b="b" l="l" r="r" t="t"/>
              <a:pathLst>
                <a:path extrusionOk="0" h="2676" w="2306">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8"/>
            <p:cNvSpPr/>
            <p:nvPr/>
          </p:nvSpPr>
          <p:spPr>
            <a:xfrm>
              <a:off x="3497000" y="967025"/>
              <a:ext cx="53650" cy="54900"/>
            </a:xfrm>
            <a:custGeom>
              <a:rect b="b" l="l" r="r" t="t"/>
              <a:pathLst>
                <a:path extrusionOk="0" h="2196" w="2146">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8"/>
            <p:cNvSpPr/>
            <p:nvPr/>
          </p:nvSpPr>
          <p:spPr>
            <a:xfrm>
              <a:off x="3631100" y="953900"/>
              <a:ext cx="51375" cy="59050"/>
            </a:xfrm>
            <a:custGeom>
              <a:rect b="b" l="l" r="r" t="t"/>
              <a:pathLst>
                <a:path extrusionOk="0" h="2362" w="2055">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8"/>
            <p:cNvSpPr/>
            <p:nvPr/>
          </p:nvSpPr>
          <p:spPr>
            <a:xfrm>
              <a:off x="3469025" y="509050"/>
              <a:ext cx="57100" cy="68500"/>
            </a:xfrm>
            <a:custGeom>
              <a:rect b="b" l="l" r="r" t="t"/>
              <a:pathLst>
                <a:path extrusionOk="0" h="2740" w="2284">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8"/>
            <p:cNvSpPr/>
            <p:nvPr/>
          </p:nvSpPr>
          <p:spPr>
            <a:xfrm>
              <a:off x="3213950" y="588725"/>
              <a:ext cx="58800" cy="61400"/>
            </a:xfrm>
            <a:custGeom>
              <a:rect b="b" l="l" r="r" t="t"/>
              <a:pathLst>
                <a:path extrusionOk="0" h="2456" w="2352">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8"/>
            <p:cNvSpPr/>
            <p:nvPr/>
          </p:nvSpPr>
          <p:spPr>
            <a:xfrm>
              <a:off x="3102700" y="860475"/>
              <a:ext cx="46800" cy="59475"/>
            </a:xfrm>
            <a:custGeom>
              <a:rect b="b" l="l" r="r" t="t"/>
              <a:pathLst>
                <a:path extrusionOk="0" h="2379" w="1872">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8"/>
            <p:cNvSpPr/>
            <p:nvPr/>
          </p:nvSpPr>
          <p:spPr>
            <a:xfrm>
              <a:off x="3158600" y="1081400"/>
              <a:ext cx="54250" cy="54100"/>
            </a:xfrm>
            <a:custGeom>
              <a:rect b="b" l="l" r="r" t="t"/>
              <a:pathLst>
                <a:path extrusionOk="0" h="2164" w="217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8"/>
            <p:cNvSpPr/>
            <p:nvPr/>
          </p:nvSpPr>
          <p:spPr>
            <a:xfrm>
              <a:off x="3247050" y="1265700"/>
              <a:ext cx="62800" cy="60750"/>
            </a:xfrm>
            <a:custGeom>
              <a:rect b="b" l="l" r="r" t="t"/>
              <a:pathLst>
                <a:path extrusionOk="0" h="2430" w="2512">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8"/>
            <p:cNvSpPr/>
            <p:nvPr/>
          </p:nvSpPr>
          <p:spPr>
            <a:xfrm>
              <a:off x="3497000" y="1418075"/>
              <a:ext cx="67925" cy="67250"/>
            </a:xfrm>
            <a:custGeom>
              <a:rect b="b" l="l" r="r" t="t"/>
              <a:pathLst>
                <a:path extrusionOk="0" h="2690" w="2717">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8"/>
            <p:cNvSpPr/>
            <p:nvPr/>
          </p:nvSpPr>
          <p:spPr>
            <a:xfrm>
              <a:off x="3757200" y="1347875"/>
              <a:ext cx="54800" cy="59950"/>
            </a:xfrm>
            <a:custGeom>
              <a:rect b="b" l="l" r="r" t="t"/>
              <a:pathLst>
                <a:path extrusionOk="0" h="2398" w="2192">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8"/>
            <p:cNvSpPr/>
            <p:nvPr/>
          </p:nvSpPr>
          <p:spPr>
            <a:xfrm>
              <a:off x="3916400" y="1165275"/>
              <a:ext cx="62225" cy="60175"/>
            </a:xfrm>
            <a:custGeom>
              <a:rect b="b" l="l" r="r" t="t"/>
              <a:pathLst>
                <a:path extrusionOk="0" h="2407" w="2489">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8"/>
            <p:cNvSpPr/>
            <p:nvPr/>
          </p:nvSpPr>
          <p:spPr>
            <a:xfrm>
              <a:off x="4020275" y="943225"/>
              <a:ext cx="58800" cy="69150"/>
            </a:xfrm>
            <a:custGeom>
              <a:rect b="b" l="l" r="r" t="t"/>
              <a:pathLst>
                <a:path extrusionOk="0" h="2766" w="2352">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8"/>
            <p:cNvSpPr/>
            <p:nvPr/>
          </p:nvSpPr>
          <p:spPr>
            <a:xfrm>
              <a:off x="4040250" y="672825"/>
              <a:ext cx="61650" cy="61650"/>
            </a:xfrm>
            <a:custGeom>
              <a:rect b="b" l="l" r="r" t="t"/>
              <a:pathLst>
                <a:path extrusionOk="0" h="2466" w="2466">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8"/>
            <p:cNvSpPr/>
            <p:nvPr/>
          </p:nvSpPr>
          <p:spPr>
            <a:xfrm>
              <a:off x="3830250" y="494350"/>
              <a:ext cx="60500" cy="62100"/>
            </a:xfrm>
            <a:custGeom>
              <a:rect b="b" l="l" r="r" t="t"/>
              <a:pathLst>
                <a:path extrusionOk="0" h="2484" w="242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78"/>
          <p:cNvGrpSpPr/>
          <p:nvPr/>
        </p:nvGrpSpPr>
        <p:grpSpPr>
          <a:xfrm>
            <a:off x="8913838" y="2052350"/>
            <a:ext cx="499325" cy="491150"/>
            <a:chOff x="5045125" y="935250"/>
            <a:chExt cx="499325" cy="491150"/>
          </a:xfrm>
        </p:grpSpPr>
        <p:sp>
          <p:nvSpPr>
            <p:cNvPr id="219" name="Google Shape;219;p78"/>
            <p:cNvSpPr/>
            <p:nvPr/>
          </p:nvSpPr>
          <p:spPr>
            <a:xfrm>
              <a:off x="5045125" y="935250"/>
              <a:ext cx="499325" cy="491150"/>
            </a:xfrm>
            <a:custGeom>
              <a:rect b="b" l="l" r="r" t="t"/>
              <a:pathLst>
                <a:path extrusionOk="0" h="19646" w="19973">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8"/>
            <p:cNvSpPr/>
            <p:nvPr/>
          </p:nvSpPr>
          <p:spPr>
            <a:xfrm>
              <a:off x="5110175" y="1017625"/>
              <a:ext cx="366375" cy="339850"/>
            </a:xfrm>
            <a:custGeom>
              <a:rect b="b" l="l" r="r" t="t"/>
              <a:pathLst>
                <a:path extrusionOk="0" h="13594" w="14655">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8"/>
            <p:cNvSpPr/>
            <p:nvPr/>
          </p:nvSpPr>
          <p:spPr>
            <a:xfrm>
              <a:off x="5224300" y="1133125"/>
              <a:ext cx="132400" cy="128250"/>
            </a:xfrm>
            <a:custGeom>
              <a:rect b="b" l="l" r="r" t="t"/>
              <a:pathLst>
                <a:path extrusionOk="0" h="5130" w="5296">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78"/>
          <p:cNvGrpSpPr/>
          <p:nvPr/>
        </p:nvGrpSpPr>
        <p:grpSpPr>
          <a:xfrm>
            <a:off x="119825" y="4317150"/>
            <a:ext cx="572925" cy="787025"/>
            <a:chOff x="3127800" y="2228675"/>
            <a:chExt cx="572925" cy="787025"/>
          </a:xfrm>
        </p:grpSpPr>
        <p:sp>
          <p:nvSpPr>
            <p:cNvPr id="223" name="Google Shape;223;p78"/>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8"/>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8"/>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8"/>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8"/>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8"/>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8"/>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8"/>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8"/>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8"/>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8"/>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8"/>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8"/>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8"/>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78"/>
          <p:cNvSpPr/>
          <p:nvPr/>
        </p:nvSpPr>
        <p:spPr>
          <a:xfrm rot="972023">
            <a:off x="1146342" y="4795538"/>
            <a:ext cx="1223185" cy="348153"/>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78"/>
          <p:cNvGrpSpPr/>
          <p:nvPr/>
        </p:nvGrpSpPr>
        <p:grpSpPr>
          <a:xfrm>
            <a:off x="6800525" y="-129850"/>
            <a:ext cx="465675" cy="498700"/>
            <a:chOff x="6693675" y="2186900"/>
            <a:chExt cx="465675" cy="498700"/>
          </a:xfrm>
        </p:grpSpPr>
        <p:sp>
          <p:nvSpPr>
            <p:cNvPr id="239" name="Google Shape;239;p78"/>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8"/>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8"/>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8"/>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8"/>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8"/>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8"/>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8"/>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8"/>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8"/>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8"/>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8"/>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78"/>
          <p:cNvGrpSpPr/>
          <p:nvPr/>
        </p:nvGrpSpPr>
        <p:grpSpPr>
          <a:xfrm>
            <a:off x="66775" y="3383375"/>
            <a:ext cx="416575" cy="426150"/>
            <a:chOff x="5045125" y="2936525"/>
            <a:chExt cx="416575" cy="426150"/>
          </a:xfrm>
        </p:grpSpPr>
        <p:sp>
          <p:nvSpPr>
            <p:cNvPr id="252" name="Google Shape;252;p78"/>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8"/>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sp>
        <p:nvSpPr>
          <p:cNvPr id="256" name="Google Shape;256;p79"/>
          <p:cNvSpPr/>
          <p:nvPr/>
        </p:nvSpPr>
        <p:spPr>
          <a:xfrm flipH="1">
            <a:off x="3761724" y="-45225"/>
            <a:ext cx="5421127" cy="19601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9"/>
          <p:cNvSpPr/>
          <p:nvPr/>
        </p:nvSpPr>
        <p:spPr>
          <a:xfrm flipH="1">
            <a:off x="-10415" y="3681600"/>
            <a:ext cx="5085340" cy="1461854"/>
          </a:xfrm>
          <a:custGeom>
            <a:rect b="b" l="l" r="r" t="t"/>
            <a:pathLst>
              <a:path extrusionOk="0" h="87054" w="302834">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9"/>
          <p:cNvSpPr txBox="1"/>
          <p:nvPr>
            <p:ph idx="1" type="body"/>
          </p:nvPr>
        </p:nvSpPr>
        <p:spPr>
          <a:xfrm>
            <a:off x="1206750" y="1522150"/>
            <a:ext cx="6730500" cy="27132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sz="1600"/>
            </a:lvl1pPr>
            <a:lvl2pPr indent="-330200" lvl="1" marL="914400" algn="l">
              <a:lnSpc>
                <a:spcPct val="100000"/>
              </a:lnSpc>
              <a:spcBef>
                <a:spcPts val="0"/>
              </a:spcBef>
              <a:spcAft>
                <a:spcPts val="0"/>
              </a:spcAft>
              <a:buClr>
                <a:srgbClr val="E76A28"/>
              </a:buClr>
              <a:buSzPts val="1600"/>
              <a:buFont typeface="Nunito Light"/>
              <a:buChar char="○"/>
              <a:defRPr/>
            </a:lvl2pPr>
            <a:lvl3pPr indent="-323850" lvl="2" marL="1371600" algn="l">
              <a:lnSpc>
                <a:spcPct val="100000"/>
              </a:lnSpc>
              <a:spcBef>
                <a:spcPts val="0"/>
              </a:spcBef>
              <a:spcAft>
                <a:spcPts val="0"/>
              </a:spcAft>
              <a:buClr>
                <a:srgbClr val="E76A28"/>
              </a:buClr>
              <a:buSzPts val="1500"/>
              <a:buFont typeface="Nunito Light"/>
              <a:buChar char="■"/>
              <a:defRPr/>
            </a:lvl3pPr>
            <a:lvl4pPr indent="-323850" lvl="3" marL="1828800" algn="l">
              <a:lnSpc>
                <a:spcPct val="100000"/>
              </a:lnSpc>
              <a:spcBef>
                <a:spcPts val="0"/>
              </a:spcBef>
              <a:spcAft>
                <a:spcPts val="0"/>
              </a:spcAft>
              <a:buClr>
                <a:srgbClr val="E76A28"/>
              </a:buClr>
              <a:buSzPts val="1500"/>
              <a:buFont typeface="Nunito Light"/>
              <a:buChar char="●"/>
              <a:defRPr/>
            </a:lvl4pPr>
            <a:lvl5pPr indent="-317500" lvl="4" marL="2286000" algn="l">
              <a:lnSpc>
                <a:spcPct val="100000"/>
              </a:lnSpc>
              <a:spcBef>
                <a:spcPts val="0"/>
              </a:spcBef>
              <a:spcAft>
                <a:spcPts val="0"/>
              </a:spcAft>
              <a:buClr>
                <a:srgbClr val="E76A28"/>
              </a:buClr>
              <a:buSzPts val="1400"/>
              <a:buFont typeface="Nunito Light"/>
              <a:buChar char="○"/>
              <a:defRPr/>
            </a:lvl5pPr>
            <a:lvl6pPr indent="-317500" lvl="5" marL="2743200" algn="l">
              <a:lnSpc>
                <a:spcPct val="100000"/>
              </a:lnSpc>
              <a:spcBef>
                <a:spcPts val="0"/>
              </a:spcBef>
              <a:spcAft>
                <a:spcPts val="0"/>
              </a:spcAft>
              <a:buClr>
                <a:srgbClr val="999999"/>
              </a:buClr>
              <a:buSzPts val="1400"/>
              <a:buFont typeface="Nunito Light"/>
              <a:buChar char="■"/>
              <a:defRPr/>
            </a:lvl6pPr>
            <a:lvl7pPr indent="-311150" lvl="6" marL="3200400" algn="l">
              <a:lnSpc>
                <a:spcPct val="100000"/>
              </a:lnSpc>
              <a:spcBef>
                <a:spcPts val="0"/>
              </a:spcBef>
              <a:spcAft>
                <a:spcPts val="0"/>
              </a:spcAft>
              <a:buClr>
                <a:srgbClr val="999999"/>
              </a:buClr>
              <a:buSzPts val="1300"/>
              <a:buFont typeface="Nunito Light"/>
              <a:buChar char="●"/>
              <a:defRPr/>
            </a:lvl7pPr>
            <a:lvl8pPr indent="-311150" lvl="7" marL="3657600" algn="l">
              <a:lnSpc>
                <a:spcPct val="100000"/>
              </a:lnSpc>
              <a:spcBef>
                <a:spcPts val="0"/>
              </a:spcBef>
              <a:spcAft>
                <a:spcPts val="0"/>
              </a:spcAft>
              <a:buClr>
                <a:srgbClr val="999999"/>
              </a:buClr>
              <a:buSzPts val="1300"/>
              <a:buFont typeface="Nunito Light"/>
              <a:buChar char="○"/>
              <a:defRPr/>
            </a:lvl8pPr>
            <a:lvl9pPr indent="-317500" lvl="8" marL="4114800" algn="l">
              <a:lnSpc>
                <a:spcPct val="100000"/>
              </a:lnSpc>
              <a:spcBef>
                <a:spcPts val="0"/>
              </a:spcBef>
              <a:spcAft>
                <a:spcPts val="0"/>
              </a:spcAft>
              <a:buClr>
                <a:srgbClr val="999999"/>
              </a:buClr>
              <a:buSzPts val="1400"/>
              <a:buFont typeface="Nunito Light"/>
              <a:buChar char="■"/>
              <a:defRPr/>
            </a:lvl9pPr>
          </a:lstStyle>
          <a:p/>
        </p:txBody>
      </p:sp>
      <p:sp>
        <p:nvSpPr>
          <p:cNvPr id="259" name="Google Shape;259;p7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60" name="Google Shape;260;p79"/>
          <p:cNvGrpSpPr/>
          <p:nvPr/>
        </p:nvGrpSpPr>
        <p:grpSpPr>
          <a:xfrm>
            <a:off x="8285150" y="-214100"/>
            <a:ext cx="1067700" cy="1029050"/>
            <a:chOff x="4445375" y="3754025"/>
            <a:chExt cx="1067700" cy="1029050"/>
          </a:xfrm>
        </p:grpSpPr>
        <p:sp>
          <p:nvSpPr>
            <p:cNvPr id="261" name="Google Shape;261;p79"/>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9"/>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9"/>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9"/>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9"/>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9"/>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9"/>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79"/>
          <p:cNvGrpSpPr/>
          <p:nvPr/>
        </p:nvGrpSpPr>
        <p:grpSpPr>
          <a:xfrm rot="-1413944">
            <a:off x="24" y="4167079"/>
            <a:ext cx="671649" cy="976573"/>
            <a:chOff x="6754175" y="1092800"/>
            <a:chExt cx="671650" cy="976575"/>
          </a:xfrm>
        </p:grpSpPr>
        <p:sp>
          <p:nvSpPr>
            <p:cNvPr id="269" name="Google Shape;269;p79"/>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9"/>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9"/>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9"/>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9"/>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9"/>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9"/>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9"/>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9"/>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9"/>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9"/>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9"/>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9"/>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9"/>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9"/>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9"/>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9"/>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9"/>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9"/>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9"/>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9"/>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9"/>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9"/>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79"/>
          <p:cNvGrpSpPr/>
          <p:nvPr/>
        </p:nvGrpSpPr>
        <p:grpSpPr>
          <a:xfrm>
            <a:off x="8679950" y="976150"/>
            <a:ext cx="416575" cy="426150"/>
            <a:chOff x="5045125" y="2936525"/>
            <a:chExt cx="416575" cy="426150"/>
          </a:xfrm>
        </p:grpSpPr>
        <p:sp>
          <p:nvSpPr>
            <p:cNvPr id="293" name="Google Shape;293;p79"/>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9"/>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79"/>
          <p:cNvSpPr/>
          <p:nvPr/>
        </p:nvSpPr>
        <p:spPr>
          <a:xfrm>
            <a:off x="4431175" y="4739775"/>
            <a:ext cx="1028079" cy="292585"/>
          </a:xfrm>
          <a:custGeom>
            <a:rect b="b" l="l" r="r" t="t"/>
            <a:pathLst>
              <a:path extrusionOk="0" h="13926" w="48927">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7" name="Shape 297"/>
        <p:cNvGrpSpPr/>
        <p:nvPr/>
      </p:nvGrpSpPr>
      <p:grpSpPr>
        <a:xfrm>
          <a:off x="0" y="0"/>
          <a:ext cx="0" cy="0"/>
          <a:chOff x="0" y="0"/>
          <a:chExt cx="0" cy="0"/>
        </a:xfrm>
      </p:grpSpPr>
      <p:sp>
        <p:nvSpPr>
          <p:cNvPr id="298" name="Google Shape;298;p80"/>
          <p:cNvSpPr/>
          <p:nvPr/>
        </p:nvSpPr>
        <p:spPr>
          <a:xfrm flipH="1">
            <a:off x="4451877" y="-31650"/>
            <a:ext cx="4718504" cy="1017753"/>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0"/>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00" name="Google Shape;300;p80"/>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01" name="Google Shape;301;p80"/>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80"/>
          <p:cNvGrpSpPr/>
          <p:nvPr/>
        </p:nvGrpSpPr>
        <p:grpSpPr>
          <a:xfrm>
            <a:off x="8352300" y="-170450"/>
            <a:ext cx="1067675" cy="1029425"/>
            <a:chOff x="493750" y="169525"/>
            <a:chExt cx="1067675" cy="1029425"/>
          </a:xfrm>
        </p:grpSpPr>
        <p:sp>
          <p:nvSpPr>
            <p:cNvPr id="303" name="Google Shape;303;p80"/>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0"/>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0"/>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0"/>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0"/>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0"/>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0"/>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80"/>
          <p:cNvGrpSpPr/>
          <p:nvPr/>
        </p:nvGrpSpPr>
        <p:grpSpPr>
          <a:xfrm rot="-2335426">
            <a:off x="-103754" y="3961016"/>
            <a:ext cx="1084249" cy="1583336"/>
            <a:chOff x="6208650" y="2186900"/>
            <a:chExt cx="1084225" cy="1583300"/>
          </a:xfrm>
        </p:grpSpPr>
        <p:grpSp>
          <p:nvGrpSpPr>
            <p:cNvPr id="311" name="Google Shape;311;p80"/>
            <p:cNvGrpSpPr/>
            <p:nvPr/>
          </p:nvGrpSpPr>
          <p:grpSpPr>
            <a:xfrm>
              <a:off x="6693675" y="2186900"/>
              <a:ext cx="465675" cy="498700"/>
              <a:chOff x="6693675" y="2186900"/>
              <a:chExt cx="465675" cy="498700"/>
            </a:xfrm>
          </p:grpSpPr>
          <p:sp>
            <p:nvSpPr>
              <p:cNvPr id="312" name="Google Shape;312;p80"/>
              <p:cNvSpPr/>
              <p:nvPr/>
            </p:nvSpPr>
            <p:spPr>
              <a:xfrm>
                <a:off x="6693675" y="2571325"/>
                <a:ext cx="71350" cy="48525"/>
              </a:xfrm>
              <a:custGeom>
                <a:rect b="b" l="l" r="r" t="t"/>
                <a:pathLst>
                  <a:path extrusionOk="0" h="1941" w="2854">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0"/>
              <p:cNvSpPr/>
              <p:nvPr/>
            </p:nvSpPr>
            <p:spPr>
              <a:xfrm>
                <a:off x="6814650" y="2499725"/>
                <a:ext cx="76500" cy="54050"/>
              </a:xfrm>
              <a:custGeom>
                <a:rect b="b" l="l" r="r" t="t"/>
                <a:pathLst>
                  <a:path extrusionOk="0" h="2162" w="306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0"/>
              <p:cNvSpPr/>
              <p:nvPr/>
            </p:nvSpPr>
            <p:spPr>
              <a:xfrm>
                <a:off x="6921925" y="2420000"/>
                <a:ext cx="64525" cy="61750"/>
              </a:xfrm>
              <a:custGeom>
                <a:rect b="b" l="l" r="r" t="t"/>
                <a:pathLst>
                  <a:path extrusionOk="0" h="2470" w="2581">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0"/>
              <p:cNvSpPr/>
              <p:nvPr/>
            </p:nvSpPr>
            <p:spPr>
              <a:xfrm>
                <a:off x="7018950" y="2307550"/>
                <a:ext cx="50800" cy="71625"/>
              </a:xfrm>
              <a:custGeom>
                <a:rect b="b" l="l" r="r" t="t"/>
                <a:pathLst>
                  <a:path extrusionOk="0" h="2865" w="2032">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0"/>
              <p:cNvSpPr/>
              <p:nvPr/>
            </p:nvSpPr>
            <p:spPr>
              <a:xfrm>
                <a:off x="7068575" y="2186900"/>
                <a:ext cx="42825" cy="76700"/>
              </a:xfrm>
              <a:custGeom>
                <a:rect b="b" l="l" r="r" t="t"/>
                <a:pathLst>
                  <a:path extrusionOk="0" h="3068" w="1713">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0"/>
              <p:cNvSpPr/>
              <p:nvPr/>
            </p:nvSpPr>
            <p:spPr>
              <a:xfrm>
                <a:off x="7097125" y="2266025"/>
                <a:ext cx="45100" cy="79475"/>
              </a:xfrm>
              <a:custGeom>
                <a:rect b="b" l="l" r="r" t="t"/>
                <a:pathLst>
                  <a:path extrusionOk="0" h="3179" w="1804">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0"/>
              <p:cNvSpPr/>
              <p:nvPr/>
            </p:nvSpPr>
            <p:spPr>
              <a:xfrm>
                <a:off x="7011525" y="2425225"/>
                <a:ext cx="58800" cy="64650"/>
              </a:xfrm>
              <a:custGeom>
                <a:rect b="b" l="l" r="r" t="t"/>
                <a:pathLst>
                  <a:path extrusionOk="0" h="2586" w="2352">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0"/>
              <p:cNvSpPr/>
              <p:nvPr/>
            </p:nvSpPr>
            <p:spPr>
              <a:xfrm>
                <a:off x="6885400" y="2530500"/>
                <a:ext cx="77075" cy="63675"/>
              </a:xfrm>
              <a:custGeom>
                <a:rect b="b" l="l" r="r" t="t"/>
                <a:pathLst>
                  <a:path extrusionOk="0" h="2547" w="3083">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0"/>
              <p:cNvSpPr/>
              <p:nvPr/>
            </p:nvSpPr>
            <p:spPr>
              <a:xfrm>
                <a:off x="6777575" y="2605100"/>
                <a:ext cx="68500" cy="43750"/>
              </a:xfrm>
              <a:custGeom>
                <a:rect b="b" l="l" r="r" t="t"/>
                <a:pathLst>
                  <a:path extrusionOk="0" h="1750" w="274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0"/>
              <p:cNvSpPr/>
              <p:nvPr/>
            </p:nvSpPr>
            <p:spPr>
              <a:xfrm>
                <a:off x="6858600" y="2627675"/>
                <a:ext cx="78775" cy="57925"/>
              </a:xfrm>
              <a:custGeom>
                <a:rect b="b" l="l" r="r" t="t"/>
                <a:pathLst>
                  <a:path extrusionOk="0" h="2317" w="3151">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0"/>
              <p:cNvSpPr/>
              <p:nvPr/>
            </p:nvSpPr>
            <p:spPr>
              <a:xfrm>
                <a:off x="6997825" y="2522725"/>
                <a:ext cx="65650" cy="69800"/>
              </a:xfrm>
              <a:custGeom>
                <a:rect b="b" l="l" r="r" t="t"/>
                <a:pathLst>
                  <a:path extrusionOk="0" h="2792" w="2626">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0"/>
              <p:cNvSpPr/>
              <p:nvPr/>
            </p:nvSpPr>
            <p:spPr>
              <a:xfrm>
                <a:off x="7096550" y="2366250"/>
                <a:ext cx="62800" cy="91975"/>
              </a:xfrm>
              <a:custGeom>
                <a:rect b="b" l="l" r="r" t="t"/>
                <a:pathLst>
                  <a:path extrusionOk="0" h="3679" w="2512">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80"/>
            <p:cNvGrpSpPr/>
            <p:nvPr/>
          </p:nvGrpSpPr>
          <p:grpSpPr>
            <a:xfrm>
              <a:off x="6958450" y="3653900"/>
              <a:ext cx="334425" cy="116300"/>
              <a:chOff x="6958450" y="3653900"/>
              <a:chExt cx="334425" cy="116300"/>
            </a:xfrm>
          </p:grpSpPr>
          <p:sp>
            <p:nvSpPr>
              <p:cNvPr id="325" name="Google Shape;325;p80"/>
              <p:cNvSpPr/>
              <p:nvPr/>
            </p:nvSpPr>
            <p:spPr>
              <a:xfrm>
                <a:off x="6958450" y="3674500"/>
                <a:ext cx="69075" cy="56250"/>
              </a:xfrm>
              <a:custGeom>
                <a:rect b="b" l="l" r="r" t="t"/>
                <a:pathLst>
                  <a:path extrusionOk="0" h="2250" w="2763">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0"/>
              <p:cNvSpPr/>
              <p:nvPr/>
            </p:nvSpPr>
            <p:spPr>
              <a:xfrm>
                <a:off x="7077725" y="3736650"/>
                <a:ext cx="77050" cy="33550"/>
              </a:xfrm>
              <a:custGeom>
                <a:rect b="b" l="l" r="r" t="t"/>
                <a:pathLst>
                  <a:path extrusionOk="0" h="1342" w="3082">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0"/>
              <p:cNvSpPr/>
              <p:nvPr/>
            </p:nvSpPr>
            <p:spPr>
              <a:xfrm>
                <a:off x="7207250" y="3699750"/>
                <a:ext cx="85625" cy="56800"/>
              </a:xfrm>
              <a:custGeom>
                <a:rect b="b" l="l" r="r" t="t"/>
                <a:pathLst>
                  <a:path extrusionOk="0" h="2272" w="3425">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0"/>
              <p:cNvSpPr/>
              <p:nvPr/>
            </p:nvSpPr>
            <p:spPr>
              <a:xfrm>
                <a:off x="7141625" y="3658950"/>
                <a:ext cx="79925" cy="43600"/>
              </a:xfrm>
              <a:custGeom>
                <a:rect b="b" l="l" r="r" t="t"/>
                <a:pathLst>
                  <a:path extrusionOk="0" h="1744" w="3197">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0"/>
              <p:cNvSpPr/>
              <p:nvPr/>
            </p:nvSpPr>
            <p:spPr>
              <a:xfrm>
                <a:off x="7029200" y="3653900"/>
                <a:ext cx="62775" cy="35900"/>
              </a:xfrm>
              <a:custGeom>
                <a:rect b="b" l="l" r="r" t="t"/>
                <a:pathLst>
                  <a:path extrusionOk="0" h="1436" w="2511">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80"/>
            <p:cNvGrpSpPr/>
            <p:nvPr/>
          </p:nvGrpSpPr>
          <p:grpSpPr>
            <a:xfrm>
              <a:off x="6208650" y="2868925"/>
              <a:ext cx="204300" cy="433525"/>
              <a:chOff x="6208650" y="2868925"/>
              <a:chExt cx="204300" cy="433525"/>
            </a:xfrm>
          </p:grpSpPr>
          <p:sp>
            <p:nvSpPr>
              <p:cNvPr id="331" name="Google Shape;331;p80"/>
              <p:cNvSpPr/>
              <p:nvPr/>
            </p:nvSpPr>
            <p:spPr>
              <a:xfrm>
                <a:off x="6213225" y="2978950"/>
                <a:ext cx="41675" cy="79750"/>
              </a:xfrm>
              <a:custGeom>
                <a:rect b="b" l="l" r="r" t="t"/>
                <a:pathLst>
                  <a:path extrusionOk="0" h="3190" w="1667">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0"/>
              <p:cNvSpPr/>
              <p:nvPr/>
            </p:nvSpPr>
            <p:spPr>
              <a:xfrm>
                <a:off x="6208650" y="3112275"/>
                <a:ext cx="35400" cy="79900"/>
              </a:xfrm>
              <a:custGeom>
                <a:rect b="b" l="l" r="r" t="t"/>
                <a:pathLst>
                  <a:path extrusionOk="0" h="3196" w="1416">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0"/>
              <p:cNvSpPr/>
              <p:nvPr/>
            </p:nvSpPr>
            <p:spPr>
              <a:xfrm>
                <a:off x="6255425" y="3235500"/>
                <a:ext cx="75925" cy="66950"/>
              </a:xfrm>
              <a:custGeom>
                <a:rect b="b" l="l" r="r" t="t"/>
                <a:pathLst>
                  <a:path extrusionOk="0" h="2678" w="3037">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0"/>
              <p:cNvSpPr/>
              <p:nvPr/>
            </p:nvSpPr>
            <p:spPr>
              <a:xfrm>
                <a:off x="6293100" y="3148225"/>
                <a:ext cx="49675" cy="64500"/>
              </a:xfrm>
              <a:custGeom>
                <a:rect b="b" l="l" r="r" t="t"/>
                <a:pathLst>
                  <a:path extrusionOk="0" h="2580" w="1987">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0"/>
              <p:cNvSpPr/>
              <p:nvPr/>
            </p:nvSpPr>
            <p:spPr>
              <a:xfrm>
                <a:off x="6284525" y="3005000"/>
                <a:ext cx="35975" cy="66800"/>
              </a:xfrm>
              <a:custGeom>
                <a:rect b="b" l="l" r="r" t="t"/>
                <a:pathLst>
                  <a:path extrusionOk="0" h="2672" w="1439">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0"/>
              <p:cNvSpPr/>
              <p:nvPr/>
            </p:nvSpPr>
            <p:spPr>
              <a:xfrm>
                <a:off x="6345025" y="3061100"/>
                <a:ext cx="43400" cy="79850"/>
              </a:xfrm>
              <a:custGeom>
                <a:rect b="b" l="l" r="r" t="t"/>
                <a:pathLst>
                  <a:path extrusionOk="0" h="3194" w="1736">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0"/>
              <p:cNvSpPr/>
              <p:nvPr/>
            </p:nvSpPr>
            <p:spPr>
              <a:xfrm>
                <a:off x="6360425" y="2925100"/>
                <a:ext cx="52525" cy="74600"/>
              </a:xfrm>
              <a:custGeom>
                <a:rect b="b" l="l" r="r" t="t"/>
                <a:pathLst>
                  <a:path extrusionOk="0" h="2984" w="2101">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0"/>
              <p:cNvSpPr/>
              <p:nvPr/>
            </p:nvSpPr>
            <p:spPr>
              <a:xfrm>
                <a:off x="6315925" y="2868925"/>
                <a:ext cx="49100" cy="66850"/>
              </a:xfrm>
              <a:custGeom>
                <a:rect b="b" l="l" r="r" t="t"/>
                <a:pathLst>
                  <a:path extrusionOk="0" h="2674" w="1964">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9" name="Google Shape;339;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bg>
      <p:bgPr>
        <a:solidFill>
          <a:schemeClr val="lt1"/>
        </a:solidFill>
      </p:bgPr>
    </p:bg>
    <p:spTree>
      <p:nvGrpSpPr>
        <p:cNvPr id="340" name="Shape 340"/>
        <p:cNvGrpSpPr/>
        <p:nvPr/>
      </p:nvGrpSpPr>
      <p:grpSpPr>
        <a:xfrm>
          <a:off x="0" y="0"/>
          <a:ext cx="0" cy="0"/>
          <a:chOff x="0" y="0"/>
          <a:chExt cx="0" cy="0"/>
        </a:xfrm>
      </p:grpSpPr>
      <p:sp>
        <p:nvSpPr>
          <p:cNvPr id="341" name="Google Shape;341;p81"/>
          <p:cNvSpPr txBox="1"/>
          <p:nvPr>
            <p:ph type="ctrTitle"/>
          </p:nvPr>
        </p:nvSpPr>
        <p:spPr>
          <a:xfrm>
            <a:off x="1361100" y="2015660"/>
            <a:ext cx="6421800" cy="9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000"/>
              <a:buFont typeface="Encode Sans"/>
              <a:buNone/>
              <a:defRPr sz="2500">
                <a:solidFill>
                  <a:schemeClr val="dk2"/>
                </a:solidFill>
                <a:latin typeface="Encode Sans"/>
                <a:ea typeface="Encode Sans"/>
                <a:cs typeface="Encode Sans"/>
                <a:sym typeface="Encode Sans"/>
              </a:defRPr>
            </a:lvl1pPr>
            <a:lvl2pPr lvl="1"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2pPr>
            <a:lvl3pPr lvl="2"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3pPr>
            <a:lvl4pPr lvl="3"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4pPr>
            <a:lvl5pPr lvl="4"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5pPr>
            <a:lvl6pPr lvl="5"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6pPr>
            <a:lvl7pPr lvl="6"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7pPr>
            <a:lvl8pPr lvl="7"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8pPr>
            <a:lvl9pPr lvl="8" algn="ctr">
              <a:lnSpc>
                <a:spcPct val="100000"/>
              </a:lnSpc>
              <a:spcBef>
                <a:spcPts val="0"/>
              </a:spcBef>
              <a:spcAft>
                <a:spcPts val="0"/>
              </a:spcAft>
              <a:buClr>
                <a:schemeClr val="dk2"/>
              </a:buClr>
              <a:buSzPts val="2000"/>
              <a:buFont typeface="Encode Sans"/>
              <a:buNone/>
              <a:defRPr sz="2000">
                <a:solidFill>
                  <a:schemeClr val="dk2"/>
                </a:solidFill>
                <a:latin typeface="Encode Sans"/>
                <a:ea typeface="Encode Sans"/>
                <a:cs typeface="Encode Sans"/>
                <a:sym typeface="Encode Sans"/>
              </a:defRPr>
            </a:lvl9pPr>
          </a:lstStyle>
          <a:p/>
        </p:txBody>
      </p:sp>
      <p:sp>
        <p:nvSpPr>
          <p:cNvPr id="342" name="Google Shape;342;p81"/>
          <p:cNvSpPr txBox="1"/>
          <p:nvPr>
            <p:ph idx="2" type="title"/>
          </p:nvPr>
        </p:nvSpPr>
        <p:spPr>
          <a:xfrm>
            <a:off x="3240600" y="3030340"/>
            <a:ext cx="26628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400"/>
            </a:lvl2pPr>
            <a:lvl3pPr lvl="2" algn="ctr">
              <a:lnSpc>
                <a:spcPct val="100000"/>
              </a:lnSpc>
              <a:spcBef>
                <a:spcPts val="0"/>
              </a:spcBef>
              <a:spcAft>
                <a:spcPts val="0"/>
              </a:spcAft>
              <a:buSzPts val="2800"/>
              <a:buNone/>
              <a:defRPr sz="2400"/>
            </a:lvl3pPr>
            <a:lvl4pPr lvl="3" algn="ctr">
              <a:lnSpc>
                <a:spcPct val="100000"/>
              </a:lnSpc>
              <a:spcBef>
                <a:spcPts val="0"/>
              </a:spcBef>
              <a:spcAft>
                <a:spcPts val="0"/>
              </a:spcAft>
              <a:buSzPts val="2800"/>
              <a:buNone/>
              <a:defRPr sz="2400"/>
            </a:lvl4pPr>
            <a:lvl5pPr lvl="4" algn="ctr">
              <a:lnSpc>
                <a:spcPct val="100000"/>
              </a:lnSpc>
              <a:spcBef>
                <a:spcPts val="0"/>
              </a:spcBef>
              <a:spcAft>
                <a:spcPts val="0"/>
              </a:spcAft>
              <a:buSzPts val="2800"/>
              <a:buNone/>
              <a:defRPr sz="2400"/>
            </a:lvl5pPr>
            <a:lvl6pPr lvl="5" algn="ctr">
              <a:lnSpc>
                <a:spcPct val="100000"/>
              </a:lnSpc>
              <a:spcBef>
                <a:spcPts val="0"/>
              </a:spcBef>
              <a:spcAft>
                <a:spcPts val="0"/>
              </a:spcAft>
              <a:buSzPts val="2800"/>
              <a:buNone/>
              <a:defRPr sz="2400"/>
            </a:lvl6pPr>
            <a:lvl7pPr lvl="6" algn="ctr">
              <a:lnSpc>
                <a:spcPct val="100000"/>
              </a:lnSpc>
              <a:spcBef>
                <a:spcPts val="0"/>
              </a:spcBef>
              <a:spcAft>
                <a:spcPts val="0"/>
              </a:spcAft>
              <a:buSzPts val="2800"/>
              <a:buNone/>
              <a:defRPr sz="2400"/>
            </a:lvl7pPr>
            <a:lvl8pPr lvl="7" algn="ctr">
              <a:lnSpc>
                <a:spcPct val="100000"/>
              </a:lnSpc>
              <a:spcBef>
                <a:spcPts val="0"/>
              </a:spcBef>
              <a:spcAft>
                <a:spcPts val="0"/>
              </a:spcAft>
              <a:buSzPts val="2800"/>
              <a:buNone/>
              <a:defRPr sz="2400"/>
            </a:lvl8pPr>
            <a:lvl9pPr lvl="8" algn="ctr">
              <a:lnSpc>
                <a:spcPct val="100000"/>
              </a:lnSpc>
              <a:spcBef>
                <a:spcPts val="0"/>
              </a:spcBef>
              <a:spcAft>
                <a:spcPts val="0"/>
              </a:spcAft>
              <a:buSzPts val="2800"/>
              <a:buNone/>
              <a:defRPr sz="2400"/>
            </a:lvl9pPr>
          </a:lstStyle>
          <a:p/>
        </p:txBody>
      </p:sp>
      <p:sp>
        <p:nvSpPr>
          <p:cNvPr id="343" name="Google Shape;343;p81"/>
          <p:cNvSpPr/>
          <p:nvPr/>
        </p:nvSpPr>
        <p:spPr>
          <a:xfrm>
            <a:off x="0" y="0"/>
            <a:ext cx="8909000" cy="3221200"/>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1"/>
          <p:cNvSpPr/>
          <p:nvPr/>
        </p:nvSpPr>
        <p:spPr>
          <a:xfrm>
            <a:off x="3245278" y="377035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 name="Google Shape;345;p81"/>
          <p:cNvGrpSpPr/>
          <p:nvPr/>
        </p:nvGrpSpPr>
        <p:grpSpPr>
          <a:xfrm>
            <a:off x="4492625" y="4407813"/>
            <a:ext cx="572925" cy="787025"/>
            <a:chOff x="3127800" y="2228675"/>
            <a:chExt cx="572925" cy="787025"/>
          </a:xfrm>
        </p:grpSpPr>
        <p:sp>
          <p:nvSpPr>
            <p:cNvPr id="346" name="Google Shape;346;p81"/>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1"/>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1"/>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1"/>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1"/>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1"/>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1"/>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1"/>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1"/>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1"/>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1"/>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1"/>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1"/>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1"/>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81"/>
          <p:cNvGrpSpPr/>
          <p:nvPr/>
        </p:nvGrpSpPr>
        <p:grpSpPr>
          <a:xfrm>
            <a:off x="5812100" y="402675"/>
            <a:ext cx="1067675" cy="1029425"/>
            <a:chOff x="493750" y="169525"/>
            <a:chExt cx="1067675" cy="1029425"/>
          </a:xfrm>
        </p:grpSpPr>
        <p:sp>
          <p:nvSpPr>
            <p:cNvPr id="361" name="Google Shape;361;p81"/>
            <p:cNvSpPr/>
            <p:nvPr/>
          </p:nvSpPr>
          <p:spPr>
            <a:xfrm>
              <a:off x="493750" y="169525"/>
              <a:ext cx="1067675" cy="1029425"/>
            </a:xfrm>
            <a:custGeom>
              <a:rect b="b" l="l" r="r" t="t"/>
              <a:pathLst>
                <a:path extrusionOk="0" h="41177" w="42707">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1"/>
            <p:cNvSpPr/>
            <p:nvPr/>
          </p:nvSpPr>
          <p:spPr>
            <a:xfrm>
              <a:off x="574225" y="244725"/>
              <a:ext cx="900475" cy="847975"/>
            </a:xfrm>
            <a:custGeom>
              <a:rect b="b" l="l" r="r" t="t"/>
              <a:pathLst>
                <a:path extrusionOk="0" h="33919" w="36019">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1"/>
            <p:cNvSpPr/>
            <p:nvPr/>
          </p:nvSpPr>
          <p:spPr>
            <a:xfrm>
              <a:off x="732850" y="343575"/>
              <a:ext cx="575225" cy="578625"/>
            </a:xfrm>
            <a:custGeom>
              <a:rect b="b" l="l" r="r" t="t"/>
              <a:pathLst>
                <a:path extrusionOk="0" h="23145" w="23009">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1"/>
            <p:cNvSpPr/>
            <p:nvPr/>
          </p:nvSpPr>
          <p:spPr>
            <a:xfrm>
              <a:off x="880650" y="510075"/>
              <a:ext cx="292175" cy="273000"/>
            </a:xfrm>
            <a:custGeom>
              <a:rect b="b" l="l" r="r" t="t"/>
              <a:pathLst>
                <a:path extrusionOk="0" h="10920" w="11687">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1"/>
            <p:cNvSpPr/>
            <p:nvPr/>
          </p:nvSpPr>
          <p:spPr>
            <a:xfrm>
              <a:off x="1022725" y="649425"/>
              <a:ext cx="600" cy="600"/>
            </a:xfrm>
            <a:custGeom>
              <a:rect b="b" l="l" r="r" t="t"/>
              <a:pathLst>
                <a:path extrusionOk="0" h="24" w="24">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1"/>
            <p:cNvSpPr/>
            <p:nvPr/>
          </p:nvSpPr>
          <p:spPr>
            <a:xfrm>
              <a:off x="1025575" y="638025"/>
              <a:ext cx="25" cy="25"/>
            </a:xfrm>
            <a:custGeom>
              <a:rect b="b" l="l" r="r" t="t"/>
              <a:pathLst>
                <a:path extrusionOk="0" h="1" w="1">
                  <a:moveTo>
                    <a:pt x="1" y="0"/>
                  </a:moveTo>
                  <a:cubicBezTo>
                    <a:pt x="1" y="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1"/>
            <p:cNvSpPr/>
            <p:nvPr/>
          </p:nvSpPr>
          <p:spPr>
            <a:xfrm>
              <a:off x="963950" y="606625"/>
              <a:ext cx="82775" cy="69900"/>
            </a:xfrm>
            <a:custGeom>
              <a:rect b="b" l="l" r="r" t="t"/>
              <a:pathLst>
                <a:path extrusionOk="0" h="2796" w="3311">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81"/>
          <p:cNvGrpSpPr/>
          <p:nvPr/>
        </p:nvGrpSpPr>
        <p:grpSpPr>
          <a:xfrm>
            <a:off x="6720275" y="-50700"/>
            <a:ext cx="446250" cy="453375"/>
            <a:chOff x="4350100" y="1147775"/>
            <a:chExt cx="446250" cy="453375"/>
          </a:xfrm>
        </p:grpSpPr>
        <p:sp>
          <p:nvSpPr>
            <p:cNvPr id="369" name="Google Shape;369;p81"/>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1"/>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1"/>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81"/>
          <p:cNvSpPr/>
          <p:nvPr/>
        </p:nvSpPr>
        <p:spPr>
          <a:xfrm>
            <a:off x="8752025" y="4189250"/>
            <a:ext cx="1223175" cy="348150"/>
          </a:xfrm>
          <a:custGeom>
            <a:rect b="b" l="l" r="r" t="t"/>
            <a:pathLst>
              <a:path extrusionOk="0" h="13926" w="48927">
                <a:moveTo>
                  <a:pt x="11396" y="757"/>
                </a:moveTo>
                <a:cubicBezTo>
                  <a:pt x="12294" y="757"/>
                  <a:pt x="11286" y="2680"/>
                  <a:pt x="11060" y="3133"/>
                </a:cubicBezTo>
                <a:cubicBezTo>
                  <a:pt x="10535" y="4137"/>
                  <a:pt x="9918" y="5073"/>
                  <a:pt x="9211" y="5964"/>
                </a:cubicBezTo>
                <a:cubicBezTo>
                  <a:pt x="8343" y="7059"/>
                  <a:pt x="7293" y="8086"/>
                  <a:pt x="6152" y="8954"/>
                </a:cubicBezTo>
                <a:cubicBezTo>
                  <a:pt x="6152" y="8680"/>
                  <a:pt x="6175" y="8406"/>
                  <a:pt x="6221" y="8155"/>
                </a:cubicBezTo>
                <a:cubicBezTo>
                  <a:pt x="6335" y="7150"/>
                  <a:pt x="6609" y="6146"/>
                  <a:pt x="6997" y="5210"/>
                </a:cubicBezTo>
                <a:cubicBezTo>
                  <a:pt x="7727" y="3453"/>
                  <a:pt x="9119" y="1467"/>
                  <a:pt x="11037" y="828"/>
                </a:cubicBezTo>
                <a:cubicBezTo>
                  <a:pt x="11181" y="779"/>
                  <a:pt x="11300" y="757"/>
                  <a:pt x="11396" y="757"/>
                </a:cubicBezTo>
                <a:close/>
                <a:moveTo>
                  <a:pt x="20378" y="1722"/>
                </a:moveTo>
                <a:cubicBezTo>
                  <a:pt x="20648" y="1722"/>
                  <a:pt x="20842" y="1864"/>
                  <a:pt x="20874" y="2243"/>
                </a:cubicBezTo>
                <a:cubicBezTo>
                  <a:pt x="20897" y="2677"/>
                  <a:pt x="20669" y="3133"/>
                  <a:pt x="20464" y="3498"/>
                </a:cubicBezTo>
                <a:cubicBezTo>
                  <a:pt x="20190" y="4001"/>
                  <a:pt x="19893" y="4457"/>
                  <a:pt x="19573" y="4914"/>
                </a:cubicBezTo>
                <a:cubicBezTo>
                  <a:pt x="18980" y="5804"/>
                  <a:pt x="18295" y="6603"/>
                  <a:pt x="17542" y="7356"/>
                </a:cubicBezTo>
                <a:cubicBezTo>
                  <a:pt x="16720" y="8178"/>
                  <a:pt x="15807" y="8931"/>
                  <a:pt x="14849" y="9570"/>
                </a:cubicBezTo>
                <a:cubicBezTo>
                  <a:pt x="14871" y="9022"/>
                  <a:pt x="14940" y="8497"/>
                  <a:pt x="15054" y="7995"/>
                </a:cubicBezTo>
                <a:cubicBezTo>
                  <a:pt x="15282" y="7013"/>
                  <a:pt x="15670" y="6055"/>
                  <a:pt x="16218" y="5187"/>
                </a:cubicBezTo>
                <a:cubicBezTo>
                  <a:pt x="16743" y="4297"/>
                  <a:pt x="17451" y="3521"/>
                  <a:pt x="18250" y="2859"/>
                </a:cubicBezTo>
                <a:cubicBezTo>
                  <a:pt x="18559" y="2599"/>
                  <a:pt x="19705" y="1722"/>
                  <a:pt x="20378" y="1722"/>
                </a:cubicBezTo>
                <a:close/>
                <a:moveTo>
                  <a:pt x="28114" y="3492"/>
                </a:moveTo>
                <a:cubicBezTo>
                  <a:pt x="28388" y="3492"/>
                  <a:pt x="28574" y="3695"/>
                  <a:pt x="28544" y="4115"/>
                </a:cubicBezTo>
                <a:cubicBezTo>
                  <a:pt x="28498" y="4640"/>
                  <a:pt x="28247" y="5119"/>
                  <a:pt x="27996" y="5553"/>
                </a:cubicBezTo>
                <a:cubicBezTo>
                  <a:pt x="27517" y="6511"/>
                  <a:pt x="26923" y="7401"/>
                  <a:pt x="26238" y="8223"/>
                </a:cubicBezTo>
                <a:cubicBezTo>
                  <a:pt x="25691" y="8908"/>
                  <a:pt x="25097" y="9547"/>
                  <a:pt x="24435" y="10118"/>
                </a:cubicBezTo>
                <a:cubicBezTo>
                  <a:pt x="24390" y="9867"/>
                  <a:pt x="24390" y="9593"/>
                  <a:pt x="24390" y="9342"/>
                </a:cubicBezTo>
                <a:cubicBezTo>
                  <a:pt x="24435" y="8200"/>
                  <a:pt x="24892" y="7082"/>
                  <a:pt x="25439" y="6100"/>
                </a:cubicBezTo>
                <a:cubicBezTo>
                  <a:pt x="25987" y="5210"/>
                  <a:pt x="26718" y="4206"/>
                  <a:pt x="27631" y="3658"/>
                </a:cubicBezTo>
                <a:cubicBezTo>
                  <a:pt x="27803" y="3548"/>
                  <a:pt x="27971" y="3492"/>
                  <a:pt x="28114" y="3492"/>
                </a:cubicBezTo>
                <a:close/>
                <a:moveTo>
                  <a:pt x="36360" y="3658"/>
                </a:moveTo>
                <a:cubicBezTo>
                  <a:pt x="36925" y="3658"/>
                  <a:pt x="37034" y="4238"/>
                  <a:pt x="36989" y="4708"/>
                </a:cubicBezTo>
                <a:cubicBezTo>
                  <a:pt x="36898" y="5690"/>
                  <a:pt x="36304" y="6671"/>
                  <a:pt x="35779" y="7493"/>
                </a:cubicBezTo>
                <a:cubicBezTo>
                  <a:pt x="35232" y="8360"/>
                  <a:pt x="34592" y="9136"/>
                  <a:pt x="33839" y="9821"/>
                </a:cubicBezTo>
                <a:cubicBezTo>
                  <a:pt x="33679" y="9958"/>
                  <a:pt x="33520" y="10118"/>
                  <a:pt x="33337" y="10255"/>
                </a:cubicBezTo>
                <a:cubicBezTo>
                  <a:pt x="33109" y="9342"/>
                  <a:pt x="33154" y="8360"/>
                  <a:pt x="33383" y="7447"/>
                </a:cubicBezTo>
                <a:cubicBezTo>
                  <a:pt x="33657" y="6352"/>
                  <a:pt x="34204" y="5324"/>
                  <a:pt x="35003" y="4503"/>
                </a:cubicBezTo>
                <a:cubicBezTo>
                  <a:pt x="35346" y="4137"/>
                  <a:pt x="35802" y="3658"/>
                  <a:pt x="36327" y="3658"/>
                </a:cubicBezTo>
                <a:cubicBezTo>
                  <a:pt x="36338" y="3658"/>
                  <a:pt x="36349" y="3658"/>
                  <a:pt x="36360" y="3658"/>
                </a:cubicBezTo>
                <a:close/>
                <a:moveTo>
                  <a:pt x="11404" y="1"/>
                </a:moveTo>
                <a:cubicBezTo>
                  <a:pt x="11366" y="1"/>
                  <a:pt x="11327" y="3"/>
                  <a:pt x="11288" y="6"/>
                </a:cubicBezTo>
                <a:cubicBezTo>
                  <a:pt x="10169" y="120"/>
                  <a:pt x="9051" y="1056"/>
                  <a:pt x="8298" y="1809"/>
                </a:cubicBezTo>
                <a:cubicBezTo>
                  <a:pt x="6609" y="3544"/>
                  <a:pt x="5696" y="5941"/>
                  <a:pt x="5445" y="8315"/>
                </a:cubicBezTo>
                <a:cubicBezTo>
                  <a:pt x="5399" y="8680"/>
                  <a:pt x="5376" y="9068"/>
                  <a:pt x="5399" y="9456"/>
                </a:cubicBezTo>
                <a:cubicBezTo>
                  <a:pt x="4988" y="9730"/>
                  <a:pt x="4577" y="9981"/>
                  <a:pt x="4121" y="10186"/>
                </a:cubicBezTo>
                <a:cubicBezTo>
                  <a:pt x="3339" y="10585"/>
                  <a:pt x="2484" y="10851"/>
                  <a:pt x="1619" y="10851"/>
                </a:cubicBezTo>
                <a:cubicBezTo>
                  <a:pt x="1297" y="10851"/>
                  <a:pt x="973" y="10814"/>
                  <a:pt x="651" y="10734"/>
                </a:cubicBezTo>
                <a:cubicBezTo>
                  <a:pt x="617" y="10726"/>
                  <a:pt x="584" y="10722"/>
                  <a:pt x="552" y="10722"/>
                </a:cubicBezTo>
                <a:cubicBezTo>
                  <a:pt x="146" y="10722"/>
                  <a:pt x="1" y="11358"/>
                  <a:pt x="446" y="11464"/>
                </a:cubicBezTo>
                <a:cubicBezTo>
                  <a:pt x="848" y="11567"/>
                  <a:pt x="1248" y="11615"/>
                  <a:pt x="1644" y="11615"/>
                </a:cubicBezTo>
                <a:cubicBezTo>
                  <a:pt x="3000" y="11615"/>
                  <a:pt x="4311" y="11060"/>
                  <a:pt x="5513" y="10300"/>
                </a:cubicBezTo>
                <a:cubicBezTo>
                  <a:pt x="5627" y="10780"/>
                  <a:pt x="5787" y="11236"/>
                  <a:pt x="6084" y="11624"/>
                </a:cubicBezTo>
                <a:cubicBezTo>
                  <a:pt x="6685" y="12477"/>
                  <a:pt x="7648" y="12820"/>
                  <a:pt x="8651" y="12820"/>
                </a:cubicBezTo>
                <a:cubicBezTo>
                  <a:pt x="8830" y="12820"/>
                  <a:pt x="9009" y="12809"/>
                  <a:pt x="9188" y="12788"/>
                </a:cubicBezTo>
                <a:cubicBezTo>
                  <a:pt x="10398" y="12628"/>
                  <a:pt x="11585" y="12172"/>
                  <a:pt x="12703" y="11647"/>
                </a:cubicBezTo>
                <a:cubicBezTo>
                  <a:pt x="13205" y="11419"/>
                  <a:pt x="13707" y="11145"/>
                  <a:pt x="14187" y="10871"/>
                </a:cubicBezTo>
                <a:cubicBezTo>
                  <a:pt x="14278" y="11350"/>
                  <a:pt x="14461" y="11807"/>
                  <a:pt x="14734" y="12218"/>
                </a:cubicBezTo>
                <a:cubicBezTo>
                  <a:pt x="15374" y="13199"/>
                  <a:pt x="16492" y="13747"/>
                  <a:pt x="17633" y="13884"/>
                </a:cubicBezTo>
                <a:cubicBezTo>
                  <a:pt x="17852" y="13912"/>
                  <a:pt x="18071" y="13926"/>
                  <a:pt x="18290" y="13926"/>
                </a:cubicBezTo>
                <a:cubicBezTo>
                  <a:pt x="20353" y="13926"/>
                  <a:pt x="22396" y="12721"/>
                  <a:pt x="24047" y="11442"/>
                </a:cubicBezTo>
                <a:cubicBezTo>
                  <a:pt x="24207" y="11738"/>
                  <a:pt x="24390" y="12035"/>
                  <a:pt x="24663" y="12286"/>
                </a:cubicBezTo>
                <a:cubicBezTo>
                  <a:pt x="25460" y="13072"/>
                  <a:pt x="26493" y="13364"/>
                  <a:pt x="27566" y="13364"/>
                </a:cubicBezTo>
                <a:cubicBezTo>
                  <a:pt x="28800" y="13364"/>
                  <a:pt x="30085" y="12978"/>
                  <a:pt x="31123" y="12514"/>
                </a:cubicBezTo>
                <a:cubicBezTo>
                  <a:pt x="31785" y="12218"/>
                  <a:pt x="32424" y="11852"/>
                  <a:pt x="33017" y="11442"/>
                </a:cubicBezTo>
                <a:cubicBezTo>
                  <a:pt x="33291" y="11898"/>
                  <a:pt x="33657" y="12309"/>
                  <a:pt x="34136" y="12628"/>
                </a:cubicBezTo>
                <a:cubicBezTo>
                  <a:pt x="34966" y="13164"/>
                  <a:pt x="35990" y="13341"/>
                  <a:pt x="36979" y="13341"/>
                </a:cubicBezTo>
                <a:cubicBezTo>
                  <a:pt x="37214" y="13341"/>
                  <a:pt x="37446" y="13331"/>
                  <a:pt x="37674" y="13313"/>
                </a:cubicBezTo>
                <a:cubicBezTo>
                  <a:pt x="40436" y="13085"/>
                  <a:pt x="42946" y="11875"/>
                  <a:pt x="45206" y="10369"/>
                </a:cubicBezTo>
                <a:cubicBezTo>
                  <a:pt x="46393" y="9593"/>
                  <a:pt x="47489" y="8771"/>
                  <a:pt x="48607" y="7926"/>
                </a:cubicBezTo>
                <a:cubicBezTo>
                  <a:pt x="48927" y="7682"/>
                  <a:pt x="48720" y="7190"/>
                  <a:pt x="48420" y="7190"/>
                </a:cubicBezTo>
                <a:cubicBezTo>
                  <a:pt x="48356" y="7190"/>
                  <a:pt x="48288" y="7212"/>
                  <a:pt x="48219" y="7265"/>
                </a:cubicBezTo>
                <a:cubicBezTo>
                  <a:pt x="46393" y="8657"/>
                  <a:pt x="44544" y="10049"/>
                  <a:pt x="42490" y="11099"/>
                </a:cubicBezTo>
                <a:cubicBezTo>
                  <a:pt x="40878" y="11915"/>
                  <a:pt x="38965" y="12605"/>
                  <a:pt x="37108" y="12605"/>
                </a:cubicBezTo>
                <a:cubicBezTo>
                  <a:pt x="36730" y="12605"/>
                  <a:pt x="36355" y="12576"/>
                  <a:pt x="35985" y="12514"/>
                </a:cubicBezTo>
                <a:cubicBezTo>
                  <a:pt x="35003" y="12332"/>
                  <a:pt x="34113" y="11852"/>
                  <a:pt x="33634" y="10985"/>
                </a:cubicBezTo>
                <a:cubicBezTo>
                  <a:pt x="34798" y="10072"/>
                  <a:pt x="35779" y="8954"/>
                  <a:pt x="36555" y="7698"/>
                </a:cubicBezTo>
                <a:cubicBezTo>
                  <a:pt x="37126" y="6762"/>
                  <a:pt x="37765" y="5575"/>
                  <a:pt x="37765" y="4457"/>
                </a:cubicBezTo>
                <a:cubicBezTo>
                  <a:pt x="37747" y="3547"/>
                  <a:pt x="37134" y="2913"/>
                  <a:pt x="36331" y="2913"/>
                </a:cubicBezTo>
                <a:cubicBezTo>
                  <a:pt x="36127" y="2913"/>
                  <a:pt x="35910" y="2954"/>
                  <a:pt x="35688" y="3042"/>
                </a:cubicBezTo>
                <a:cubicBezTo>
                  <a:pt x="34547" y="3521"/>
                  <a:pt x="33679" y="4754"/>
                  <a:pt x="33177" y="5827"/>
                </a:cubicBezTo>
                <a:cubicBezTo>
                  <a:pt x="32607" y="6991"/>
                  <a:pt x="32333" y="8292"/>
                  <a:pt x="32470" y="9593"/>
                </a:cubicBezTo>
                <a:cubicBezTo>
                  <a:pt x="32493" y="9981"/>
                  <a:pt x="32584" y="10369"/>
                  <a:pt x="32721" y="10734"/>
                </a:cubicBezTo>
                <a:cubicBezTo>
                  <a:pt x="31443" y="11647"/>
                  <a:pt x="29959" y="12355"/>
                  <a:pt x="28430" y="12537"/>
                </a:cubicBezTo>
                <a:cubicBezTo>
                  <a:pt x="28160" y="12576"/>
                  <a:pt x="27882" y="12598"/>
                  <a:pt x="27603" y="12598"/>
                </a:cubicBezTo>
                <a:cubicBezTo>
                  <a:pt x="26888" y="12598"/>
                  <a:pt x="26167" y="12452"/>
                  <a:pt x="25576" y="12058"/>
                </a:cubicBezTo>
                <a:cubicBezTo>
                  <a:pt x="25143" y="11761"/>
                  <a:pt x="24846" y="11373"/>
                  <a:pt x="24663" y="10917"/>
                </a:cubicBezTo>
                <a:cubicBezTo>
                  <a:pt x="24732" y="10871"/>
                  <a:pt x="24800" y="10825"/>
                  <a:pt x="24846" y="10757"/>
                </a:cubicBezTo>
                <a:cubicBezTo>
                  <a:pt x="25828" y="9912"/>
                  <a:pt x="26695" y="8954"/>
                  <a:pt x="27448" y="7926"/>
                </a:cubicBezTo>
                <a:cubicBezTo>
                  <a:pt x="28133" y="6945"/>
                  <a:pt x="28932" y="5804"/>
                  <a:pt x="29228" y="4617"/>
                </a:cubicBezTo>
                <a:cubicBezTo>
                  <a:pt x="29431" y="3765"/>
                  <a:pt x="29094" y="2716"/>
                  <a:pt x="28168" y="2716"/>
                </a:cubicBezTo>
                <a:cubicBezTo>
                  <a:pt x="28051" y="2716"/>
                  <a:pt x="27926" y="2732"/>
                  <a:pt x="27790" y="2768"/>
                </a:cubicBezTo>
                <a:cubicBezTo>
                  <a:pt x="27197" y="2905"/>
                  <a:pt x="26718" y="3361"/>
                  <a:pt x="26307" y="3772"/>
                </a:cubicBezTo>
                <a:cubicBezTo>
                  <a:pt x="25850" y="4229"/>
                  <a:pt x="25439" y="4731"/>
                  <a:pt x="25074" y="5279"/>
                </a:cubicBezTo>
                <a:cubicBezTo>
                  <a:pt x="24116" y="6717"/>
                  <a:pt x="23271" y="8908"/>
                  <a:pt x="23750" y="10688"/>
                </a:cubicBezTo>
                <a:cubicBezTo>
                  <a:pt x="22952" y="11327"/>
                  <a:pt x="22107" y="11875"/>
                  <a:pt x="21217" y="12332"/>
                </a:cubicBezTo>
                <a:cubicBezTo>
                  <a:pt x="20324" y="12778"/>
                  <a:pt x="19167" y="13136"/>
                  <a:pt x="18079" y="13136"/>
                </a:cubicBezTo>
                <a:cubicBezTo>
                  <a:pt x="16886" y="13136"/>
                  <a:pt x="15776" y="12705"/>
                  <a:pt x="15191" y="11487"/>
                </a:cubicBezTo>
                <a:cubicBezTo>
                  <a:pt x="15031" y="11168"/>
                  <a:pt x="14940" y="10802"/>
                  <a:pt x="14894" y="10437"/>
                </a:cubicBezTo>
                <a:cubicBezTo>
                  <a:pt x="15282" y="10209"/>
                  <a:pt x="15647" y="9958"/>
                  <a:pt x="16013" y="9684"/>
                </a:cubicBezTo>
                <a:cubicBezTo>
                  <a:pt x="18021" y="8155"/>
                  <a:pt x="19756" y="6260"/>
                  <a:pt x="21011" y="4069"/>
                </a:cubicBezTo>
                <a:cubicBezTo>
                  <a:pt x="21491" y="3270"/>
                  <a:pt x="22061" y="1923"/>
                  <a:pt x="21126" y="1216"/>
                </a:cubicBezTo>
                <a:cubicBezTo>
                  <a:pt x="20879" y="1026"/>
                  <a:pt x="20609" y="948"/>
                  <a:pt x="20328" y="948"/>
                </a:cubicBezTo>
                <a:cubicBezTo>
                  <a:pt x="19465" y="948"/>
                  <a:pt x="18510" y="1686"/>
                  <a:pt x="17907" y="2152"/>
                </a:cubicBezTo>
                <a:cubicBezTo>
                  <a:pt x="15990" y="3658"/>
                  <a:pt x="14620" y="5941"/>
                  <a:pt x="14209" y="8360"/>
                </a:cubicBezTo>
                <a:cubicBezTo>
                  <a:pt x="14118" y="8908"/>
                  <a:pt x="14072" y="9479"/>
                  <a:pt x="14095" y="10049"/>
                </a:cubicBezTo>
                <a:cubicBezTo>
                  <a:pt x="13547" y="10392"/>
                  <a:pt x="12977" y="10688"/>
                  <a:pt x="12383" y="10962"/>
                </a:cubicBezTo>
                <a:cubicBezTo>
                  <a:pt x="11422" y="11408"/>
                  <a:pt x="9924" y="12075"/>
                  <a:pt x="8628" y="12075"/>
                </a:cubicBezTo>
                <a:cubicBezTo>
                  <a:pt x="7801" y="12075"/>
                  <a:pt x="7057" y="11804"/>
                  <a:pt x="6586" y="11031"/>
                </a:cubicBezTo>
                <a:cubicBezTo>
                  <a:pt x="6380" y="10666"/>
                  <a:pt x="6266" y="10277"/>
                  <a:pt x="6198" y="9844"/>
                </a:cubicBezTo>
                <a:cubicBezTo>
                  <a:pt x="6746" y="9456"/>
                  <a:pt x="7248" y="9045"/>
                  <a:pt x="7727" y="8611"/>
                </a:cubicBezTo>
                <a:cubicBezTo>
                  <a:pt x="9690" y="6877"/>
                  <a:pt x="11311" y="4685"/>
                  <a:pt x="12315" y="2243"/>
                </a:cubicBezTo>
                <a:cubicBezTo>
                  <a:pt x="12498" y="1764"/>
                  <a:pt x="12657" y="1216"/>
                  <a:pt x="12475" y="714"/>
                </a:cubicBezTo>
                <a:cubicBezTo>
                  <a:pt x="12306" y="250"/>
                  <a:pt x="11866" y="1"/>
                  <a:pt x="114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p81"/>
          <p:cNvGrpSpPr/>
          <p:nvPr/>
        </p:nvGrpSpPr>
        <p:grpSpPr>
          <a:xfrm rot="10800000">
            <a:off x="5023875" y="4453338"/>
            <a:ext cx="572925" cy="787025"/>
            <a:chOff x="3127800" y="2228675"/>
            <a:chExt cx="572925" cy="787025"/>
          </a:xfrm>
        </p:grpSpPr>
        <p:sp>
          <p:nvSpPr>
            <p:cNvPr id="374" name="Google Shape;374;p81"/>
            <p:cNvSpPr/>
            <p:nvPr/>
          </p:nvSpPr>
          <p:spPr>
            <a:xfrm>
              <a:off x="3150625" y="2450925"/>
              <a:ext cx="103300" cy="131100"/>
            </a:xfrm>
            <a:custGeom>
              <a:rect b="b" l="l" r="r" t="t"/>
              <a:pathLst>
                <a:path extrusionOk="0" h="5244" w="4132">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1"/>
            <p:cNvSpPr/>
            <p:nvPr/>
          </p:nvSpPr>
          <p:spPr>
            <a:xfrm>
              <a:off x="3291575" y="2539800"/>
              <a:ext cx="99875" cy="135275"/>
            </a:xfrm>
            <a:custGeom>
              <a:rect b="b" l="l" r="r" t="t"/>
              <a:pathLst>
                <a:path extrusionOk="0" h="5411" w="3995">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1"/>
            <p:cNvSpPr/>
            <p:nvPr/>
          </p:nvSpPr>
          <p:spPr>
            <a:xfrm>
              <a:off x="3429100" y="2620975"/>
              <a:ext cx="88475" cy="129675"/>
            </a:xfrm>
            <a:custGeom>
              <a:rect b="b" l="l" r="r" t="t"/>
              <a:pathLst>
                <a:path extrusionOk="0" h="5187" w="3539">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1"/>
            <p:cNvSpPr/>
            <p:nvPr/>
          </p:nvSpPr>
          <p:spPr>
            <a:xfrm>
              <a:off x="3574025" y="2684625"/>
              <a:ext cx="93625" cy="112950"/>
            </a:xfrm>
            <a:custGeom>
              <a:rect b="b" l="l" r="r" t="t"/>
              <a:pathLst>
                <a:path extrusionOk="0" h="4518" w="3745">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1"/>
            <p:cNvSpPr/>
            <p:nvPr/>
          </p:nvSpPr>
          <p:spPr>
            <a:xfrm>
              <a:off x="3570600" y="2511325"/>
              <a:ext cx="85050" cy="119350"/>
            </a:xfrm>
            <a:custGeom>
              <a:rect b="b" l="l" r="r" t="t"/>
              <a:pathLst>
                <a:path extrusionOk="0" h="4774" w="3402">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1"/>
            <p:cNvSpPr/>
            <p:nvPr/>
          </p:nvSpPr>
          <p:spPr>
            <a:xfrm>
              <a:off x="3445650" y="2431250"/>
              <a:ext cx="94175" cy="115550"/>
            </a:xfrm>
            <a:custGeom>
              <a:rect b="b" l="l" r="r" t="t"/>
              <a:pathLst>
                <a:path extrusionOk="0" h="4622" w="3767">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1"/>
            <p:cNvSpPr/>
            <p:nvPr/>
          </p:nvSpPr>
          <p:spPr>
            <a:xfrm>
              <a:off x="3297275" y="2367475"/>
              <a:ext cx="98750" cy="113675"/>
            </a:xfrm>
            <a:custGeom>
              <a:rect b="b" l="l" r="r" t="t"/>
              <a:pathLst>
                <a:path extrusionOk="0" h="4547" w="395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1"/>
            <p:cNvSpPr/>
            <p:nvPr/>
          </p:nvSpPr>
          <p:spPr>
            <a:xfrm>
              <a:off x="3451925" y="2228675"/>
              <a:ext cx="79900" cy="109400"/>
            </a:xfrm>
            <a:custGeom>
              <a:rect b="b" l="l" r="r" t="t"/>
              <a:pathLst>
                <a:path extrusionOk="0" h="4376" w="3196">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1"/>
            <p:cNvSpPr/>
            <p:nvPr/>
          </p:nvSpPr>
          <p:spPr>
            <a:xfrm>
              <a:off x="3607125" y="2317125"/>
              <a:ext cx="93600" cy="127000"/>
            </a:xfrm>
            <a:custGeom>
              <a:rect b="b" l="l" r="r" t="t"/>
              <a:pathLst>
                <a:path extrusionOk="0" h="5080" w="3744">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81"/>
            <p:cNvSpPr/>
            <p:nvPr/>
          </p:nvSpPr>
          <p:spPr>
            <a:xfrm>
              <a:off x="3176300" y="2631125"/>
              <a:ext cx="79350" cy="95650"/>
            </a:xfrm>
            <a:custGeom>
              <a:rect b="b" l="l" r="r" t="t"/>
              <a:pathLst>
                <a:path extrusionOk="0" h="3826" w="3174">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81"/>
            <p:cNvSpPr/>
            <p:nvPr/>
          </p:nvSpPr>
          <p:spPr>
            <a:xfrm>
              <a:off x="3289850" y="2746025"/>
              <a:ext cx="74775" cy="95025"/>
            </a:xfrm>
            <a:custGeom>
              <a:rect b="b" l="l" r="r" t="t"/>
              <a:pathLst>
                <a:path extrusionOk="0" h="3801" w="2991">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1"/>
            <p:cNvSpPr/>
            <p:nvPr/>
          </p:nvSpPr>
          <p:spPr>
            <a:xfrm>
              <a:off x="3463900" y="2821975"/>
              <a:ext cx="107875" cy="125375"/>
            </a:xfrm>
            <a:custGeom>
              <a:rect b="b" l="l" r="r" t="t"/>
              <a:pathLst>
                <a:path extrusionOk="0" h="5015" w="4315">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1"/>
            <p:cNvSpPr/>
            <p:nvPr/>
          </p:nvSpPr>
          <p:spPr>
            <a:xfrm>
              <a:off x="3285850" y="2894725"/>
              <a:ext cx="100475" cy="120975"/>
            </a:xfrm>
            <a:custGeom>
              <a:rect b="b" l="l" r="r" t="t"/>
              <a:pathLst>
                <a:path extrusionOk="0" h="4839" w="4019">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1"/>
            <p:cNvSpPr/>
            <p:nvPr/>
          </p:nvSpPr>
          <p:spPr>
            <a:xfrm>
              <a:off x="3127800" y="2807725"/>
              <a:ext cx="90175" cy="117525"/>
            </a:xfrm>
            <a:custGeom>
              <a:rect b="b" l="l" r="r" t="t"/>
              <a:pathLst>
                <a:path extrusionOk="0" h="4701" w="3607">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81"/>
          <p:cNvGrpSpPr/>
          <p:nvPr/>
        </p:nvGrpSpPr>
        <p:grpSpPr>
          <a:xfrm rot="-1413944">
            <a:off x="7978374" y="-141046"/>
            <a:ext cx="671649" cy="976573"/>
            <a:chOff x="6754175" y="1092800"/>
            <a:chExt cx="671650" cy="976575"/>
          </a:xfrm>
        </p:grpSpPr>
        <p:sp>
          <p:nvSpPr>
            <p:cNvPr id="389" name="Google Shape;389;p81"/>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81"/>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1"/>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1"/>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1"/>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81"/>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81"/>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1"/>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1"/>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81"/>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81"/>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1"/>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1"/>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1"/>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1"/>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81"/>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81"/>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1"/>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1"/>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1"/>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81"/>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81"/>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1"/>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413" name="Shape 413"/>
        <p:cNvGrpSpPr/>
        <p:nvPr/>
      </p:nvGrpSpPr>
      <p:grpSpPr>
        <a:xfrm>
          <a:off x="0" y="0"/>
          <a:ext cx="0" cy="0"/>
          <a:chOff x="0" y="0"/>
          <a:chExt cx="0" cy="0"/>
        </a:xfrm>
      </p:grpSpPr>
      <p:sp>
        <p:nvSpPr>
          <p:cNvPr id="414" name="Google Shape;414;p82"/>
          <p:cNvSpPr/>
          <p:nvPr/>
        </p:nvSpPr>
        <p:spPr>
          <a:xfrm rot="10800000">
            <a:off x="-50054" y="-25220"/>
            <a:ext cx="5946200" cy="1373150"/>
          </a:xfrm>
          <a:custGeom>
            <a:rect b="b" l="l" r="r" t="t"/>
            <a:pathLst>
              <a:path extrusionOk="0" h="54926" w="237848">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82"/>
          <p:cNvGrpSpPr/>
          <p:nvPr/>
        </p:nvGrpSpPr>
        <p:grpSpPr>
          <a:xfrm rot="1306680">
            <a:off x="8237594" y="-154527"/>
            <a:ext cx="1067667" cy="1029019"/>
            <a:chOff x="4445375" y="3754025"/>
            <a:chExt cx="1067700" cy="1029050"/>
          </a:xfrm>
        </p:grpSpPr>
        <p:sp>
          <p:nvSpPr>
            <p:cNvPr id="416" name="Google Shape;416;p82"/>
            <p:cNvSpPr/>
            <p:nvPr/>
          </p:nvSpPr>
          <p:spPr>
            <a:xfrm>
              <a:off x="4445375" y="3754025"/>
              <a:ext cx="1067700" cy="1029050"/>
            </a:xfrm>
            <a:custGeom>
              <a:rect b="b" l="l" r="r" t="t"/>
              <a:pathLst>
                <a:path extrusionOk="0" h="41162" w="42708">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2"/>
            <p:cNvSpPr/>
            <p:nvPr/>
          </p:nvSpPr>
          <p:spPr>
            <a:xfrm>
              <a:off x="4525850" y="3828875"/>
              <a:ext cx="901050" cy="847950"/>
            </a:xfrm>
            <a:custGeom>
              <a:rect b="b" l="l" r="r" t="t"/>
              <a:pathLst>
                <a:path extrusionOk="0" h="33918" w="36042">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2"/>
            <p:cNvSpPr/>
            <p:nvPr/>
          </p:nvSpPr>
          <p:spPr>
            <a:xfrm>
              <a:off x="4684475" y="3927800"/>
              <a:ext cx="575225" cy="578550"/>
            </a:xfrm>
            <a:custGeom>
              <a:rect b="b" l="l" r="r" t="t"/>
              <a:pathLst>
                <a:path extrusionOk="0" h="23142" w="23009">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82"/>
            <p:cNvSpPr/>
            <p:nvPr/>
          </p:nvSpPr>
          <p:spPr>
            <a:xfrm>
              <a:off x="4832850" y="4094200"/>
              <a:ext cx="292175" cy="273000"/>
            </a:xfrm>
            <a:custGeom>
              <a:rect b="b" l="l" r="r" t="t"/>
              <a:pathLst>
                <a:path extrusionOk="0" h="10920" w="11687">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82"/>
            <p:cNvSpPr/>
            <p:nvPr/>
          </p:nvSpPr>
          <p:spPr>
            <a:xfrm>
              <a:off x="4974375" y="4233575"/>
              <a:ext cx="575" cy="575"/>
            </a:xfrm>
            <a:custGeom>
              <a:rect b="b" l="l" r="r" t="t"/>
              <a:pathLst>
                <a:path extrusionOk="0" h="23" w="23">
                  <a:moveTo>
                    <a:pt x="23" y="0"/>
                  </a:moveTo>
                  <a:cubicBezTo>
                    <a:pt x="23" y="23"/>
                    <a:pt x="0" y="23"/>
                    <a:pt x="0" y="23"/>
                  </a:cubicBezTo>
                  <a:cubicBezTo>
                    <a:pt x="23" y="23"/>
                    <a:pt x="23" y="23"/>
                    <a:pt x="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2"/>
            <p:cNvSpPr/>
            <p:nvPr/>
          </p:nvSpPr>
          <p:spPr>
            <a:xfrm>
              <a:off x="4977225" y="4222150"/>
              <a:ext cx="575" cy="25"/>
            </a:xfrm>
            <a:custGeom>
              <a:rect b="b" l="l" r="r" t="t"/>
              <a:pathLst>
                <a:path extrusionOk="0" h="1" w="23">
                  <a:moveTo>
                    <a:pt x="23" y="1"/>
                  </a:moveTo>
                  <a:cubicBezTo>
                    <a:pt x="0" y="1"/>
                    <a:pt x="0" y="1"/>
                    <a:pt x="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2"/>
            <p:cNvSpPr/>
            <p:nvPr/>
          </p:nvSpPr>
          <p:spPr>
            <a:xfrm>
              <a:off x="4915600" y="4190775"/>
              <a:ext cx="82750" cy="69875"/>
            </a:xfrm>
            <a:custGeom>
              <a:rect b="b" l="l" r="r" t="t"/>
              <a:pathLst>
                <a:path extrusionOk="0" h="2795" w="331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82"/>
          <p:cNvGrpSpPr/>
          <p:nvPr/>
        </p:nvGrpSpPr>
        <p:grpSpPr>
          <a:xfrm rot="1306680">
            <a:off x="8297618" y="997969"/>
            <a:ext cx="416562" cy="426137"/>
            <a:chOff x="5045125" y="2936525"/>
            <a:chExt cx="416575" cy="426150"/>
          </a:xfrm>
        </p:grpSpPr>
        <p:sp>
          <p:nvSpPr>
            <p:cNvPr id="424" name="Google Shape;424;p82"/>
            <p:cNvSpPr/>
            <p:nvPr/>
          </p:nvSpPr>
          <p:spPr>
            <a:xfrm>
              <a:off x="5045125" y="3118075"/>
              <a:ext cx="292750" cy="244600"/>
            </a:xfrm>
            <a:custGeom>
              <a:rect b="b" l="l" r="r" t="t"/>
              <a:pathLst>
                <a:path extrusionOk="0" h="9784" w="1171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82"/>
            <p:cNvSpPr/>
            <p:nvPr/>
          </p:nvSpPr>
          <p:spPr>
            <a:xfrm>
              <a:off x="5271100" y="2936525"/>
              <a:ext cx="190600" cy="157350"/>
            </a:xfrm>
            <a:custGeom>
              <a:rect b="b" l="l" r="r" t="t"/>
              <a:pathLst>
                <a:path extrusionOk="0" h="6294" w="7624">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82"/>
          <p:cNvSpPr txBox="1"/>
          <p:nvPr>
            <p:ph idx="1" type="subTitle"/>
          </p:nvPr>
        </p:nvSpPr>
        <p:spPr>
          <a:xfrm>
            <a:off x="1906200" y="1485575"/>
            <a:ext cx="5331600" cy="25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1400"/>
              <a:buChar char="●"/>
              <a:defRPr sz="16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27" name="Google Shape;427;p8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28" name="Google Shape;428;p82"/>
          <p:cNvSpPr/>
          <p:nvPr/>
        </p:nvSpPr>
        <p:spPr>
          <a:xfrm rot="10800000">
            <a:off x="3657600" y="3148289"/>
            <a:ext cx="5518235" cy="1995211"/>
          </a:xfrm>
          <a:custGeom>
            <a:rect b="b" l="l" r="r" t="t"/>
            <a:pathLst>
              <a:path extrusionOk="0" h="128848" w="35636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82"/>
          <p:cNvGrpSpPr/>
          <p:nvPr/>
        </p:nvGrpSpPr>
        <p:grpSpPr>
          <a:xfrm flipH="1">
            <a:off x="4728560" y="4351475"/>
            <a:ext cx="446250" cy="453375"/>
            <a:chOff x="4350100" y="1147775"/>
            <a:chExt cx="446250" cy="453375"/>
          </a:xfrm>
        </p:grpSpPr>
        <p:sp>
          <p:nvSpPr>
            <p:cNvPr id="430" name="Google Shape;430;p82"/>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2"/>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2"/>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82"/>
          <p:cNvGrpSpPr/>
          <p:nvPr/>
        </p:nvGrpSpPr>
        <p:grpSpPr>
          <a:xfrm flipH="1">
            <a:off x="38110" y="4303950"/>
            <a:ext cx="725875" cy="709300"/>
            <a:chOff x="703175" y="3286325"/>
            <a:chExt cx="725875" cy="709300"/>
          </a:xfrm>
        </p:grpSpPr>
        <p:sp>
          <p:nvSpPr>
            <p:cNvPr id="434" name="Google Shape;434;p82"/>
            <p:cNvSpPr/>
            <p:nvPr/>
          </p:nvSpPr>
          <p:spPr>
            <a:xfrm>
              <a:off x="1048975" y="3589325"/>
              <a:ext cx="51950" cy="52525"/>
            </a:xfrm>
            <a:custGeom>
              <a:rect b="b" l="l" r="r" t="t"/>
              <a:pathLst>
                <a:path extrusionOk="0" h="2101" w="2078">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2"/>
            <p:cNvSpPr/>
            <p:nvPr/>
          </p:nvSpPr>
          <p:spPr>
            <a:xfrm>
              <a:off x="1006175" y="3486050"/>
              <a:ext cx="46825" cy="49075"/>
            </a:xfrm>
            <a:custGeom>
              <a:rect b="b" l="l" r="r" t="t"/>
              <a:pathLst>
                <a:path extrusionOk="0" h="1963" w="1873">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2"/>
            <p:cNvSpPr/>
            <p:nvPr/>
          </p:nvSpPr>
          <p:spPr>
            <a:xfrm>
              <a:off x="925725" y="3567650"/>
              <a:ext cx="49675" cy="47375"/>
            </a:xfrm>
            <a:custGeom>
              <a:rect b="b" l="l" r="r" t="t"/>
              <a:pathLst>
                <a:path extrusionOk="0" h="1895" w="1987">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2"/>
            <p:cNvSpPr/>
            <p:nvPr/>
          </p:nvSpPr>
          <p:spPr>
            <a:xfrm>
              <a:off x="946850" y="3693750"/>
              <a:ext cx="43375" cy="51675"/>
            </a:xfrm>
            <a:custGeom>
              <a:rect b="b" l="l" r="r" t="t"/>
              <a:pathLst>
                <a:path extrusionOk="0" h="2067" w="1735">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82"/>
            <p:cNvSpPr/>
            <p:nvPr/>
          </p:nvSpPr>
          <p:spPr>
            <a:xfrm>
              <a:off x="1070675" y="3739125"/>
              <a:ext cx="41675" cy="49350"/>
            </a:xfrm>
            <a:custGeom>
              <a:rect b="b" l="l" r="r" t="t"/>
              <a:pathLst>
                <a:path extrusionOk="0" h="1974" w="1667">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82"/>
            <p:cNvSpPr/>
            <p:nvPr/>
          </p:nvSpPr>
          <p:spPr>
            <a:xfrm>
              <a:off x="1157400" y="3674925"/>
              <a:ext cx="44525" cy="41675"/>
            </a:xfrm>
            <a:custGeom>
              <a:rect b="b" l="l" r="r" t="t"/>
              <a:pathLst>
                <a:path extrusionOk="0" h="1667" w="1781">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2"/>
            <p:cNvSpPr/>
            <p:nvPr/>
          </p:nvSpPr>
          <p:spPr>
            <a:xfrm>
              <a:off x="1173950" y="3534550"/>
              <a:ext cx="41675" cy="46525"/>
            </a:xfrm>
            <a:custGeom>
              <a:rect b="b" l="l" r="r" t="t"/>
              <a:pathLst>
                <a:path extrusionOk="0" h="1861" w="1667">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2"/>
            <p:cNvSpPr/>
            <p:nvPr/>
          </p:nvSpPr>
          <p:spPr>
            <a:xfrm>
              <a:off x="1107175" y="3440400"/>
              <a:ext cx="41700" cy="48175"/>
            </a:xfrm>
            <a:custGeom>
              <a:rect b="b" l="l" r="r" t="t"/>
              <a:pathLst>
                <a:path extrusionOk="0" h="1927" w="1668">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82"/>
            <p:cNvSpPr/>
            <p:nvPr/>
          </p:nvSpPr>
          <p:spPr>
            <a:xfrm>
              <a:off x="977650" y="3383475"/>
              <a:ext cx="50825" cy="51225"/>
            </a:xfrm>
            <a:custGeom>
              <a:rect b="b" l="l" r="r" t="t"/>
              <a:pathLst>
                <a:path extrusionOk="0" h="2049" w="2033">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82"/>
            <p:cNvSpPr/>
            <p:nvPr/>
          </p:nvSpPr>
          <p:spPr>
            <a:xfrm>
              <a:off x="881225" y="3473475"/>
              <a:ext cx="46800" cy="47825"/>
            </a:xfrm>
            <a:custGeom>
              <a:rect b="b" l="l" r="r" t="t"/>
              <a:pathLst>
                <a:path extrusionOk="0" h="1913" w="1872">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82"/>
            <p:cNvSpPr/>
            <p:nvPr/>
          </p:nvSpPr>
          <p:spPr>
            <a:xfrm>
              <a:off x="819575" y="3607200"/>
              <a:ext cx="45125" cy="49900"/>
            </a:xfrm>
            <a:custGeom>
              <a:rect b="b" l="l" r="r" t="t"/>
              <a:pathLst>
                <a:path extrusionOk="0" h="1996" w="1805">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82"/>
            <p:cNvSpPr/>
            <p:nvPr/>
          </p:nvSpPr>
          <p:spPr>
            <a:xfrm>
              <a:off x="855525" y="3754800"/>
              <a:ext cx="41700" cy="49675"/>
            </a:xfrm>
            <a:custGeom>
              <a:rect b="b" l="l" r="r" t="t"/>
              <a:pathLst>
                <a:path extrusionOk="0" h="1987" w="1668">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82"/>
            <p:cNvSpPr/>
            <p:nvPr/>
          </p:nvSpPr>
          <p:spPr>
            <a:xfrm>
              <a:off x="1003900" y="3859000"/>
              <a:ext cx="49100" cy="46850"/>
            </a:xfrm>
            <a:custGeom>
              <a:rect b="b" l="l" r="r" t="t"/>
              <a:pathLst>
                <a:path extrusionOk="0" h="1874" w="1964">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82"/>
            <p:cNvSpPr/>
            <p:nvPr/>
          </p:nvSpPr>
          <p:spPr>
            <a:xfrm>
              <a:off x="1181375" y="3800650"/>
              <a:ext cx="47375" cy="53000"/>
            </a:xfrm>
            <a:custGeom>
              <a:rect b="b" l="l" r="r" t="t"/>
              <a:pathLst>
                <a:path extrusionOk="0" h="2120" w="1895">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82"/>
            <p:cNvSpPr/>
            <p:nvPr/>
          </p:nvSpPr>
          <p:spPr>
            <a:xfrm>
              <a:off x="1273250" y="3659075"/>
              <a:ext cx="48525" cy="51250"/>
            </a:xfrm>
            <a:custGeom>
              <a:rect b="b" l="l" r="r" t="t"/>
              <a:pathLst>
                <a:path extrusionOk="0" h="2050" w="1941">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82"/>
            <p:cNvSpPr/>
            <p:nvPr/>
          </p:nvSpPr>
          <p:spPr>
            <a:xfrm>
              <a:off x="1284650" y="3505575"/>
              <a:ext cx="45100" cy="53250"/>
            </a:xfrm>
            <a:custGeom>
              <a:rect b="b" l="l" r="r" t="t"/>
              <a:pathLst>
                <a:path extrusionOk="0" h="2130" w="1804">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82"/>
            <p:cNvSpPr/>
            <p:nvPr/>
          </p:nvSpPr>
          <p:spPr>
            <a:xfrm>
              <a:off x="1249850" y="3394925"/>
              <a:ext cx="600" cy="975"/>
            </a:xfrm>
            <a:custGeom>
              <a:rect b="b" l="l" r="r" t="t"/>
              <a:pathLst>
                <a:path extrusionOk="0" h="39" w="24">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82"/>
            <p:cNvSpPr/>
            <p:nvPr/>
          </p:nvSpPr>
          <p:spPr>
            <a:xfrm>
              <a:off x="1203050" y="3383325"/>
              <a:ext cx="49675" cy="42825"/>
            </a:xfrm>
            <a:custGeom>
              <a:rect b="b" l="l" r="r" t="t"/>
              <a:pathLst>
                <a:path extrusionOk="0" h="1713" w="1987">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82"/>
            <p:cNvSpPr/>
            <p:nvPr/>
          </p:nvSpPr>
          <p:spPr>
            <a:xfrm>
              <a:off x="1083225" y="3300150"/>
              <a:ext cx="43950" cy="42550"/>
            </a:xfrm>
            <a:custGeom>
              <a:rect b="b" l="l" r="r" t="t"/>
              <a:pathLst>
                <a:path extrusionOk="0" h="1702" w="1758">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82"/>
            <p:cNvSpPr/>
            <p:nvPr/>
          </p:nvSpPr>
          <p:spPr>
            <a:xfrm>
              <a:off x="882925" y="3315425"/>
              <a:ext cx="46825" cy="48525"/>
            </a:xfrm>
            <a:custGeom>
              <a:rect b="b" l="l" r="r" t="t"/>
              <a:pathLst>
                <a:path extrusionOk="0" h="1941" w="1873">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82"/>
            <p:cNvSpPr/>
            <p:nvPr/>
          </p:nvSpPr>
          <p:spPr>
            <a:xfrm>
              <a:off x="778500" y="3442100"/>
              <a:ext cx="41675" cy="44750"/>
            </a:xfrm>
            <a:custGeom>
              <a:rect b="b" l="l" r="r" t="t"/>
              <a:pathLst>
                <a:path extrusionOk="0" h="1790" w="1667">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82"/>
            <p:cNvSpPr/>
            <p:nvPr/>
          </p:nvSpPr>
          <p:spPr>
            <a:xfrm>
              <a:off x="703175" y="3628400"/>
              <a:ext cx="42825" cy="40825"/>
            </a:xfrm>
            <a:custGeom>
              <a:rect b="b" l="l" r="r" t="t"/>
              <a:pathLst>
                <a:path extrusionOk="0" h="1633" w="1713">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82"/>
            <p:cNvSpPr/>
            <p:nvPr/>
          </p:nvSpPr>
          <p:spPr>
            <a:xfrm>
              <a:off x="749400" y="3799875"/>
              <a:ext cx="45675" cy="45125"/>
            </a:xfrm>
            <a:custGeom>
              <a:rect b="b" l="l" r="r" t="t"/>
              <a:pathLst>
                <a:path extrusionOk="0" h="1805" w="1827">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2"/>
            <p:cNvSpPr/>
            <p:nvPr/>
          </p:nvSpPr>
          <p:spPr>
            <a:xfrm>
              <a:off x="888075" y="3920575"/>
              <a:ext cx="43375" cy="44475"/>
            </a:xfrm>
            <a:custGeom>
              <a:rect b="b" l="l" r="r" t="t"/>
              <a:pathLst>
                <a:path extrusionOk="0" h="1779" w="1735">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82"/>
            <p:cNvSpPr/>
            <p:nvPr/>
          </p:nvSpPr>
          <p:spPr>
            <a:xfrm>
              <a:off x="1070675" y="3952375"/>
              <a:ext cx="43375" cy="43250"/>
            </a:xfrm>
            <a:custGeom>
              <a:rect b="b" l="l" r="r" t="t"/>
              <a:pathLst>
                <a:path extrusionOk="0" h="1730" w="1735">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82"/>
            <p:cNvSpPr/>
            <p:nvPr/>
          </p:nvSpPr>
          <p:spPr>
            <a:xfrm>
              <a:off x="1262400" y="3871225"/>
              <a:ext cx="41100" cy="47800"/>
            </a:xfrm>
            <a:custGeom>
              <a:rect b="b" l="l" r="r" t="t"/>
              <a:pathLst>
                <a:path extrusionOk="0" h="1912" w="1644">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2"/>
            <p:cNvSpPr/>
            <p:nvPr/>
          </p:nvSpPr>
          <p:spPr>
            <a:xfrm>
              <a:off x="1322325" y="3765075"/>
              <a:ext cx="41675" cy="46525"/>
            </a:xfrm>
            <a:custGeom>
              <a:rect b="b" l="l" r="r" t="t"/>
              <a:pathLst>
                <a:path extrusionOk="0" h="1861" w="1667">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2"/>
            <p:cNvSpPr/>
            <p:nvPr/>
          </p:nvSpPr>
          <p:spPr>
            <a:xfrm>
              <a:off x="1382800" y="3611000"/>
              <a:ext cx="46250" cy="51950"/>
            </a:xfrm>
            <a:custGeom>
              <a:rect b="b" l="l" r="r" t="t"/>
              <a:pathLst>
                <a:path extrusionOk="0" h="2078" w="185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2"/>
            <p:cNvSpPr/>
            <p:nvPr/>
          </p:nvSpPr>
          <p:spPr>
            <a:xfrm>
              <a:off x="1351425" y="3407600"/>
              <a:ext cx="43375" cy="47650"/>
            </a:xfrm>
            <a:custGeom>
              <a:rect b="b" l="l" r="r" t="t"/>
              <a:pathLst>
                <a:path extrusionOk="0" h="1906" w="1735">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82"/>
            <p:cNvSpPr/>
            <p:nvPr/>
          </p:nvSpPr>
          <p:spPr>
            <a:xfrm>
              <a:off x="1240150" y="3286325"/>
              <a:ext cx="45100" cy="44375"/>
            </a:xfrm>
            <a:custGeom>
              <a:rect b="b" l="l" r="r" t="t"/>
              <a:pathLst>
                <a:path extrusionOk="0" h="1775" w="1804">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5" name="Shape 465"/>
        <p:cNvGrpSpPr/>
        <p:nvPr/>
      </p:nvGrpSpPr>
      <p:grpSpPr>
        <a:xfrm>
          <a:off x="0" y="0"/>
          <a:ext cx="0" cy="0"/>
          <a:chOff x="0" y="0"/>
          <a:chExt cx="0" cy="0"/>
        </a:xfrm>
      </p:grpSpPr>
      <p:sp>
        <p:nvSpPr>
          <p:cNvPr id="466" name="Google Shape;466;p83"/>
          <p:cNvSpPr/>
          <p:nvPr/>
        </p:nvSpPr>
        <p:spPr>
          <a:xfrm flipH="1" rot="825258">
            <a:off x="3410266" y="-665371"/>
            <a:ext cx="6062828" cy="2195385"/>
          </a:xfrm>
          <a:custGeom>
            <a:rect b="b" l="l" r="r" t="t"/>
            <a:pathLst>
              <a:path extrusionOk="0" h="125474" w="346512">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83"/>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68" name="Google Shape;468;p83"/>
          <p:cNvSpPr txBox="1"/>
          <p:nvPr>
            <p:ph idx="1" type="body"/>
          </p:nvPr>
        </p:nvSpPr>
        <p:spPr>
          <a:xfrm>
            <a:off x="978400" y="3537738"/>
            <a:ext cx="3410100" cy="9345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469" name="Google Shape;469;p83"/>
          <p:cNvSpPr txBox="1"/>
          <p:nvPr>
            <p:ph idx="2" type="body"/>
          </p:nvPr>
        </p:nvSpPr>
        <p:spPr>
          <a:xfrm>
            <a:off x="4755500" y="3537738"/>
            <a:ext cx="3410100" cy="934500"/>
          </a:xfrm>
          <a:prstGeom prst="rect">
            <a:avLst/>
          </a:prstGeom>
          <a:noFill/>
          <a:ln>
            <a:noFill/>
          </a:ln>
        </p:spPr>
        <p:txBody>
          <a:bodyPr anchorCtr="0" anchor="ctr"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470" name="Google Shape;470;p83"/>
          <p:cNvSpPr/>
          <p:nvPr/>
        </p:nvSpPr>
        <p:spPr>
          <a:xfrm flipH="1" rot="10800000">
            <a:off x="-32800" y="4651603"/>
            <a:ext cx="3340365" cy="720497"/>
          </a:xfrm>
          <a:custGeom>
            <a:rect b="b" l="l" r="r" t="t"/>
            <a:pathLst>
              <a:path extrusionOk="0" h="54895" w="254504">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83"/>
          <p:cNvGrpSpPr/>
          <p:nvPr/>
        </p:nvGrpSpPr>
        <p:grpSpPr>
          <a:xfrm>
            <a:off x="8284125" y="116550"/>
            <a:ext cx="671650" cy="976575"/>
            <a:chOff x="6754175" y="1092800"/>
            <a:chExt cx="671650" cy="976575"/>
          </a:xfrm>
        </p:grpSpPr>
        <p:sp>
          <p:nvSpPr>
            <p:cNvPr id="472" name="Google Shape;472;p83"/>
            <p:cNvSpPr/>
            <p:nvPr/>
          </p:nvSpPr>
          <p:spPr>
            <a:xfrm>
              <a:off x="7014950" y="1223675"/>
              <a:ext cx="70200" cy="69675"/>
            </a:xfrm>
            <a:custGeom>
              <a:rect b="b" l="l" r="r" t="t"/>
              <a:pathLst>
                <a:path extrusionOk="0" h="2787" w="2808">
                  <a:moveTo>
                    <a:pt x="1580" y="1"/>
                  </a:moveTo>
                  <a:cubicBezTo>
                    <a:pt x="1466" y="1"/>
                    <a:pt x="1353" y="12"/>
                    <a:pt x="1233" y="39"/>
                  </a:cubicBezTo>
                  <a:cubicBezTo>
                    <a:pt x="1027" y="84"/>
                    <a:pt x="845" y="221"/>
                    <a:pt x="685" y="358"/>
                  </a:cubicBezTo>
                  <a:cubicBezTo>
                    <a:pt x="639" y="381"/>
                    <a:pt x="617" y="381"/>
                    <a:pt x="594" y="404"/>
                  </a:cubicBezTo>
                  <a:cubicBezTo>
                    <a:pt x="411" y="518"/>
                    <a:pt x="274" y="632"/>
                    <a:pt x="183" y="815"/>
                  </a:cubicBezTo>
                  <a:cubicBezTo>
                    <a:pt x="69" y="997"/>
                    <a:pt x="46" y="1180"/>
                    <a:pt x="0" y="1385"/>
                  </a:cubicBezTo>
                  <a:cubicBezTo>
                    <a:pt x="0" y="1522"/>
                    <a:pt x="23" y="1682"/>
                    <a:pt x="46" y="1819"/>
                  </a:cubicBezTo>
                  <a:cubicBezTo>
                    <a:pt x="69" y="1910"/>
                    <a:pt x="114" y="2001"/>
                    <a:pt x="160" y="2070"/>
                  </a:cubicBezTo>
                  <a:cubicBezTo>
                    <a:pt x="183" y="2116"/>
                    <a:pt x="206" y="2161"/>
                    <a:pt x="229" y="2207"/>
                  </a:cubicBezTo>
                  <a:cubicBezTo>
                    <a:pt x="343" y="2367"/>
                    <a:pt x="480" y="2504"/>
                    <a:pt x="662" y="2595"/>
                  </a:cubicBezTo>
                  <a:cubicBezTo>
                    <a:pt x="845" y="2709"/>
                    <a:pt x="1027" y="2755"/>
                    <a:pt x="1256" y="2778"/>
                  </a:cubicBezTo>
                  <a:cubicBezTo>
                    <a:pt x="1299" y="2784"/>
                    <a:pt x="1341" y="2787"/>
                    <a:pt x="1384" y="2787"/>
                  </a:cubicBezTo>
                  <a:cubicBezTo>
                    <a:pt x="1499" y="2787"/>
                    <a:pt x="1612" y="2765"/>
                    <a:pt x="1712" y="2732"/>
                  </a:cubicBezTo>
                  <a:cubicBezTo>
                    <a:pt x="1849" y="2709"/>
                    <a:pt x="2009" y="2641"/>
                    <a:pt x="2123" y="2572"/>
                  </a:cubicBezTo>
                  <a:cubicBezTo>
                    <a:pt x="2306" y="2435"/>
                    <a:pt x="2420" y="2321"/>
                    <a:pt x="2534" y="2161"/>
                  </a:cubicBezTo>
                  <a:cubicBezTo>
                    <a:pt x="2625" y="2047"/>
                    <a:pt x="2671" y="1910"/>
                    <a:pt x="2717" y="1796"/>
                  </a:cubicBezTo>
                  <a:cubicBezTo>
                    <a:pt x="2808" y="1522"/>
                    <a:pt x="2808" y="1225"/>
                    <a:pt x="2739" y="952"/>
                  </a:cubicBezTo>
                  <a:cubicBezTo>
                    <a:pt x="2717" y="815"/>
                    <a:pt x="2648" y="700"/>
                    <a:pt x="2580" y="586"/>
                  </a:cubicBezTo>
                  <a:cubicBezTo>
                    <a:pt x="2465" y="404"/>
                    <a:pt x="2374" y="312"/>
                    <a:pt x="2192" y="175"/>
                  </a:cubicBezTo>
                  <a:cubicBezTo>
                    <a:pt x="2169" y="153"/>
                    <a:pt x="2123" y="130"/>
                    <a:pt x="2100" y="130"/>
                  </a:cubicBezTo>
                  <a:cubicBezTo>
                    <a:pt x="2009" y="84"/>
                    <a:pt x="1918" y="39"/>
                    <a:pt x="1826" y="16"/>
                  </a:cubicBezTo>
                  <a:cubicBezTo>
                    <a:pt x="1741" y="6"/>
                    <a:pt x="1660" y="1"/>
                    <a:pt x="1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3"/>
            <p:cNvSpPr/>
            <p:nvPr/>
          </p:nvSpPr>
          <p:spPr>
            <a:xfrm>
              <a:off x="6904250" y="1350500"/>
              <a:ext cx="62225" cy="62125"/>
            </a:xfrm>
            <a:custGeom>
              <a:rect b="b" l="l" r="r" t="t"/>
              <a:pathLst>
                <a:path extrusionOk="0" h="2485" w="2489">
                  <a:moveTo>
                    <a:pt x="1173" y="0"/>
                  </a:moveTo>
                  <a:cubicBezTo>
                    <a:pt x="1086" y="0"/>
                    <a:pt x="994" y="17"/>
                    <a:pt x="913" y="33"/>
                  </a:cubicBezTo>
                  <a:cubicBezTo>
                    <a:pt x="822" y="56"/>
                    <a:pt x="731" y="124"/>
                    <a:pt x="639" y="193"/>
                  </a:cubicBezTo>
                  <a:cubicBezTo>
                    <a:pt x="548" y="215"/>
                    <a:pt x="457" y="261"/>
                    <a:pt x="388" y="352"/>
                  </a:cubicBezTo>
                  <a:cubicBezTo>
                    <a:pt x="343" y="375"/>
                    <a:pt x="320" y="421"/>
                    <a:pt x="274" y="466"/>
                  </a:cubicBezTo>
                  <a:cubicBezTo>
                    <a:pt x="251" y="512"/>
                    <a:pt x="206" y="558"/>
                    <a:pt x="183" y="603"/>
                  </a:cubicBezTo>
                  <a:cubicBezTo>
                    <a:pt x="137" y="672"/>
                    <a:pt x="114" y="740"/>
                    <a:pt x="92" y="832"/>
                  </a:cubicBezTo>
                  <a:cubicBezTo>
                    <a:pt x="69" y="854"/>
                    <a:pt x="69" y="877"/>
                    <a:pt x="69" y="900"/>
                  </a:cubicBezTo>
                  <a:cubicBezTo>
                    <a:pt x="0" y="1128"/>
                    <a:pt x="0" y="1334"/>
                    <a:pt x="69" y="1562"/>
                  </a:cubicBezTo>
                  <a:cubicBezTo>
                    <a:pt x="92" y="1676"/>
                    <a:pt x="137" y="1767"/>
                    <a:pt x="183" y="1859"/>
                  </a:cubicBezTo>
                  <a:cubicBezTo>
                    <a:pt x="228" y="1950"/>
                    <a:pt x="297" y="2041"/>
                    <a:pt x="365" y="2133"/>
                  </a:cubicBezTo>
                  <a:cubicBezTo>
                    <a:pt x="388" y="2133"/>
                    <a:pt x="411" y="2155"/>
                    <a:pt x="434" y="2178"/>
                  </a:cubicBezTo>
                  <a:cubicBezTo>
                    <a:pt x="502" y="2224"/>
                    <a:pt x="548" y="2292"/>
                    <a:pt x="639" y="2315"/>
                  </a:cubicBezTo>
                  <a:cubicBezTo>
                    <a:pt x="708" y="2361"/>
                    <a:pt x="776" y="2384"/>
                    <a:pt x="845" y="2429"/>
                  </a:cubicBezTo>
                  <a:cubicBezTo>
                    <a:pt x="890" y="2429"/>
                    <a:pt x="913" y="2429"/>
                    <a:pt x="936" y="2452"/>
                  </a:cubicBezTo>
                  <a:cubicBezTo>
                    <a:pt x="1017" y="2468"/>
                    <a:pt x="1097" y="2484"/>
                    <a:pt x="1178" y="2484"/>
                  </a:cubicBezTo>
                  <a:cubicBezTo>
                    <a:pt x="1212" y="2484"/>
                    <a:pt x="1245" y="2482"/>
                    <a:pt x="1278" y="2475"/>
                  </a:cubicBezTo>
                  <a:cubicBezTo>
                    <a:pt x="1370" y="2475"/>
                    <a:pt x="1507" y="2452"/>
                    <a:pt x="1598" y="2407"/>
                  </a:cubicBezTo>
                  <a:cubicBezTo>
                    <a:pt x="1712" y="2384"/>
                    <a:pt x="1826" y="2338"/>
                    <a:pt x="1918" y="2270"/>
                  </a:cubicBezTo>
                  <a:cubicBezTo>
                    <a:pt x="1986" y="2224"/>
                    <a:pt x="2100" y="2155"/>
                    <a:pt x="2169" y="2064"/>
                  </a:cubicBezTo>
                  <a:cubicBezTo>
                    <a:pt x="2237" y="1973"/>
                    <a:pt x="2306" y="1904"/>
                    <a:pt x="2351" y="1790"/>
                  </a:cubicBezTo>
                  <a:cubicBezTo>
                    <a:pt x="2397" y="1722"/>
                    <a:pt x="2420" y="1653"/>
                    <a:pt x="2443" y="1562"/>
                  </a:cubicBezTo>
                  <a:cubicBezTo>
                    <a:pt x="2465" y="1516"/>
                    <a:pt x="2465" y="1448"/>
                    <a:pt x="2488" y="1402"/>
                  </a:cubicBezTo>
                  <a:cubicBezTo>
                    <a:pt x="2488" y="1242"/>
                    <a:pt x="2488" y="1128"/>
                    <a:pt x="2465" y="969"/>
                  </a:cubicBezTo>
                  <a:cubicBezTo>
                    <a:pt x="2443" y="946"/>
                    <a:pt x="2443" y="900"/>
                    <a:pt x="2443" y="877"/>
                  </a:cubicBezTo>
                  <a:cubicBezTo>
                    <a:pt x="2397" y="809"/>
                    <a:pt x="2374" y="717"/>
                    <a:pt x="2328" y="649"/>
                  </a:cubicBezTo>
                  <a:cubicBezTo>
                    <a:pt x="2283" y="558"/>
                    <a:pt x="2237" y="512"/>
                    <a:pt x="2169" y="444"/>
                  </a:cubicBezTo>
                  <a:cubicBezTo>
                    <a:pt x="2146" y="398"/>
                    <a:pt x="2123" y="375"/>
                    <a:pt x="2100" y="352"/>
                  </a:cubicBezTo>
                  <a:cubicBezTo>
                    <a:pt x="2032" y="307"/>
                    <a:pt x="1963" y="238"/>
                    <a:pt x="1895" y="193"/>
                  </a:cubicBezTo>
                  <a:cubicBezTo>
                    <a:pt x="1872" y="170"/>
                    <a:pt x="1849" y="170"/>
                    <a:pt x="1803" y="147"/>
                  </a:cubicBezTo>
                  <a:cubicBezTo>
                    <a:pt x="1735" y="101"/>
                    <a:pt x="1644" y="78"/>
                    <a:pt x="1552" y="56"/>
                  </a:cubicBezTo>
                  <a:cubicBezTo>
                    <a:pt x="1484" y="10"/>
                    <a:pt x="1370" y="10"/>
                    <a:pt x="1278" y="10"/>
                  </a:cubicBezTo>
                  <a:cubicBezTo>
                    <a:pt x="1245" y="3"/>
                    <a:pt x="1210" y="0"/>
                    <a:pt x="11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83"/>
            <p:cNvSpPr/>
            <p:nvPr/>
          </p:nvSpPr>
          <p:spPr>
            <a:xfrm>
              <a:off x="6895125" y="1500800"/>
              <a:ext cx="41675" cy="53100"/>
            </a:xfrm>
            <a:custGeom>
              <a:rect b="b" l="l" r="r" t="t"/>
              <a:pathLst>
                <a:path extrusionOk="0" h="2124" w="1667">
                  <a:moveTo>
                    <a:pt x="845" y="1"/>
                  </a:moveTo>
                  <a:cubicBezTo>
                    <a:pt x="799" y="1"/>
                    <a:pt x="730" y="24"/>
                    <a:pt x="662" y="24"/>
                  </a:cubicBezTo>
                  <a:cubicBezTo>
                    <a:pt x="548" y="69"/>
                    <a:pt x="457" y="115"/>
                    <a:pt x="365" y="206"/>
                  </a:cubicBezTo>
                  <a:cubicBezTo>
                    <a:pt x="205" y="343"/>
                    <a:pt x="114" y="503"/>
                    <a:pt x="69" y="686"/>
                  </a:cubicBezTo>
                  <a:cubicBezTo>
                    <a:pt x="23" y="777"/>
                    <a:pt x="23" y="891"/>
                    <a:pt x="23" y="982"/>
                  </a:cubicBezTo>
                  <a:cubicBezTo>
                    <a:pt x="23" y="1005"/>
                    <a:pt x="23" y="1028"/>
                    <a:pt x="23" y="1051"/>
                  </a:cubicBezTo>
                  <a:cubicBezTo>
                    <a:pt x="23" y="1074"/>
                    <a:pt x="23" y="1074"/>
                    <a:pt x="0" y="1074"/>
                  </a:cubicBezTo>
                  <a:cubicBezTo>
                    <a:pt x="0" y="1119"/>
                    <a:pt x="0" y="1142"/>
                    <a:pt x="23" y="1188"/>
                  </a:cubicBezTo>
                  <a:cubicBezTo>
                    <a:pt x="0" y="1279"/>
                    <a:pt x="23" y="1370"/>
                    <a:pt x="69" y="1439"/>
                  </a:cubicBezTo>
                  <a:cubicBezTo>
                    <a:pt x="91" y="1507"/>
                    <a:pt x="114" y="1553"/>
                    <a:pt x="160" y="1599"/>
                  </a:cubicBezTo>
                  <a:cubicBezTo>
                    <a:pt x="160" y="1599"/>
                    <a:pt x="160" y="1622"/>
                    <a:pt x="183" y="1644"/>
                  </a:cubicBezTo>
                  <a:cubicBezTo>
                    <a:pt x="274" y="1804"/>
                    <a:pt x="411" y="1941"/>
                    <a:pt x="571" y="2032"/>
                  </a:cubicBezTo>
                  <a:cubicBezTo>
                    <a:pt x="685" y="2101"/>
                    <a:pt x="799" y="2124"/>
                    <a:pt x="936" y="2124"/>
                  </a:cubicBezTo>
                  <a:cubicBezTo>
                    <a:pt x="1027" y="2124"/>
                    <a:pt x="1118" y="2124"/>
                    <a:pt x="1187" y="2078"/>
                  </a:cubicBezTo>
                  <a:cubicBezTo>
                    <a:pt x="1278" y="2032"/>
                    <a:pt x="1347" y="1987"/>
                    <a:pt x="1415" y="1918"/>
                  </a:cubicBezTo>
                  <a:cubicBezTo>
                    <a:pt x="1507" y="1827"/>
                    <a:pt x="1552" y="1736"/>
                    <a:pt x="1598" y="1622"/>
                  </a:cubicBezTo>
                  <a:cubicBezTo>
                    <a:pt x="1643" y="1507"/>
                    <a:pt x="1643" y="1393"/>
                    <a:pt x="1666" y="1279"/>
                  </a:cubicBezTo>
                  <a:cubicBezTo>
                    <a:pt x="1666" y="1165"/>
                    <a:pt x="1643" y="1051"/>
                    <a:pt x="1621" y="937"/>
                  </a:cubicBezTo>
                  <a:cubicBezTo>
                    <a:pt x="1598" y="868"/>
                    <a:pt x="1575" y="800"/>
                    <a:pt x="1552" y="731"/>
                  </a:cubicBezTo>
                  <a:cubicBezTo>
                    <a:pt x="1552" y="709"/>
                    <a:pt x="1552" y="709"/>
                    <a:pt x="1552" y="709"/>
                  </a:cubicBezTo>
                  <a:cubicBezTo>
                    <a:pt x="1552" y="594"/>
                    <a:pt x="1529" y="526"/>
                    <a:pt x="1484" y="435"/>
                  </a:cubicBezTo>
                  <a:cubicBezTo>
                    <a:pt x="1461" y="343"/>
                    <a:pt x="1415" y="275"/>
                    <a:pt x="1347" y="206"/>
                  </a:cubicBezTo>
                  <a:cubicBezTo>
                    <a:pt x="1210" y="92"/>
                    <a:pt x="1027" y="1"/>
                    <a:pt x="8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83"/>
            <p:cNvSpPr/>
            <p:nvPr/>
          </p:nvSpPr>
          <p:spPr>
            <a:xfrm>
              <a:off x="6954450" y="1656600"/>
              <a:ext cx="55950" cy="61800"/>
            </a:xfrm>
            <a:custGeom>
              <a:rect b="b" l="l" r="r" t="t"/>
              <a:pathLst>
                <a:path extrusionOk="0" h="2472" w="2238">
                  <a:moveTo>
                    <a:pt x="960" y="0"/>
                  </a:moveTo>
                  <a:cubicBezTo>
                    <a:pt x="777" y="23"/>
                    <a:pt x="594" y="69"/>
                    <a:pt x="457" y="206"/>
                  </a:cubicBezTo>
                  <a:cubicBezTo>
                    <a:pt x="389" y="297"/>
                    <a:pt x="320" y="388"/>
                    <a:pt x="252" y="480"/>
                  </a:cubicBezTo>
                  <a:cubicBezTo>
                    <a:pt x="183" y="571"/>
                    <a:pt x="138" y="685"/>
                    <a:pt x="92" y="799"/>
                  </a:cubicBezTo>
                  <a:cubicBezTo>
                    <a:pt x="69" y="845"/>
                    <a:pt x="69" y="913"/>
                    <a:pt x="47" y="959"/>
                  </a:cubicBezTo>
                  <a:cubicBezTo>
                    <a:pt x="24" y="1073"/>
                    <a:pt x="1" y="1210"/>
                    <a:pt x="24" y="1324"/>
                  </a:cubicBezTo>
                  <a:cubicBezTo>
                    <a:pt x="47" y="1552"/>
                    <a:pt x="92" y="1758"/>
                    <a:pt x="229" y="1940"/>
                  </a:cubicBezTo>
                  <a:cubicBezTo>
                    <a:pt x="275" y="2032"/>
                    <a:pt x="343" y="2100"/>
                    <a:pt x="412" y="2169"/>
                  </a:cubicBezTo>
                  <a:cubicBezTo>
                    <a:pt x="571" y="2306"/>
                    <a:pt x="663" y="2351"/>
                    <a:pt x="845" y="2420"/>
                  </a:cubicBezTo>
                  <a:cubicBezTo>
                    <a:pt x="937" y="2454"/>
                    <a:pt x="1051" y="2471"/>
                    <a:pt x="1165" y="2471"/>
                  </a:cubicBezTo>
                  <a:cubicBezTo>
                    <a:pt x="1279" y="2471"/>
                    <a:pt x="1393" y="2454"/>
                    <a:pt x="1485" y="2420"/>
                  </a:cubicBezTo>
                  <a:cubicBezTo>
                    <a:pt x="1667" y="2351"/>
                    <a:pt x="1758" y="2306"/>
                    <a:pt x="1895" y="2191"/>
                  </a:cubicBezTo>
                  <a:cubicBezTo>
                    <a:pt x="1987" y="2100"/>
                    <a:pt x="2055" y="2032"/>
                    <a:pt x="2101" y="1918"/>
                  </a:cubicBezTo>
                  <a:cubicBezTo>
                    <a:pt x="2146" y="1849"/>
                    <a:pt x="2192" y="1735"/>
                    <a:pt x="2215" y="1644"/>
                  </a:cubicBezTo>
                  <a:cubicBezTo>
                    <a:pt x="2215" y="1575"/>
                    <a:pt x="2238" y="1484"/>
                    <a:pt x="2238" y="1393"/>
                  </a:cubicBezTo>
                  <a:cubicBezTo>
                    <a:pt x="2238" y="1324"/>
                    <a:pt x="2215" y="1233"/>
                    <a:pt x="2192" y="1142"/>
                  </a:cubicBezTo>
                  <a:cubicBezTo>
                    <a:pt x="2124" y="913"/>
                    <a:pt x="1964" y="708"/>
                    <a:pt x="1758" y="594"/>
                  </a:cubicBezTo>
                  <a:cubicBezTo>
                    <a:pt x="1713" y="571"/>
                    <a:pt x="1667" y="548"/>
                    <a:pt x="1621" y="525"/>
                  </a:cubicBezTo>
                  <a:cubicBezTo>
                    <a:pt x="1576" y="411"/>
                    <a:pt x="1530" y="297"/>
                    <a:pt x="1439" y="206"/>
                  </a:cubicBezTo>
                  <a:cubicBezTo>
                    <a:pt x="1302" y="92"/>
                    <a:pt x="1142" y="0"/>
                    <a:pt x="9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3"/>
            <p:cNvSpPr/>
            <p:nvPr/>
          </p:nvSpPr>
          <p:spPr>
            <a:xfrm>
              <a:off x="7072000" y="1827275"/>
              <a:ext cx="57675" cy="69825"/>
            </a:xfrm>
            <a:custGeom>
              <a:rect b="b" l="l" r="r" t="t"/>
              <a:pathLst>
                <a:path extrusionOk="0" h="2793" w="2307">
                  <a:moveTo>
                    <a:pt x="1090" y="1"/>
                  </a:moveTo>
                  <a:cubicBezTo>
                    <a:pt x="987" y="1"/>
                    <a:pt x="886" y="23"/>
                    <a:pt x="800" y="66"/>
                  </a:cubicBezTo>
                  <a:cubicBezTo>
                    <a:pt x="708" y="89"/>
                    <a:pt x="640" y="135"/>
                    <a:pt x="572" y="203"/>
                  </a:cubicBezTo>
                  <a:cubicBezTo>
                    <a:pt x="480" y="295"/>
                    <a:pt x="412" y="386"/>
                    <a:pt x="389" y="523"/>
                  </a:cubicBezTo>
                  <a:cubicBezTo>
                    <a:pt x="320" y="706"/>
                    <a:pt x="252" y="888"/>
                    <a:pt x="183" y="1071"/>
                  </a:cubicBezTo>
                  <a:cubicBezTo>
                    <a:pt x="161" y="1094"/>
                    <a:pt x="161" y="1139"/>
                    <a:pt x="161" y="1162"/>
                  </a:cubicBezTo>
                  <a:cubicBezTo>
                    <a:pt x="115" y="1253"/>
                    <a:pt x="69" y="1345"/>
                    <a:pt x="47" y="1436"/>
                  </a:cubicBezTo>
                  <a:cubicBezTo>
                    <a:pt x="24" y="1504"/>
                    <a:pt x="1" y="1619"/>
                    <a:pt x="24" y="1710"/>
                  </a:cubicBezTo>
                  <a:cubicBezTo>
                    <a:pt x="24" y="1915"/>
                    <a:pt x="69" y="2121"/>
                    <a:pt x="183" y="2281"/>
                  </a:cubicBezTo>
                  <a:cubicBezTo>
                    <a:pt x="298" y="2440"/>
                    <a:pt x="435" y="2577"/>
                    <a:pt x="617" y="2669"/>
                  </a:cubicBezTo>
                  <a:cubicBezTo>
                    <a:pt x="788" y="2746"/>
                    <a:pt x="958" y="2792"/>
                    <a:pt x="1129" y="2792"/>
                  </a:cubicBezTo>
                  <a:cubicBezTo>
                    <a:pt x="1209" y="2792"/>
                    <a:pt x="1290" y="2782"/>
                    <a:pt x="1370" y="2760"/>
                  </a:cubicBezTo>
                  <a:cubicBezTo>
                    <a:pt x="1576" y="2714"/>
                    <a:pt x="1758" y="2600"/>
                    <a:pt x="1895" y="2463"/>
                  </a:cubicBezTo>
                  <a:cubicBezTo>
                    <a:pt x="2032" y="2349"/>
                    <a:pt x="2124" y="2189"/>
                    <a:pt x="2192" y="2029"/>
                  </a:cubicBezTo>
                  <a:cubicBezTo>
                    <a:pt x="2261" y="1870"/>
                    <a:pt x="2306" y="1687"/>
                    <a:pt x="2306" y="1504"/>
                  </a:cubicBezTo>
                  <a:cubicBezTo>
                    <a:pt x="2306" y="1276"/>
                    <a:pt x="2238" y="1094"/>
                    <a:pt x="2146" y="888"/>
                  </a:cubicBezTo>
                  <a:cubicBezTo>
                    <a:pt x="2010" y="546"/>
                    <a:pt x="1713" y="295"/>
                    <a:pt x="1416" y="89"/>
                  </a:cubicBezTo>
                  <a:cubicBezTo>
                    <a:pt x="1320" y="29"/>
                    <a:pt x="1204" y="1"/>
                    <a:pt x="10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83"/>
            <p:cNvSpPr/>
            <p:nvPr/>
          </p:nvSpPr>
          <p:spPr>
            <a:xfrm>
              <a:off x="7220375" y="1878275"/>
              <a:ext cx="75925" cy="59250"/>
            </a:xfrm>
            <a:custGeom>
              <a:rect b="b" l="l" r="r" t="t"/>
              <a:pathLst>
                <a:path extrusionOk="0" h="2370" w="3037">
                  <a:moveTo>
                    <a:pt x="2001" y="1"/>
                  </a:moveTo>
                  <a:cubicBezTo>
                    <a:pt x="1912" y="1"/>
                    <a:pt x="1826" y="12"/>
                    <a:pt x="1758" y="35"/>
                  </a:cubicBezTo>
                  <a:cubicBezTo>
                    <a:pt x="1575" y="104"/>
                    <a:pt x="1416" y="195"/>
                    <a:pt x="1324" y="355"/>
                  </a:cubicBezTo>
                  <a:cubicBezTo>
                    <a:pt x="1324" y="355"/>
                    <a:pt x="1324" y="377"/>
                    <a:pt x="1324" y="377"/>
                  </a:cubicBezTo>
                  <a:cubicBezTo>
                    <a:pt x="1233" y="286"/>
                    <a:pt x="1142" y="241"/>
                    <a:pt x="1028" y="218"/>
                  </a:cubicBezTo>
                  <a:cubicBezTo>
                    <a:pt x="966" y="200"/>
                    <a:pt x="894" y="189"/>
                    <a:pt x="820" y="189"/>
                  </a:cubicBezTo>
                  <a:cubicBezTo>
                    <a:pt x="705" y="189"/>
                    <a:pt x="587" y="216"/>
                    <a:pt x="503" y="286"/>
                  </a:cubicBezTo>
                  <a:cubicBezTo>
                    <a:pt x="343" y="377"/>
                    <a:pt x="274" y="446"/>
                    <a:pt x="160" y="606"/>
                  </a:cubicBezTo>
                  <a:cubicBezTo>
                    <a:pt x="115" y="674"/>
                    <a:pt x="92" y="743"/>
                    <a:pt x="69" y="834"/>
                  </a:cubicBezTo>
                  <a:cubicBezTo>
                    <a:pt x="69" y="857"/>
                    <a:pt x="46" y="880"/>
                    <a:pt x="46" y="902"/>
                  </a:cubicBezTo>
                  <a:cubicBezTo>
                    <a:pt x="23" y="1017"/>
                    <a:pt x="0" y="1131"/>
                    <a:pt x="23" y="1222"/>
                  </a:cubicBezTo>
                  <a:cubicBezTo>
                    <a:pt x="46" y="1427"/>
                    <a:pt x="69" y="1519"/>
                    <a:pt x="160" y="1701"/>
                  </a:cubicBezTo>
                  <a:cubicBezTo>
                    <a:pt x="343" y="2135"/>
                    <a:pt x="822" y="2340"/>
                    <a:pt x="1279" y="2363"/>
                  </a:cubicBezTo>
                  <a:cubicBezTo>
                    <a:pt x="1316" y="2367"/>
                    <a:pt x="1354" y="2369"/>
                    <a:pt x="1392" y="2369"/>
                  </a:cubicBezTo>
                  <a:cubicBezTo>
                    <a:pt x="1559" y="2369"/>
                    <a:pt x="1723" y="2332"/>
                    <a:pt x="1872" y="2295"/>
                  </a:cubicBezTo>
                  <a:cubicBezTo>
                    <a:pt x="2032" y="2249"/>
                    <a:pt x="2215" y="2181"/>
                    <a:pt x="2374" y="2112"/>
                  </a:cubicBezTo>
                  <a:cubicBezTo>
                    <a:pt x="2557" y="1998"/>
                    <a:pt x="2739" y="1838"/>
                    <a:pt x="2854" y="1656"/>
                  </a:cubicBezTo>
                  <a:cubicBezTo>
                    <a:pt x="2922" y="1564"/>
                    <a:pt x="2968" y="1450"/>
                    <a:pt x="2991" y="1359"/>
                  </a:cubicBezTo>
                  <a:cubicBezTo>
                    <a:pt x="3036" y="1199"/>
                    <a:pt x="3036" y="1085"/>
                    <a:pt x="3013" y="925"/>
                  </a:cubicBezTo>
                  <a:cubicBezTo>
                    <a:pt x="2968" y="674"/>
                    <a:pt x="2876" y="446"/>
                    <a:pt x="2671" y="263"/>
                  </a:cubicBezTo>
                  <a:cubicBezTo>
                    <a:pt x="2557" y="149"/>
                    <a:pt x="2420" y="81"/>
                    <a:pt x="2260" y="35"/>
                  </a:cubicBezTo>
                  <a:cubicBezTo>
                    <a:pt x="2180" y="12"/>
                    <a:pt x="2089" y="1"/>
                    <a:pt x="20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83"/>
            <p:cNvSpPr/>
            <p:nvPr/>
          </p:nvSpPr>
          <p:spPr>
            <a:xfrm>
              <a:off x="7359050" y="1770925"/>
              <a:ext cx="66775" cy="64875"/>
            </a:xfrm>
            <a:custGeom>
              <a:rect b="b" l="l" r="r" t="t"/>
              <a:pathLst>
                <a:path extrusionOk="0" h="2595" w="2671">
                  <a:moveTo>
                    <a:pt x="1597" y="0"/>
                  </a:moveTo>
                  <a:cubicBezTo>
                    <a:pt x="1559" y="0"/>
                    <a:pt x="1521" y="6"/>
                    <a:pt x="1484" y="15"/>
                  </a:cubicBezTo>
                  <a:cubicBezTo>
                    <a:pt x="1392" y="15"/>
                    <a:pt x="1301" y="38"/>
                    <a:pt x="1233" y="106"/>
                  </a:cubicBezTo>
                  <a:cubicBezTo>
                    <a:pt x="1096" y="175"/>
                    <a:pt x="981" y="312"/>
                    <a:pt x="936" y="449"/>
                  </a:cubicBezTo>
                  <a:cubicBezTo>
                    <a:pt x="875" y="434"/>
                    <a:pt x="812" y="426"/>
                    <a:pt x="748" y="426"/>
                  </a:cubicBezTo>
                  <a:cubicBezTo>
                    <a:pt x="621" y="426"/>
                    <a:pt x="495" y="456"/>
                    <a:pt x="388" y="517"/>
                  </a:cubicBezTo>
                  <a:cubicBezTo>
                    <a:pt x="228" y="609"/>
                    <a:pt x="114" y="768"/>
                    <a:pt x="68" y="928"/>
                  </a:cubicBezTo>
                  <a:cubicBezTo>
                    <a:pt x="23" y="1156"/>
                    <a:pt x="0" y="1385"/>
                    <a:pt x="68" y="1590"/>
                  </a:cubicBezTo>
                  <a:cubicBezTo>
                    <a:pt x="137" y="1818"/>
                    <a:pt x="251" y="1978"/>
                    <a:pt x="411" y="2161"/>
                  </a:cubicBezTo>
                  <a:cubicBezTo>
                    <a:pt x="479" y="2229"/>
                    <a:pt x="548" y="2298"/>
                    <a:pt x="639" y="2343"/>
                  </a:cubicBezTo>
                  <a:cubicBezTo>
                    <a:pt x="685" y="2389"/>
                    <a:pt x="730" y="2412"/>
                    <a:pt x="799" y="2435"/>
                  </a:cubicBezTo>
                  <a:cubicBezTo>
                    <a:pt x="890" y="2480"/>
                    <a:pt x="981" y="2526"/>
                    <a:pt x="1096" y="2549"/>
                  </a:cubicBezTo>
                  <a:cubicBezTo>
                    <a:pt x="1187" y="2572"/>
                    <a:pt x="1324" y="2594"/>
                    <a:pt x="1415" y="2594"/>
                  </a:cubicBezTo>
                  <a:cubicBezTo>
                    <a:pt x="1643" y="2572"/>
                    <a:pt x="1849" y="2526"/>
                    <a:pt x="2031" y="2412"/>
                  </a:cubicBezTo>
                  <a:cubicBezTo>
                    <a:pt x="2191" y="2298"/>
                    <a:pt x="2351" y="2161"/>
                    <a:pt x="2442" y="1978"/>
                  </a:cubicBezTo>
                  <a:cubicBezTo>
                    <a:pt x="2625" y="1659"/>
                    <a:pt x="2671" y="1293"/>
                    <a:pt x="2579" y="951"/>
                  </a:cubicBezTo>
                  <a:cubicBezTo>
                    <a:pt x="2556" y="791"/>
                    <a:pt x="2488" y="631"/>
                    <a:pt x="2397" y="517"/>
                  </a:cubicBezTo>
                  <a:cubicBezTo>
                    <a:pt x="2328" y="426"/>
                    <a:pt x="2283" y="335"/>
                    <a:pt x="2191" y="266"/>
                  </a:cubicBezTo>
                  <a:cubicBezTo>
                    <a:pt x="2123" y="221"/>
                    <a:pt x="2077" y="175"/>
                    <a:pt x="2009" y="129"/>
                  </a:cubicBezTo>
                  <a:cubicBezTo>
                    <a:pt x="1917" y="84"/>
                    <a:pt x="1849" y="61"/>
                    <a:pt x="1758" y="38"/>
                  </a:cubicBezTo>
                  <a:cubicBezTo>
                    <a:pt x="1704" y="11"/>
                    <a:pt x="1651" y="0"/>
                    <a:pt x="15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83"/>
            <p:cNvSpPr/>
            <p:nvPr/>
          </p:nvSpPr>
          <p:spPr>
            <a:xfrm>
              <a:off x="7275150" y="1140175"/>
              <a:ext cx="63375" cy="66325"/>
            </a:xfrm>
            <a:custGeom>
              <a:rect b="b" l="l" r="r" t="t"/>
              <a:pathLst>
                <a:path extrusionOk="0" h="2653" w="2535">
                  <a:moveTo>
                    <a:pt x="1119" y="0"/>
                  </a:moveTo>
                  <a:cubicBezTo>
                    <a:pt x="868" y="0"/>
                    <a:pt x="617" y="69"/>
                    <a:pt x="412" y="206"/>
                  </a:cubicBezTo>
                  <a:cubicBezTo>
                    <a:pt x="252" y="297"/>
                    <a:pt x="138" y="457"/>
                    <a:pt x="92" y="617"/>
                  </a:cubicBezTo>
                  <a:cubicBezTo>
                    <a:pt x="46" y="754"/>
                    <a:pt x="46" y="913"/>
                    <a:pt x="115" y="1050"/>
                  </a:cubicBezTo>
                  <a:cubicBezTo>
                    <a:pt x="46" y="1164"/>
                    <a:pt x="1" y="1279"/>
                    <a:pt x="1" y="1416"/>
                  </a:cubicBezTo>
                  <a:cubicBezTo>
                    <a:pt x="1" y="1644"/>
                    <a:pt x="46" y="1872"/>
                    <a:pt x="183" y="2055"/>
                  </a:cubicBezTo>
                  <a:cubicBezTo>
                    <a:pt x="320" y="2237"/>
                    <a:pt x="480" y="2397"/>
                    <a:pt x="663" y="2511"/>
                  </a:cubicBezTo>
                  <a:cubicBezTo>
                    <a:pt x="841" y="2590"/>
                    <a:pt x="1037" y="2653"/>
                    <a:pt x="1235" y="2653"/>
                  </a:cubicBezTo>
                  <a:cubicBezTo>
                    <a:pt x="1265" y="2653"/>
                    <a:pt x="1295" y="2651"/>
                    <a:pt x="1325" y="2648"/>
                  </a:cubicBezTo>
                  <a:cubicBezTo>
                    <a:pt x="1439" y="2648"/>
                    <a:pt x="1553" y="2625"/>
                    <a:pt x="1644" y="2602"/>
                  </a:cubicBezTo>
                  <a:cubicBezTo>
                    <a:pt x="1827" y="2534"/>
                    <a:pt x="1941" y="2466"/>
                    <a:pt x="2078" y="2351"/>
                  </a:cubicBezTo>
                  <a:cubicBezTo>
                    <a:pt x="2260" y="2192"/>
                    <a:pt x="2375" y="1986"/>
                    <a:pt x="2443" y="1781"/>
                  </a:cubicBezTo>
                  <a:cubicBezTo>
                    <a:pt x="2466" y="1735"/>
                    <a:pt x="2489" y="1689"/>
                    <a:pt x="2489" y="1644"/>
                  </a:cubicBezTo>
                  <a:cubicBezTo>
                    <a:pt x="2511" y="1530"/>
                    <a:pt x="2534" y="1393"/>
                    <a:pt x="2511" y="1279"/>
                  </a:cubicBezTo>
                  <a:cubicBezTo>
                    <a:pt x="2511" y="1073"/>
                    <a:pt x="2466" y="845"/>
                    <a:pt x="2329" y="639"/>
                  </a:cubicBezTo>
                  <a:cubicBezTo>
                    <a:pt x="2215" y="457"/>
                    <a:pt x="2032" y="274"/>
                    <a:pt x="1827" y="183"/>
                  </a:cubicBezTo>
                  <a:cubicBezTo>
                    <a:pt x="1621" y="69"/>
                    <a:pt x="1370" y="0"/>
                    <a:pt x="1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83"/>
            <p:cNvSpPr/>
            <p:nvPr/>
          </p:nvSpPr>
          <p:spPr>
            <a:xfrm>
              <a:off x="7158175" y="1293225"/>
              <a:ext cx="54225" cy="54925"/>
            </a:xfrm>
            <a:custGeom>
              <a:rect b="b" l="l" r="r" t="t"/>
              <a:pathLst>
                <a:path extrusionOk="0" h="2197" w="2169">
                  <a:moveTo>
                    <a:pt x="1069" y="0"/>
                  </a:moveTo>
                  <a:cubicBezTo>
                    <a:pt x="1024" y="0"/>
                    <a:pt x="979" y="6"/>
                    <a:pt x="936" y="18"/>
                  </a:cubicBezTo>
                  <a:lnTo>
                    <a:pt x="708" y="18"/>
                  </a:lnTo>
                  <a:cubicBezTo>
                    <a:pt x="684" y="12"/>
                    <a:pt x="659" y="9"/>
                    <a:pt x="635" y="9"/>
                  </a:cubicBezTo>
                  <a:cubicBezTo>
                    <a:pt x="568" y="9"/>
                    <a:pt x="501" y="31"/>
                    <a:pt x="434" y="64"/>
                  </a:cubicBezTo>
                  <a:cubicBezTo>
                    <a:pt x="343" y="87"/>
                    <a:pt x="274" y="133"/>
                    <a:pt x="206" y="201"/>
                  </a:cubicBezTo>
                  <a:cubicBezTo>
                    <a:pt x="137" y="269"/>
                    <a:pt x="92" y="338"/>
                    <a:pt x="69" y="429"/>
                  </a:cubicBezTo>
                  <a:cubicBezTo>
                    <a:pt x="23" y="521"/>
                    <a:pt x="0" y="612"/>
                    <a:pt x="0" y="703"/>
                  </a:cubicBezTo>
                  <a:cubicBezTo>
                    <a:pt x="23" y="886"/>
                    <a:pt x="69" y="1068"/>
                    <a:pt x="206" y="1205"/>
                  </a:cubicBezTo>
                  <a:cubicBezTo>
                    <a:pt x="229" y="1205"/>
                    <a:pt x="229" y="1205"/>
                    <a:pt x="252" y="1228"/>
                  </a:cubicBezTo>
                  <a:cubicBezTo>
                    <a:pt x="252" y="1297"/>
                    <a:pt x="274" y="1388"/>
                    <a:pt x="274" y="1456"/>
                  </a:cubicBezTo>
                  <a:cubicBezTo>
                    <a:pt x="274" y="1479"/>
                    <a:pt x="297" y="1502"/>
                    <a:pt x="297" y="1525"/>
                  </a:cubicBezTo>
                  <a:cubicBezTo>
                    <a:pt x="320" y="1593"/>
                    <a:pt x="343" y="1662"/>
                    <a:pt x="389" y="1730"/>
                  </a:cubicBezTo>
                  <a:cubicBezTo>
                    <a:pt x="389" y="1730"/>
                    <a:pt x="389" y="1753"/>
                    <a:pt x="411" y="1753"/>
                  </a:cubicBezTo>
                  <a:cubicBezTo>
                    <a:pt x="457" y="1822"/>
                    <a:pt x="480" y="1890"/>
                    <a:pt x="548" y="1936"/>
                  </a:cubicBezTo>
                  <a:cubicBezTo>
                    <a:pt x="662" y="2050"/>
                    <a:pt x="777" y="2095"/>
                    <a:pt x="914" y="2164"/>
                  </a:cubicBezTo>
                  <a:lnTo>
                    <a:pt x="982" y="2164"/>
                  </a:lnTo>
                  <a:cubicBezTo>
                    <a:pt x="1030" y="2180"/>
                    <a:pt x="1090" y="2196"/>
                    <a:pt x="1145" y="2196"/>
                  </a:cubicBezTo>
                  <a:cubicBezTo>
                    <a:pt x="1168" y="2196"/>
                    <a:pt x="1190" y="2193"/>
                    <a:pt x="1210" y="2187"/>
                  </a:cubicBezTo>
                  <a:cubicBezTo>
                    <a:pt x="1279" y="2187"/>
                    <a:pt x="1347" y="2187"/>
                    <a:pt x="1416" y="2164"/>
                  </a:cubicBezTo>
                  <a:lnTo>
                    <a:pt x="1438" y="2164"/>
                  </a:lnTo>
                  <a:cubicBezTo>
                    <a:pt x="1484" y="2141"/>
                    <a:pt x="1507" y="2141"/>
                    <a:pt x="1553" y="2118"/>
                  </a:cubicBezTo>
                  <a:cubicBezTo>
                    <a:pt x="1575" y="2095"/>
                    <a:pt x="1621" y="2095"/>
                    <a:pt x="1644" y="2073"/>
                  </a:cubicBezTo>
                  <a:cubicBezTo>
                    <a:pt x="1667" y="2073"/>
                    <a:pt x="1667" y="2073"/>
                    <a:pt x="1667" y="2050"/>
                  </a:cubicBezTo>
                  <a:cubicBezTo>
                    <a:pt x="1735" y="2027"/>
                    <a:pt x="1781" y="1981"/>
                    <a:pt x="1827" y="1936"/>
                  </a:cubicBezTo>
                  <a:cubicBezTo>
                    <a:pt x="1849" y="1936"/>
                    <a:pt x="1849" y="1913"/>
                    <a:pt x="1872" y="1890"/>
                  </a:cubicBezTo>
                  <a:cubicBezTo>
                    <a:pt x="1986" y="1753"/>
                    <a:pt x="2032" y="1685"/>
                    <a:pt x="2100" y="1502"/>
                  </a:cubicBezTo>
                  <a:cubicBezTo>
                    <a:pt x="2123" y="1411"/>
                    <a:pt x="2146" y="1319"/>
                    <a:pt x="2146" y="1205"/>
                  </a:cubicBezTo>
                  <a:cubicBezTo>
                    <a:pt x="2169" y="1114"/>
                    <a:pt x="2146" y="1023"/>
                    <a:pt x="2123" y="931"/>
                  </a:cubicBezTo>
                  <a:cubicBezTo>
                    <a:pt x="2123" y="909"/>
                    <a:pt x="2123" y="886"/>
                    <a:pt x="2100" y="863"/>
                  </a:cubicBezTo>
                  <a:cubicBezTo>
                    <a:pt x="2078" y="794"/>
                    <a:pt x="2055" y="726"/>
                    <a:pt x="2032" y="657"/>
                  </a:cubicBezTo>
                  <a:cubicBezTo>
                    <a:pt x="2009" y="612"/>
                    <a:pt x="1963" y="566"/>
                    <a:pt x="1941" y="521"/>
                  </a:cubicBezTo>
                  <a:cubicBezTo>
                    <a:pt x="1895" y="498"/>
                    <a:pt x="1872" y="452"/>
                    <a:pt x="1827" y="406"/>
                  </a:cubicBezTo>
                  <a:cubicBezTo>
                    <a:pt x="1781" y="338"/>
                    <a:pt x="1712" y="292"/>
                    <a:pt x="1644" y="247"/>
                  </a:cubicBezTo>
                  <a:cubicBezTo>
                    <a:pt x="1621" y="224"/>
                    <a:pt x="1598" y="224"/>
                    <a:pt x="1575" y="201"/>
                  </a:cubicBezTo>
                  <a:cubicBezTo>
                    <a:pt x="1553" y="201"/>
                    <a:pt x="1530" y="201"/>
                    <a:pt x="1530" y="178"/>
                  </a:cubicBezTo>
                  <a:cubicBezTo>
                    <a:pt x="1484" y="155"/>
                    <a:pt x="1461" y="133"/>
                    <a:pt x="1438" y="110"/>
                  </a:cubicBezTo>
                  <a:cubicBezTo>
                    <a:pt x="1322" y="43"/>
                    <a:pt x="1192"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83"/>
            <p:cNvSpPr/>
            <p:nvPr/>
          </p:nvSpPr>
          <p:spPr>
            <a:xfrm>
              <a:off x="7034350" y="1398425"/>
              <a:ext cx="54225" cy="53575"/>
            </a:xfrm>
            <a:custGeom>
              <a:rect b="b" l="l" r="r" t="t"/>
              <a:pathLst>
                <a:path extrusionOk="0" h="2143" w="2169">
                  <a:moveTo>
                    <a:pt x="1204" y="1"/>
                  </a:moveTo>
                  <a:cubicBezTo>
                    <a:pt x="1174" y="1"/>
                    <a:pt x="1146" y="4"/>
                    <a:pt x="1119" y="10"/>
                  </a:cubicBezTo>
                  <a:cubicBezTo>
                    <a:pt x="1028" y="10"/>
                    <a:pt x="959" y="10"/>
                    <a:pt x="868" y="33"/>
                  </a:cubicBezTo>
                  <a:cubicBezTo>
                    <a:pt x="845" y="33"/>
                    <a:pt x="822" y="56"/>
                    <a:pt x="799" y="56"/>
                  </a:cubicBezTo>
                  <a:cubicBezTo>
                    <a:pt x="776" y="56"/>
                    <a:pt x="754" y="79"/>
                    <a:pt x="731" y="79"/>
                  </a:cubicBezTo>
                  <a:cubicBezTo>
                    <a:pt x="640" y="102"/>
                    <a:pt x="525" y="124"/>
                    <a:pt x="434" y="170"/>
                  </a:cubicBezTo>
                  <a:cubicBezTo>
                    <a:pt x="388" y="216"/>
                    <a:pt x="343" y="238"/>
                    <a:pt x="297" y="284"/>
                  </a:cubicBezTo>
                  <a:cubicBezTo>
                    <a:pt x="206" y="375"/>
                    <a:pt x="160" y="467"/>
                    <a:pt x="115" y="581"/>
                  </a:cubicBezTo>
                  <a:cubicBezTo>
                    <a:pt x="115" y="604"/>
                    <a:pt x="92" y="649"/>
                    <a:pt x="92" y="672"/>
                  </a:cubicBezTo>
                  <a:cubicBezTo>
                    <a:pt x="92" y="695"/>
                    <a:pt x="92" y="695"/>
                    <a:pt x="92" y="718"/>
                  </a:cubicBezTo>
                  <a:cubicBezTo>
                    <a:pt x="69" y="741"/>
                    <a:pt x="69" y="763"/>
                    <a:pt x="69" y="786"/>
                  </a:cubicBezTo>
                  <a:cubicBezTo>
                    <a:pt x="46" y="786"/>
                    <a:pt x="46" y="809"/>
                    <a:pt x="46" y="809"/>
                  </a:cubicBezTo>
                  <a:cubicBezTo>
                    <a:pt x="0" y="992"/>
                    <a:pt x="23" y="1129"/>
                    <a:pt x="46" y="1311"/>
                  </a:cubicBezTo>
                  <a:cubicBezTo>
                    <a:pt x="69" y="1403"/>
                    <a:pt x="115" y="1494"/>
                    <a:pt x="160" y="1540"/>
                  </a:cubicBezTo>
                  <a:cubicBezTo>
                    <a:pt x="183" y="1562"/>
                    <a:pt x="206" y="1562"/>
                    <a:pt x="206" y="1585"/>
                  </a:cubicBezTo>
                  <a:cubicBezTo>
                    <a:pt x="206" y="1585"/>
                    <a:pt x="206" y="1608"/>
                    <a:pt x="206" y="1608"/>
                  </a:cubicBezTo>
                  <a:cubicBezTo>
                    <a:pt x="229" y="1631"/>
                    <a:pt x="251" y="1654"/>
                    <a:pt x="251" y="1676"/>
                  </a:cubicBezTo>
                  <a:cubicBezTo>
                    <a:pt x="320" y="1745"/>
                    <a:pt x="366" y="1813"/>
                    <a:pt x="411" y="1882"/>
                  </a:cubicBezTo>
                  <a:cubicBezTo>
                    <a:pt x="434" y="1905"/>
                    <a:pt x="434" y="1905"/>
                    <a:pt x="457" y="1905"/>
                  </a:cubicBezTo>
                  <a:cubicBezTo>
                    <a:pt x="571" y="2019"/>
                    <a:pt x="571" y="2019"/>
                    <a:pt x="685" y="2064"/>
                  </a:cubicBezTo>
                  <a:cubicBezTo>
                    <a:pt x="708" y="2064"/>
                    <a:pt x="754" y="2087"/>
                    <a:pt x="776" y="2110"/>
                  </a:cubicBezTo>
                  <a:cubicBezTo>
                    <a:pt x="845" y="2133"/>
                    <a:pt x="959" y="2133"/>
                    <a:pt x="1028" y="2133"/>
                  </a:cubicBezTo>
                  <a:cubicBezTo>
                    <a:pt x="1054" y="2140"/>
                    <a:pt x="1083" y="2142"/>
                    <a:pt x="1112" y="2142"/>
                  </a:cubicBezTo>
                  <a:cubicBezTo>
                    <a:pt x="1184" y="2142"/>
                    <a:pt x="1260" y="2126"/>
                    <a:pt x="1324" y="2110"/>
                  </a:cubicBezTo>
                  <a:cubicBezTo>
                    <a:pt x="1416" y="2087"/>
                    <a:pt x="1484" y="2042"/>
                    <a:pt x="1553" y="2019"/>
                  </a:cubicBezTo>
                  <a:cubicBezTo>
                    <a:pt x="1575" y="2019"/>
                    <a:pt x="1598" y="1996"/>
                    <a:pt x="1621" y="1996"/>
                  </a:cubicBezTo>
                  <a:cubicBezTo>
                    <a:pt x="1689" y="1950"/>
                    <a:pt x="1758" y="1882"/>
                    <a:pt x="1804" y="1836"/>
                  </a:cubicBezTo>
                  <a:cubicBezTo>
                    <a:pt x="1826" y="1813"/>
                    <a:pt x="1849" y="1813"/>
                    <a:pt x="1849" y="1791"/>
                  </a:cubicBezTo>
                  <a:cubicBezTo>
                    <a:pt x="1918" y="1722"/>
                    <a:pt x="1986" y="1631"/>
                    <a:pt x="2032" y="1540"/>
                  </a:cubicBezTo>
                  <a:cubicBezTo>
                    <a:pt x="2078" y="1471"/>
                    <a:pt x="2100" y="1380"/>
                    <a:pt x="2123" y="1311"/>
                  </a:cubicBezTo>
                  <a:cubicBezTo>
                    <a:pt x="2146" y="1288"/>
                    <a:pt x="2146" y="1266"/>
                    <a:pt x="2146" y="1243"/>
                  </a:cubicBezTo>
                  <a:cubicBezTo>
                    <a:pt x="2169" y="1174"/>
                    <a:pt x="2169" y="1083"/>
                    <a:pt x="2169" y="1015"/>
                  </a:cubicBezTo>
                  <a:cubicBezTo>
                    <a:pt x="2169" y="992"/>
                    <a:pt x="2169" y="992"/>
                    <a:pt x="2169" y="969"/>
                  </a:cubicBezTo>
                  <a:cubicBezTo>
                    <a:pt x="2169" y="900"/>
                    <a:pt x="2169" y="832"/>
                    <a:pt x="2146" y="763"/>
                  </a:cubicBezTo>
                  <a:cubicBezTo>
                    <a:pt x="2123" y="672"/>
                    <a:pt x="2078" y="604"/>
                    <a:pt x="2055" y="535"/>
                  </a:cubicBezTo>
                  <a:cubicBezTo>
                    <a:pt x="2055" y="512"/>
                    <a:pt x="2032" y="490"/>
                    <a:pt x="2032" y="467"/>
                  </a:cubicBezTo>
                  <a:cubicBezTo>
                    <a:pt x="1986" y="421"/>
                    <a:pt x="1941" y="375"/>
                    <a:pt x="1895" y="307"/>
                  </a:cubicBezTo>
                  <a:cubicBezTo>
                    <a:pt x="1895" y="307"/>
                    <a:pt x="1895" y="307"/>
                    <a:pt x="1872" y="284"/>
                  </a:cubicBezTo>
                  <a:cubicBezTo>
                    <a:pt x="1872" y="284"/>
                    <a:pt x="1872" y="284"/>
                    <a:pt x="1849" y="261"/>
                  </a:cubicBezTo>
                  <a:cubicBezTo>
                    <a:pt x="1804" y="216"/>
                    <a:pt x="1758" y="170"/>
                    <a:pt x="1689" y="147"/>
                  </a:cubicBezTo>
                  <a:cubicBezTo>
                    <a:pt x="1621" y="102"/>
                    <a:pt x="1553" y="79"/>
                    <a:pt x="1484" y="56"/>
                  </a:cubicBezTo>
                  <a:cubicBezTo>
                    <a:pt x="1461" y="33"/>
                    <a:pt x="1438" y="33"/>
                    <a:pt x="1416" y="33"/>
                  </a:cubicBezTo>
                  <a:cubicBezTo>
                    <a:pt x="1351" y="17"/>
                    <a:pt x="1275" y="1"/>
                    <a:pt x="120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3"/>
            <p:cNvSpPr/>
            <p:nvPr/>
          </p:nvSpPr>
          <p:spPr>
            <a:xfrm>
              <a:off x="7035500" y="1552750"/>
              <a:ext cx="55375" cy="58225"/>
            </a:xfrm>
            <a:custGeom>
              <a:rect b="b" l="l" r="r" t="t"/>
              <a:pathLst>
                <a:path extrusionOk="0" h="2329" w="2215">
                  <a:moveTo>
                    <a:pt x="976" y="0"/>
                  </a:moveTo>
                  <a:cubicBezTo>
                    <a:pt x="850" y="0"/>
                    <a:pt x="723" y="30"/>
                    <a:pt x="616" y="91"/>
                  </a:cubicBezTo>
                  <a:cubicBezTo>
                    <a:pt x="525" y="160"/>
                    <a:pt x="434" y="228"/>
                    <a:pt x="342" y="320"/>
                  </a:cubicBezTo>
                  <a:cubicBezTo>
                    <a:pt x="274" y="411"/>
                    <a:pt x="205" y="502"/>
                    <a:pt x="160" y="594"/>
                  </a:cubicBezTo>
                  <a:cubicBezTo>
                    <a:pt x="114" y="708"/>
                    <a:pt x="46" y="822"/>
                    <a:pt x="23" y="936"/>
                  </a:cubicBezTo>
                  <a:cubicBezTo>
                    <a:pt x="23" y="1004"/>
                    <a:pt x="0" y="1096"/>
                    <a:pt x="0" y="1187"/>
                  </a:cubicBezTo>
                  <a:cubicBezTo>
                    <a:pt x="0" y="1278"/>
                    <a:pt x="23" y="1370"/>
                    <a:pt x="46" y="1461"/>
                  </a:cubicBezTo>
                  <a:cubicBezTo>
                    <a:pt x="46" y="1484"/>
                    <a:pt x="46" y="1507"/>
                    <a:pt x="69" y="1529"/>
                  </a:cubicBezTo>
                  <a:cubicBezTo>
                    <a:pt x="91" y="1621"/>
                    <a:pt x="114" y="1689"/>
                    <a:pt x="160" y="1758"/>
                  </a:cubicBezTo>
                  <a:cubicBezTo>
                    <a:pt x="205" y="1826"/>
                    <a:pt x="251" y="1895"/>
                    <a:pt x="320" y="1963"/>
                  </a:cubicBezTo>
                  <a:cubicBezTo>
                    <a:pt x="320" y="1986"/>
                    <a:pt x="342" y="2009"/>
                    <a:pt x="365" y="2031"/>
                  </a:cubicBezTo>
                  <a:cubicBezTo>
                    <a:pt x="434" y="2077"/>
                    <a:pt x="502" y="2123"/>
                    <a:pt x="571" y="2168"/>
                  </a:cubicBezTo>
                  <a:cubicBezTo>
                    <a:pt x="639" y="2214"/>
                    <a:pt x="730" y="2237"/>
                    <a:pt x="799" y="2283"/>
                  </a:cubicBezTo>
                  <a:cubicBezTo>
                    <a:pt x="913" y="2305"/>
                    <a:pt x="1027" y="2328"/>
                    <a:pt x="1141" y="2328"/>
                  </a:cubicBezTo>
                  <a:lnTo>
                    <a:pt x="1210" y="2328"/>
                  </a:lnTo>
                  <a:cubicBezTo>
                    <a:pt x="1301" y="2328"/>
                    <a:pt x="1370" y="2328"/>
                    <a:pt x="1461" y="2283"/>
                  </a:cubicBezTo>
                  <a:cubicBezTo>
                    <a:pt x="1621" y="2237"/>
                    <a:pt x="1758" y="2168"/>
                    <a:pt x="1895" y="2054"/>
                  </a:cubicBezTo>
                  <a:cubicBezTo>
                    <a:pt x="1917" y="2009"/>
                    <a:pt x="1940" y="1963"/>
                    <a:pt x="1986" y="1940"/>
                  </a:cubicBezTo>
                  <a:cubicBezTo>
                    <a:pt x="2009" y="1895"/>
                    <a:pt x="2054" y="1849"/>
                    <a:pt x="2077" y="1803"/>
                  </a:cubicBezTo>
                  <a:cubicBezTo>
                    <a:pt x="2123" y="1712"/>
                    <a:pt x="2168" y="1621"/>
                    <a:pt x="2191" y="1507"/>
                  </a:cubicBezTo>
                  <a:cubicBezTo>
                    <a:pt x="2214" y="1301"/>
                    <a:pt x="2214" y="1210"/>
                    <a:pt x="2168" y="1004"/>
                  </a:cubicBezTo>
                  <a:cubicBezTo>
                    <a:pt x="2168" y="982"/>
                    <a:pt x="2168" y="959"/>
                    <a:pt x="2168" y="959"/>
                  </a:cubicBezTo>
                  <a:cubicBezTo>
                    <a:pt x="2146" y="867"/>
                    <a:pt x="2100" y="799"/>
                    <a:pt x="2054" y="730"/>
                  </a:cubicBezTo>
                  <a:cubicBezTo>
                    <a:pt x="2054" y="708"/>
                    <a:pt x="2054" y="708"/>
                    <a:pt x="2054" y="708"/>
                  </a:cubicBezTo>
                  <a:cubicBezTo>
                    <a:pt x="2009" y="639"/>
                    <a:pt x="1963" y="594"/>
                    <a:pt x="1917" y="548"/>
                  </a:cubicBezTo>
                  <a:cubicBezTo>
                    <a:pt x="1917" y="525"/>
                    <a:pt x="1895" y="525"/>
                    <a:pt x="1895" y="525"/>
                  </a:cubicBezTo>
                  <a:cubicBezTo>
                    <a:pt x="1849" y="479"/>
                    <a:pt x="1780" y="434"/>
                    <a:pt x="1735" y="388"/>
                  </a:cubicBezTo>
                  <a:cubicBezTo>
                    <a:pt x="1712" y="388"/>
                    <a:pt x="1712" y="365"/>
                    <a:pt x="1712" y="365"/>
                  </a:cubicBezTo>
                  <a:cubicBezTo>
                    <a:pt x="1643" y="342"/>
                    <a:pt x="1598" y="320"/>
                    <a:pt x="1529" y="297"/>
                  </a:cubicBezTo>
                  <a:cubicBezTo>
                    <a:pt x="1438" y="183"/>
                    <a:pt x="1324" y="69"/>
                    <a:pt x="1164" y="23"/>
                  </a:cubicBezTo>
                  <a:cubicBezTo>
                    <a:pt x="1103" y="8"/>
                    <a:pt x="1040" y="0"/>
                    <a:pt x="9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83"/>
            <p:cNvSpPr/>
            <p:nvPr/>
          </p:nvSpPr>
          <p:spPr>
            <a:xfrm>
              <a:off x="7147900" y="1679900"/>
              <a:ext cx="64500" cy="61400"/>
            </a:xfrm>
            <a:custGeom>
              <a:rect b="b" l="l" r="r" t="t"/>
              <a:pathLst>
                <a:path extrusionOk="0" h="2456" w="2580">
                  <a:moveTo>
                    <a:pt x="970" y="1"/>
                  </a:moveTo>
                  <a:cubicBezTo>
                    <a:pt x="951" y="1"/>
                    <a:pt x="932" y="2"/>
                    <a:pt x="914" y="4"/>
                  </a:cubicBezTo>
                  <a:cubicBezTo>
                    <a:pt x="868" y="4"/>
                    <a:pt x="800" y="27"/>
                    <a:pt x="731" y="27"/>
                  </a:cubicBezTo>
                  <a:cubicBezTo>
                    <a:pt x="617" y="50"/>
                    <a:pt x="503" y="118"/>
                    <a:pt x="434" y="210"/>
                  </a:cubicBezTo>
                  <a:cubicBezTo>
                    <a:pt x="411" y="232"/>
                    <a:pt x="389" y="255"/>
                    <a:pt x="366" y="278"/>
                  </a:cubicBezTo>
                  <a:cubicBezTo>
                    <a:pt x="297" y="346"/>
                    <a:pt x="252" y="415"/>
                    <a:pt x="206" y="483"/>
                  </a:cubicBezTo>
                  <a:cubicBezTo>
                    <a:pt x="138" y="575"/>
                    <a:pt x="92" y="689"/>
                    <a:pt x="69" y="826"/>
                  </a:cubicBezTo>
                  <a:cubicBezTo>
                    <a:pt x="1" y="1054"/>
                    <a:pt x="1" y="1305"/>
                    <a:pt x="69" y="1533"/>
                  </a:cubicBezTo>
                  <a:cubicBezTo>
                    <a:pt x="92" y="1625"/>
                    <a:pt x="138" y="1716"/>
                    <a:pt x="183" y="1784"/>
                  </a:cubicBezTo>
                  <a:cubicBezTo>
                    <a:pt x="183" y="1807"/>
                    <a:pt x="206" y="1853"/>
                    <a:pt x="229" y="1876"/>
                  </a:cubicBezTo>
                  <a:cubicBezTo>
                    <a:pt x="275" y="1944"/>
                    <a:pt x="320" y="2013"/>
                    <a:pt x="389" y="2081"/>
                  </a:cubicBezTo>
                  <a:cubicBezTo>
                    <a:pt x="434" y="2127"/>
                    <a:pt x="526" y="2195"/>
                    <a:pt x="594" y="2241"/>
                  </a:cubicBezTo>
                  <a:cubicBezTo>
                    <a:pt x="777" y="2378"/>
                    <a:pt x="1028" y="2424"/>
                    <a:pt x="1279" y="2446"/>
                  </a:cubicBezTo>
                  <a:cubicBezTo>
                    <a:pt x="1312" y="2453"/>
                    <a:pt x="1346" y="2456"/>
                    <a:pt x="1379" y="2456"/>
                  </a:cubicBezTo>
                  <a:cubicBezTo>
                    <a:pt x="1460" y="2456"/>
                    <a:pt x="1541" y="2440"/>
                    <a:pt x="1621" y="2424"/>
                  </a:cubicBezTo>
                  <a:cubicBezTo>
                    <a:pt x="1667" y="2424"/>
                    <a:pt x="1690" y="2401"/>
                    <a:pt x="1713" y="2401"/>
                  </a:cubicBezTo>
                  <a:cubicBezTo>
                    <a:pt x="1804" y="2378"/>
                    <a:pt x="1895" y="2332"/>
                    <a:pt x="1964" y="2287"/>
                  </a:cubicBezTo>
                  <a:cubicBezTo>
                    <a:pt x="2009" y="2264"/>
                    <a:pt x="2055" y="2218"/>
                    <a:pt x="2101" y="2195"/>
                  </a:cubicBezTo>
                  <a:cubicBezTo>
                    <a:pt x="2146" y="2150"/>
                    <a:pt x="2192" y="2127"/>
                    <a:pt x="2238" y="2081"/>
                  </a:cubicBezTo>
                  <a:cubicBezTo>
                    <a:pt x="2306" y="2013"/>
                    <a:pt x="2352" y="1944"/>
                    <a:pt x="2397" y="1876"/>
                  </a:cubicBezTo>
                  <a:cubicBezTo>
                    <a:pt x="2443" y="1807"/>
                    <a:pt x="2466" y="1716"/>
                    <a:pt x="2511" y="1647"/>
                  </a:cubicBezTo>
                  <a:cubicBezTo>
                    <a:pt x="2511" y="1602"/>
                    <a:pt x="2534" y="1579"/>
                    <a:pt x="2534" y="1556"/>
                  </a:cubicBezTo>
                  <a:cubicBezTo>
                    <a:pt x="2557" y="1465"/>
                    <a:pt x="2557" y="1374"/>
                    <a:pt x="2557" y="1282"/>
                  </a:cubicBezTo>
                  <a:cubicBezTo>
                    <a:pt x="2580" y="1100"/>
                    <a:pt x="2511" y="963"/>
                    <a:pt x="2443" y="780"/>
                  </a:cubicBezTo>
                  <a:cubicBezTo>
                    <a:pt x="2374" y="643"/>
                    <a:pt x="2238" y="506"/>
                    <a:pt x="2101" y="438"/>
                  </a:cubicBezTo>
                  <a:cubicBezTo>
                    <a:pt x="2101" y="415"/>
                    <a:pt x="2078" y="415"/>
                    <a:pt x="2078" y="415"/>
                  </a:cubicBezTo>
                  <a:cubicBezTo>
                    <a:pt x="2009" y="369"/>
                    <a:pt x="1941" y="346"/>
                    <a:pt x="1895" y="324"/>
                  </a:cubicBezTo>
                  <a:lnTo>
                    <a:pt x="1849" y="324"/>
                  </a:lnTo>
                  <a:cubicBezTo>
                    <a:pt x="1781" y="301"/>
                    <a:pt x="1713" y="301"/>
                    <a:pt x="1644" y="301"/>
                  </a:cubicBezTo>
                  <a:cubicBezTo>
                    <a:pt x="1598" y="301"/>
                    <a:pt x="1553" y="301"/>
                    <a:pt x="1507" y="324"/>
                  </a:cubicBezTo>
                  <a:cubicBezTo>
                    <a:pt x="1484" y="278"/>
                    <a:pt x="1439" y="232"/>
                    <a:pt x="1416" y="210"/>
                  </a:cubicBezTo>
                  <a:cubicBezTo>
                    <a:pt x="1293" y="87"/>
                    <a:pt x="1133" y="1"/>
                    <a:pt x="97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83"/>
            <p:cNvSpPr/>
            <p:nvPr/>
          </p:nvSpPr>
          <p:spPr>
            <a:xfrm>
              <a:off x="7300825" y="1652600"/>
              <a:ext cx="67375" cy="59600"/>
            </a:xfrm>
            <a:custGeom>
              <a:rect b="b" l="l" r="r" t="t"/>
              <a:pathLst>
                <a:path extrusionOk="0" h="2384" w="2695">
                  <a:moveTo>
                    <a:pt x="1530" y="0"/>
                  </a:moveTo>
                  <a:cubicBezTo>
                    <a:pt x="1439" y="0"/>
                    <a:pt x="1348" y="23"/>
                    <a:pt x="1279" y="46"/>
                  </a:cubicBezTo>
                  <a:cubicBezTo>
                    <a:pt x="1096" y="92"/>
                    <a:pt x="982" y="160"/>
                    <a:pt x="845" y="274"/>
                  </a:cubicBezTo>
                  <a:cubicBezTo>
                    <a:pt x="845" y="297"/>
                    <a:pt x="845" y="297"/>
                    <a:pt x="823" y="297"/>
                  </a:cubicBezTo>
                  <a:lnTo>
                    <a:pt x="708" y="297"/>
                  </a:lnTo>
                  <a:cubicBezTo>
                    <a:pt x="526" y="297"/>
                    <a:pt x="343" y="366"/>
                    <a:pt x="206" y="503"/>
                  </a:cubicBezTo>
                  <a:lnTo>
                    <a:pt x="115" y="640"/>
                  </a:lnTo>
                  <a:cubicBezTo>
                    <a:pt x="46" y="754"/>
                    <a:pt x="1" y="868"/>
                    <a:pt x="1" y="982"/>
                  </a:cubicBezTo>
                  <a:cubicBezTo>
                    <a:pt x="1" y="1050"/>
                    <a:pt x="1" y="1096"/>
                    <a:pt x="1" y="1165"/>
                  </a:cubicBezTo>
                  <a:cubicBezTo>
                    <a:pt x="24" y="1279"/>
                    <a:pt x="24" y="1393"/>
                    <a:pt x="69" y="1484"/>
                  </a:cubicBezTo>
                  <a:cubicBezTo>
                    <a:pt x="161" y="1690"/>
                    <a:pt x="252" y="1895"/>
                    <a:pt x="435" y="2032"/>
                  </a:cubicBezTo>
                  <a:cubicBezTo>
                    <a:pt x="594" y="2169"/>
                    <a:pt x="800" y="2306"/>
                    <a:pt x="1005" y="2351"/>
                  </a:cubicBezTo>
                  <a:cubicBezTo>
                    <a:pt x="1108" y="2372"/>
                    <a:pt x="1206" y="2383"/>
                    <a:pt x="1303" y="2383"/>
                  </a:cubicBezTo>
                  <a:cubicBezTo>
                    <a:pt x="1423" y="2383"/>
                    <a:pt x="1541" y="2366"/>
                    <a:pt x="1667" y="2329"/>
                  </a:cubicBezTo>
                  <a:cubicBezTo>
                    <a:pt x="2078" y="2192"/>
                    <a:pt x="2420" y="1872"/>
                    <a:pt x="2557" y="1438"/>
                  </a:cubicBezTo>
                  <a:cubicBezTo>
                    <a:pt x="2694" y="959"/>
                    <a:pt x="2512" y="388"/>
                    <a:pt x="2078" y="137"/>
                  </a:cubicBezTo>
                  <a:cubicBezTo>
                    <a:pt x="1918" y="46"/>
                    <a:pt x="1781" y="23"/>
                    <a:pt x="15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83"/>
            <p:cNvSpPr/>
            <p:nvPr/>
          </p:nvSpPr>
          <p:spPr>
            <a:xfrm>
              <a:off x="7346475" y="1317650"/>
              <a:ext cx="61650" cy="58225"/>
            </a:xfrm>
            <a:custGeom>
              <a:rect b="b" l="l" r="r" t="t"/>
              <a:pathLst>
                <a:path extrusionOk="0" h="2329" w="2466">
                  <a:moveTo>
                    <a:pt x="1096" y="0"/>
                  </a:moveTo>
                  <a:cubicBezTo>
                    <a:pt x="891" y="0"/>
                    <a:pt x="686" y="46"/>
                    <a:pt x="503" y="114"/>
                  </a:cubicBezTo>
                  <a:cubicBezTo>
                    <a:pt x="412" y="137"/>
                    <a:pt x="343" y="183"/>
                    <a:pt x="275" y="228"/>
                  </a:cubicBezTo>
                  <a:cubicBezTo>
                    <a:pt x="206" y="274"/>
                    <a:pt x="138" y="342"/>
                    <a:pt x="92" y="434"/>
                  </a:cubicBezTo>
                  <a:cubicBezTo>
                    <a:pt x="46" y="502"/>
                    <a:pt x="24" y="593"/>
                    <a:pt x="24" y="685"/>
                  </a:cubicBezTo>
                  <a:cubicBezTo>
                    <a:pt x="1" y="776"/>
                    <a:pt x="1" y="867"/>
                    <a:pt x="24" y="959"/>
                  </a:cubicBezTo>
                  <a:cubicBezTo>
                    <a:pt x="69" y="1141"/>
                    <a:pt x="183" y="1301"/>
                    <a:pt x="343" y="1392"/>
                  </a:cubicBezTo>
                  <a:lnTo>
                    <a:pt x="435" y="1415"/>
                  </a:lnTo>
                  <a:cubicBezTo>
                    <a:pt x="435" y="1461"/>
                    <a:pt x="457" y="1507"/>
                    <a:pt x="457" y="1552"/>
                  </a:cubicBezTo>
                  <a:cubicBezTo>
                    <a:pt x="480" y="1621"/>
                    <a:pt x="526" y="1689"/>
                    <a:pt x="549" y="1758"/>
                  </a:cubicBezTo>
                  <a:cubicBezTo>
                    <a:pt x="571" y="1780"/>
                    <a:pt x="571" y="1803"/>
                    <a:pt x="594" y="1826"/>
                  </a:cubicBezTo>
                  <a:cubicBezTo>
                    <a:pt x="640" y="1895"/>
                    <a:pt x="708" y="1986"/>
                    <a:pt x="777" y="2054"/>
                  </a:cubicBezTo>
                  <a:cubicBezTo>
                    <a:pt x="823" y="2100"/>
                    <a:pt x="891" y="2146"/>
                    <a:pt x="960" y="2191"/>
                  </a:cubicBezTo>
                  <a:cubicBezTo>
                    <a:pt x="1005" y="2214"/>
                    <a:pt x="1051" y="2214"/>
                    <a:pt x="1096" y="2237"/>
                  </a:cubicBezTo>
                  <a:cubicBezTo>
                    <a:pt x="1119" y="2260"/>
                    <a:pt x="1165" y="2283"/>
                    <a:pt x="1211" y="2305"/>
                  </a:cubicBezTo>
                  <a:lnTo>
                    <a:pt x="1348" y="2305"/>
                  </a:lnTo>
                  <a:cubicBezTo>
                    <a:pt x="1370" y="2305"/>
                    <a:pt x="1416" y="2328"/>
                    <a:pt x="1462" y="2328"/>
                  </a:cubicBezTo>
                  <a:lnTo>
                    <a:pt x="1484" y="2328"/>
                  </a:lnTo>
                  <a:cubicBezTo>
                    <a:pt x="1553" y="2328"/>
                    <a:pt x="1621" y="2305"/>
                    <a:pt x="1690" y="2305"/>
                  </a:cubicBezTo>
                  <a:cubicBezTo>
                    <a:pt x="1758" y="2283"/>
                    <a:pt x="1850" y="2237"/>
                    <a:pt x="1918" y="2214"/>
                  </a:cubicBezTo>
                  <a:cubicBezTo>
                    <a:pt x="1941" y="2191"/>
                    <a:pt x="1941" y="2191"/>
                    <a:pt x="1964" y="2168"/>
                  </a:cubicBezTo>
                  <a:cubicBezTo>
                    <a:pt x="2032" y="2123"/>
                    <a:pt x="2101" y="2077"/>
                    <a:pt x="2146" y="2031"/>
                  </a:cubicBezTo>
                  <a:cubicBezTo>
                    <a:pt x="2215" y="1963"/>
                    <a:pt x="2283" y="1872"/>
                    <a:pt x="2329" y="1780"/>
                  </a:cubicBezTo>
                  <a:cubicBezTo>
                    <a:pt x="2375" y="1712"/>
                    <a:pt x="2420" y="1598"/>
                    <a:pt x="2420" y="1507"/>
                  </a:cubicBezTo>
                  <a:cubicBezTo>
                    <a:pt x="2443" y="1415"/>
                    <a:pt x="2466" y="1301"/>
                    <a:pt x="2466" y="1187"/>
                  </a:cubicBezTo>
                  <a:cubicBezTo>
                    <a:pt x="2443" y="1096"/>
                    <a:pt x="2443" y="982"/>
                    <a:pt x="2398" y="890"/>
                  </a:cubicBezTo>
                  <a:cubicBezTo>
                    <a:pt x="2375" y="799"/>
                    <a:pt x="2352" y="730"/>
                    <a:pt x="2306" y="662"/>
                  </a:cubicBezTo>
                  <a:cubicBezTo>
                    <a:pt x="2306" y="639"/>
                    <a:pt x="2306" y="616"/>
                    <a:pt x="2283" y="593"/>
                  </a:cubicBezTo>
                  <a:cubicBezTo>
                    <a:pt x="2238" y="525"/>
                    <a:pt x="2192" y="479"/>
                    <a:pt x="2146" y="411"/>
                  </a:cubicBezTo>
                  <a:cubicBezTo>
                    <a:pt x="2124" y="388"/>
                    <a:pt x="2101" y="365"/>
                    <a:pt x="2101" y="365"/>
                  </a:cubicBezTo>
                  <a:cubicBezTo>
                    <a:pt x="2009" y="297"/>
                    <a:pt x="1918" y="205"/>
                    <a:pt x="1827" y="160"/>
                  </a:cubicBezTo>
                  <a:cubicBezTo>
                    <a:pt x="1713" y="114"/>
                    <a:pt x="1599" y="46"/>
                    <a:pt x="1462" y="46"/>
                  </a:cubicBezTo>
                  <a:cubicBezTo>
                    <a:pt x="1348" y="23"/>
                    <a:pt x="1233" y="0"/>
                    <a:pt x="10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3"/>
            <p:cNvSpPr/>
            <p:nvPr/>
          </p:nvSpPr>
          <p:spPr>
            <a:xfrm>
              <a:off x="7226650" y="1439075"/>
              <a:ext cx="57650" cy="66900"/>
            </a:xfrm>
            <a:custGeom>
              <a:rect b="b" l="l" r="r" t="t"/>
              <a:pathLst>
                <a:path extrusionOk="0" h="2676" w="2306">
                  <a:moveTo>
                    <a:pt x="1244" y="0"/>
                  </a:moveTo>
                  <a:cubicBezTo>
                    <a:pt x="1218" y="0"/>
                    <a:pt x="1192" y="2"/>
                    <a:pt x="1165" y="5"/>
                  </a:cubicBezTo>
                  <a:cubicBezTo>
                    <a:pt x="982" y="28"/>
                    <a:pt x="891" y="50"/>
                    <a:pt x="731" y="119"/>
                  </a:cubicBezTo>
                  <a:cubicBezTo>
                    <a:pt x="640" y="165"/>
                    <a:pt x="571" y="233"/>
                    <a:pt x="503" y="302"/>
                  </a:cubicBezTo>
                  <a:cubicBezTo>
                    <a:pt x="366" y="416"/>
                    <a:pt x="297" y="621"/>
                    <a:pt x="297" y="781"/>
                  </a:cubicBezTo>
                  <a:cubicBezTo>
                    <a:pt x="297" y="963"/>
                    <a:pt x="366" y="1169"/>
                    <a:pt x="503" y="1283"/>
                  </a:cubicBezTo>
                  <a:cubicBezTo>
                    <a:pt x="503" y="1283"/>
                    <a:pt x="526" y="1306"/>
                    <a:pt x="526" y="1306"/>
                  </a:cubicBezTo>
                  <a:cubicBezTo>
                    <a:pt x="411" y="1352"/>
                    <a:pt x="297" y="1397"/>
                    <a:pt x="229" y="1488"/>
                  </a:cubicBezTo>
                  <a:cubicBezTo>
                    <a:pt x="92" y="1603"/>
                    <a:pt x="1" y="1808"/>
                    <a:pt x="23" y="1991"/>
                  </a:cubicBezTo>
                  <a:cubicBezTo>
                    <a:pt x="23" y="2150"/>
                    <a:pt x="92" y="2356"/>
                    <a:pt x="229" y="2470"/>
                  </a:cubicBezTo>
                  <a:cubicBezTo>
                    <a:pt x="366" y="2607"/>
                    <a:pt x="526" y="2675"/>
                    <a:pt x="708" y="2675"/>
                  </a:cubicBezTo>
                  <a:cubicBezTo>
                    <a:pt x="1279" y="2675"/>
                    <a:pt x="1827" y="2379"/>
                    <a:pt x="2100" y="1876"/>
                  </a:cubicBezTo>
                  <a:cubicBezTo>
                    <a:pt x="2146" y="1831"/>
                    <a:pt x="2169" y="1762"/>
                    <a:pt x="2192" y="1694"/>
                  </a:cubicBezTo>
                  <a:cubicBezTo>
                    <a:pt x="2215" y="1625"/>
                    <a:pt x="2260" y="1557"/>
                    <a:pt x="2260" y="1488"/>
                  </a:cubicBezTo>
                  <a:cubicBezTo>
                    <a:pt x="2306" y="1306"/>
                    <a:pt x="2306" y="1146"/>
                    <a:pt x="2283" y="986"/>
                  </a:cubicBezTo>
                  <a:cubicBezTo>
                    <a:pt x="2260" y="804"/>
                    <a:pt x="2215" y="644"/>
                    <a:pt x="2123" y="507"/>
                  </a:cubicBezTo>
                  <a:cubicBezTo>
                    <a:pt x="2009" y="347"/>
                    <a:pt x="1895" y="210"/>
                    <a:pt x="1712" y="142"/>
                  </a:cubicBezTo>
                  <a:cubicBezTo>
                    <a:pt x="1574" y="62"/>
                    <a:pt x="1418" y="0"/>
                    <a:pt x="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3"/>
            <p:cNvSpPr/>
            <p:nvPr/>
          </p:nvSpPr>
          <p:spPr>
            <a:xfrm>
              <a:off x="7148475" y="1550950"/>
              <a:ext cx="53675" cy="54750"/>
            </a:xfrm>
            <a:custGeom>
              <a:rect b="b" l="l" r="r" t="t"/>
              <a:pathLst>
                <a:path extrusionOk="0" h="2190" w="2147">
                  <a:moveTo>
                    <a:pt x="1245" y="1"/>
                  </a:moveTo>
                  <a:cubicBezTo>
                    <a:pt x="1162" y="1"/>
                    <a:pt x="1080" y="16"/>
                    <a:pt x="1005" y="49"/>
                  </a:cubicBezTo>
                  <a:cubicBezTo>
                    <a:pt x="936" y="49"/>
                    <a:pt x="868" y="95"/>
                    <a:pt x="822" y="118"/>
                  </a:cubicBezTo>
                  <a:cubicBezTo>
                    <a:pt x="799" y="118"/>
                    <a:pt x="754" y="118"/>
                    <a:pt x="731" y="95"/>
                  </a:cubicBezTo>
                  <a:cubicBezTo>
                    <a:pt x="594" y="95"/>
                    <a:pt x="480" y="141"/>
                    <a:pt x="366" y="209"/>
                  </a:cubicBezTo>
                  <a:cubicBezTo>
                    <a:pt x="229" y="300"/>
                    <a:pt x="115" y="437"/>
                    <a:pt x="46" y="620"/>
                  </a:cubicBezTo>
                  <a:cubicBezTo>
                    <a:pt x="46" y="643"/>
                    <a:pt x="46" y="688"/>
                    <a:pt x="23" y="711"/>
                  </a:cubicBezTo>
                  <a:cubicBezTo>
                    <a:pt x="23" y="802"/>
                    <a:pt x="0" y="894"/>
                    <a:pt x="0" y="985"/>
                  </a:cubicBezTo>
                  <a:cubicBezTo>
                    <a:pt x="0" y="1008"/>
                    <a:pt x="0" y="1054"/>
                    <a:pt x="0" y="1076"/>
                  </a:cubicBezTo>
                  <a:cubicBezTo>
                    <a:pt x="23" y="1168"/>
                    <a:pt x="23" y="1259"/>
                    <a:pt x="46" y="1350"/>
                  </a:cubicBezTo>
                  <a:cubicBezTo>
                    <a:pt x="46" y="1396"/>
                    <a:pt x="69" y="1419"/>
                    <a:pt x="69" y="1442"/>
                  </a:cubicBezTo>
                  <a:cubicBezTo>
                    <a:pt x="92" y="1533"/>
                    <a:pt x="137" y="1624"/>
                    <a:pt x="183" y="1693"/>
                  </a:cubicBezTo>
                  <a:cubicBezTo>
                    <a:pt x="183" y="1715"/>
                    <a:pt x="206" y="1761"/>
                    <a:pt x="229" y="1784"/>
                  </a:cubicBezTo>
                  <a:cubicBezTo>
                    <a:pt x="274" y="1852"/>
                    <a:pt x="343" y="1921"/>
                    <a:pt x="388" y="1989"/>
                  </a:cubicBezTo>
                  <a:cubicBezTo>
                    <a:pt x="480" y="2081"/>
                    <a:pt x="571" y="2149"/>
                    <a:pt x="708" y="2172"/>
                  </a:cubicBezTo>
                  <a:cubicBezTo>
                    <a:pt x="765" y="2183"/>
                    <a:pt x="822" y="2189"/>
                    <a:pt x="882" y="2189"/>
                  </a:cubicBezTo>
                  <a:cubicBezTo>
                    <a:pt x="942" y="2189"/>
                    <a:pt x="1005" y="2183"/>
                    <a:pt x="1073" y="2172"/>
                  </a:cubicBezTo>
                  <a:cubicBezTo>
                    <a:pt x="1210" y="2126"/>
                    <a:pt x="1324" y="2081"/>
                    <a:pt x="1461" y="2012"/>
                  </a:cubicBezTo>
                  <a:cubicBezTo>
                    <a:pt x="1575" y="1967"/>
                    <a:pt x="1667" y="1875"/>
                    <a:pt x="1781" y="1807"/>
                  </a:cubicBezTo>
                  <a:cubicBezTo>
                    <a:pt x="1804" y="1784"/>
                    <a:pt x="1826" y="1761"/>
                    <a:pt x="1849" y="1715"/>
                  </a:cubicBezTo>
                  <a:cubicBezTo>
                    <a:pt x="1895" y="1670"/>
                    <a:pt x="1963" y="1579"/>
                    <a:pt x="2009" y="1510"/>
                  </a:cubicBezTo>
                  <a:cubicBezTo>
                    <a:pt x="2100" y="1327"/>
                    <a:pt x="2146" y="1190"/>
                    <a:pt x="2146" y="985"/>
                  </a:cubicBezTo>
                  <a:cubicBezTo>
                    <a:pt x="2146" y="643"/>
                    <a:pt x="1963" y="277"/>
                    <a:pt x="1667" y="118"/>
                  </a:cubicBezTo>
                  <a:cubicBezTo>
                    <a:pt x="1537" y="45"/>
                    <a:pt x="1388" y="1"/>
                    <a:pt x="12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83"/>
            <p:cNvSpPr/>
            <p:nvPr/>
          </p:nvSpPr>
          <p:spPr>
            <a:xfrm>
              <a:off x="7282575" y="1538050"/>
              <a:ext cx="51375" cy="58650"/>
            </a:xfrm>
            <a:custGeom>
              <a:rect b="b" l="l" r="r" t="t"/>
              <a:pathLst>
                <a:path extrusionOk="0" h="2346" w="2055">
                  <a:moveTo>
                    <a:pt x="685" y="0"/>
                  </a:moveTo>
                  <a:cubicBezTo>
                    <a:pt x="640" y="0"/>
                    <a:pt x="594" y="6"/>
                    <a:pt x="548" y="17"/>
                  </a:cubicBezTo>
                  <a:cubicBezTo>
                    <a:pt x="457" y="40"/>
                    <a:pt x="388" y="86"/>
                    <a:pt x="320" y="154"/>
                  </a:cubicBezTo>
                  <a:cubicBezTo>
                    <a:pt x="229" y="200"/>
                    <a:pt x="183" y="268"/>
                    <a:pt x="137" y="337"/>
                  </a:cubicBezTo>
                  <a:cubicBezTo>
                    <a:pt x="46" y="497"/>
                    <a:pt x="0" y="702"/>
                    <a:pt x="69" y="885"/>
                  </a:cubicBezTo>
                  <a:cubicBezTo>
                    <a:pt x="92" y="930"/>
                    <a:pt x="115" y="976"/>
                    <a:pt x="137" y="1045"/>
                  </a:cubicBezTo>
                  <a:cubicBezTo>
                    <a:pt x="137" y="1067"/>
                    <a:pt x="115" y="1067"/>
                    <a:pt x="115" y="1090"/>
                  </a:cubicBezTo>
                  <a:cubicBezTo>
                    <a:pt x="115" y="1090"/>
                    <a:pt x="115" y="1113"/>
                    <a:pt x="92" y="1136"/>
                  </a:cubicBezTo>
                  <a:cubicBezTo>
                    <a:pt x="92" y="1204"/>
                    <a:pt x="69" y="1296"/>
                    <a:pt x="69" y="1364"/>
                  </a:cubicBezTo>
                  <a:cubicBezTo>
                    <a:pt x="69" y="1638"/>
                    <a:pt x="183" y="1866"/>
                    <a:pt x="343" y="2072"/>
                  </a:cubicBezTo>
                  <a:cubicBezTo>
                    <a:pt x="411" y="2140"/>
                    <a:pt x="480" y="2186"/>
                    <a:pt x="571" y="2231"/>
                  </a:cubicBezTo>
                  <a:cubicBezTo>
                    <a:pt x="708" y="2300"/>
                    <a:pt x="822" y="2346"/>
                    <a:pt x="959" y="2346"/>
                  </a:cubicBezTo>
                  <a:cubicBezTo>
                    <a:pt x="1050" y="2346"/>
                    <a:pt x="1142" y="2323"/>
                    <a:pt x="1233" y="2277"/>
                  </a:cubicBezTo>
                  <a:cubicBezTo>
                    <a:pt x="1324" y="2254"/>
                    <a:pt x="1393" y="2209"/>
                    <a:pt x="1461" y="2140"/>
                  </a:cubicBezTo>
                  <a:cubicBezTo>
                    <a:pt x="1461" y="2117"/>
                    <a:pt x="1484" y="2117"/>
                    <a:pt x="1507" y="2095"/>
                  </a:cubicBezTo>
                  <a:cubicBezTo>
                    <a:pt x="1621" y="2003"/>
                    <a:pt x="1735" y="1912"/>
                    <a:pt x="1849" y="1821"/>
                  </a:cubicBezTo>
                  <a:cubicBezTo>
                    <a:pt x="1941" y="1729"/>
                    <a:pt x="1986" y="1615"/>
                    <a:pt x="2032" y="1501"/>
                  </a:cubicBezTo>
                  <a:cubicBezTo>
                    <a:pt x="2055" y="1387"/>
                    <a:pt x="2055" y="1250"/>
                    <a:pt x="2032" y="1136"/>
                  </a:cubicBezTo>
                  <a:cubicBezTo>
                    <a:pt x="1963" y="999"/>
                    <a:pt x="1918" y="885"/>
                    <a:pt x="1849" y="771"/>
                  </a:cubicBezTo>
                  <a:cubicBezTo>
                    <a:pt x="1781" y="657"/>
                    <a:pt x="1689" y="542"/>
                    <a:pt x="1598" y="451"/>
                  </a:cubicBezTo>
                  <a:cubicBezTo>
                    <a:pt x="1507" y="360"/>
                    <a:pt x="1393" y="291"/>
                    <a:pt x="1301" y="200"/>
                  </a:cubicBezTo>
                  <a:cubicBezTo>
                    <a:pt x="1233" y="154"/>
                    <a:pt x="1165" y="132"/>
                    <a:pt x="1096" y="86"/>
                  </a:cubicBezTo>
                  <a:cubicBezTo>
                    <a:pt x="1005" y="40"/>
                    <a:pt x="913" y="17"/>
                    <a:pt x="822" y="17"/>
                  </a:cubicBezTo>
                  <a:cubicBezTo>
                    <a:pt x="776" y="6"/>
                    <a:pt x="731" y="0"/>
                    <a:pt x="6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83"/>
            <p:cNvSpPr/>
            <p:nvPr/>
          </p:nvSpPr>
          <p:spPr>
            <a:xfrm>
              <a:off x="7120525" y="1092800"/>
              <a:ext cx="57075" cy="68500"/>
            </a:xfrm>
            <a:custGeom>
              <a:rect b="b" l="l" r="r" t="t"/>
              <a:pathLst>
                <a:path extrusionOk="0" h="2740" w="2283">
                  <a:moveTo>
                    <a:pt x="714" y="1"/>
                  </a:moveTo>
                  <a:cubicBezTo>
                    <a:pt x="588" y="1"/>
                    <a:pt x="457" y="31"/>
                    <a:pt x="365" y="92"/>
                  </a:cubicBezTo>
                  <a:cubicBezTo>
                    <a:pt x="205" y="183"/>
                    <a:pt x="69" y="343"/>
                    <a:pt x="46" y="526"/>
                  </a:cubicBezTo>
                  <a:cubicBezTo>
                    <a:pt x="0" y="686"/>
                    <a:pt x="0" y="891"/>
                    <a:pt x="114" y="1051"/>
                  </a:cubicBezTo>
                  <a:cubicBezTo>
                    <a:pt x="137" y="1096"/>
                    <a:pt x="183" y="1142"/>
                    <a:pt x="228" y="1188"/>
                  </a:cubicBezTo>
                  <a:cubicBezTo>
                    <a:pt x="183" y="1256"/>
                    <a:pt x="137" y="1325"/>
                    <a:pt x="114" y="1416"/>
                  </a:cubicBezTo>
                  <a:cubicBezTo>
                    <a:pt x="114" y="1462"/>
                    <a:pt x="91" y="1507"/>
                    <a:pt x="91" y="1553"/>
                  </a:cubicBezTo>
                  <a:cubicBezTo>
                    <a:pt x="91" y="1599"/>
                    <a:pt x="69" y="1667"/>
                    <a:pt x="69" y="1713"/>
                  </a:cubicBezTo>
                  <a:cubicBezTo>
                    <a:pt x="91" y="1850"/>
                    <a:pt x="114" y="1941"/>
                    <a:pt x="160" y="2078"/>
                  </a:cubicBezTo>
                  <a:cubicBezTo>
                    <a:pt x="251" y="2283"/>
                    <a:pt x="411" y="2443"/>
                    <a:pt x="593" y="2557"/>
                  </a:cubicBezTo>
                  <a:cubicBezTo>
                    <a:pt x="753" y="2671"/>
                    <a:pt x="959" y="2717"/>
                    <a:pt x="1164" y="2740"/>
                  </a:cubicBezTo>
                  <a:cubicBezTo>
                    <a:pt x="1255" y="2740"/>
                    <a:pt x="1370" y="2717"/>
                    <a:pt x="1461" y="2694"/>
                  </a:cubicBezTo>
                  <a:cubicBezTo>
                    <a:pt x="1506" y="2694"/>
                    <a:pt x="1552" y="2671"/>
                    <a:pt x="1598" y="2649"/>
                  </a:cubicBezTo>
                  <a:cubicBezTo>
                    <a:pt x="1643" y="2626"/>
                    <a:pt x="1689" y="2603"/>
                    <a:pt x="1735" y="2580"/>
                  </a:cubicBezTo>
                  <a:cubicBezTo>
                    <a:pt x="1895" y="2466"/>
                    <a:pt x="2054" y="2329"/>
                    <a:pt x="2123" y="2146"/>
                  </a:cubicBezTo>
                  <a:cubicBezTo>
                    <a:pt x="2214" y="1941"/>
                    <a:pt x="2283" y="1758"/>
                    <a:pt x="2283" y="1553"/>
                  </a:cubicBezTo>
                  <a:cubicBezTo>
                    <a:pt x="2260" y="1165"/>
                    <a:pt x="2123" y="823"/>
                    <a:pt x="1849" y="549"/>
                  </a:cubicBezTo>
                  <a:cubicBezTo>
                    <a:pt x="1575" y="298"/>
                    <a:pt x="1233" y="138"/>
                    <a:pt x="890" y="24"/>
                  </a:cubicBezTo>
                  <a:cubicBezTo>
                    <a:pt x="837" y="8"/>
                    <a:pt x="776"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83"/>
            <p:cNvSpPr/>
            <p:nvPr/>
          </p:nvSpPr>
          <p:spPr>
            <a:xfrm>
              <a:off x="6865450" y="1172575"/>
              <a:ext cx="58800" cy="61325"/>
            </a:xfrm>
            <a:custGeom>
              <a:rect b="b" l="l" r="r" t="t"/>
              <a:pathLst>
                <a:path extrusionOk="0" h="2453" w="2352">
                  <a:moveTo>
                    <a:pt x="1072" y="1"/>
                  </a:moveTo>
                  <a:cubicBezTo>
                    <a:pt x="1042" y="1"/>
                    <a:pt x="1012" y="2"/>
                    <a:pt x="982" y="5"/>
                  </a:cubicBezTo>
                  <a:cubicBezTo>
                    <a:pt x="890" y="5"/>
                    <a:pt x="799" y="28"/>
                    <a:pt x="731" y="51"/>
                  </a:cubicBezTo>
                  <a:cubicBezTo>
                    <a:pt x="639" y="97"/>
                    <a:pt x="548" y="142"/>
                    <a:pt x="502" y="211"/>
                  </a:cubicBezTo>
                  <a:cubicBezTo>
                    <a:pt x="411" y="302"/>
                    <a:pt x="342" y="416"/>
                    <a:pt x="320" y="530"/>
                  </a:cubicBezTo>
                  <a:cubicBezTo>
                    <a:pt x="297" y="553"/>
                    <a:pt x="297" y="553"/>
                    <a:pt x="297" y="553"/>
                  </a:cubicBezTo>
                  <a:cubicBezTo>
                    <a:pt x="183" y="713"/>
                    <a:pt x="137" y="781"/>
                    <a:pt x="69" y="941"/>
                  </a:cubicBezTo>
                  <a:cubicBezTo>
                    <a:pt x="23" y="1055"/>
                    <a:pt x="23" y="1147"/>
                    <a:pt x="0" y="1261"/>
                  </a:cubicBezTo>
                  <a:cubicBezTo>
                    <a:pt x="0" y="1466"/>
                    <a:pt x="69" y="1649"/>
                    <a:pt x="137" y="1831"/>
                  </a:cubicBezTo>
                  <a:cubicBezTo>
                    <a:pt x="206" y="1946"/>
                    <a:pt x="297" y="2083"/>
                    <a:pt x="388" y="2151"/>
                  </a:cubicBezTo>
                  <a:cubicBezTo>
                    <a:pt x="502" y="2265"/>
                    <a:pt x="571" y="2311"/>
                    <a:pt x="708" y="2356"/>
                  </a:cubicBezTo>
                  <a:cubicBezTo>
                    <a:pt x="845" y="2425"/>
                    <a:pt x="936" y="2425"/>
                    <a:pt x="1096" y="2448"/>
                  </a:cubicBezTo>
                  <a:cubicBezTo>
                    <a:pt x="1122" y="2451"/>
                    <a:pt x="1150" y="2452"/>
                    <a:pt x="1177" y="2452"/>
                  </a:cubicBezTo>
                  <a:cubicBezTo>
                    <a:pt x="1364" y="2452"/>
                    <a:pt x="1573" y="2387"/>
                    <a:pt x="1712" y="2288"/>
                  </a:cubicBezTo>
                  <a:cubicBezTo>
                    <a:pt x="1895" y="2174"/>
                    <a:pt x="2054" y="2014"/>
                    <a:pt x="2169" y="1831"/>
                  </a:cubicBezTo>
                  <a:cubicBezTo>
                    <a:pt x="2260" y="1649"/>
                    <a:pt x="2351" y="1421"/>
                    <a:pt x="2328" y="1215"/>
                  </a:cubicBezTo>
                  <a:cubicBezTo>
                    <a:pt x="2305" y="1010"/>
                    <a:pt x="2260" y="781"/>
                    <a:pt x="2146" y="599"/>
                  </a:cubicBezTo>
                  <a:cubicBezTo>
                    <a:pt x="2009" y="416"/>
                    <a:pt x="1849" y="256"/>
                    <a:pt x="1644" y="142"/>
                  </a:cubicBezTo>
                  <a:cubicBezTo>
                    <a:pt x="1465" y="63"/>
                    <a:pt x="1269" y="1"/>
                    <a:pt x="10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3"/>
            <p:cNvSpPr/>
            <p:nvPr/>
          </p:nvSpPr>
          <p:spPr>
            <a:xfrm>
              <a:off x="6754175" y="1444325"/>
              <a:ext cx="46800" cy="59575"/>
            </a:xfrm>
            <a:custGeom>
              <a:rect b="b" l="l" r="r" t="t"/>
              <a:pathLst>
                <a:path extrusionOk="0" h="2383" w="1872">
                  <a:moveTo>
                    <a:pt x="868" y="0"/>
                  </a:moveTo>
                  <a:cubicBezTo>
                    <a:pt x="685" y="0"/>
                    <a:pt x="525" y="69"/>
                    <a:pt x="388" y="206"/>
                  </a:cubicBezTo>
                  <a:cubicBezTo>
                    <a:pt x="228" y="365"/>
                    <a:pt x="137" y="525"/>
                    <a:pt x="69" y="708"/>
                  </a:cubicBezTo>
                  <a:cubicBezTo>
                    <a:pt x="23" y="845"/>
                    <a:pt x="0" y="1005"/>
                    <a:pt x="0" y="1164"/>
                  </a:cubicBezTo>
                  <a:cubicBezTo>
                    <a:pt x="0" y="1507"/>
                    <a:pt x="137" y="1849"/>
                    <a:pt x="365" y="2100"/>
                  </a:cubicBezTo>
                  <a:cubicBezTo>
                    <a:pt x="434" y="2169"/>
                    <a:pt x="525" y="2237"/>
                    <a:pt x="594" y="2283"/>
                  </a:cubicBezTo>
                  <a:cubicBezTo>
                    <a:pt x="714" y="2349"/>
                    <a:pt x="846" y="2383"/>
                    <a:pt x="975" y="2383"/>
                  </a:cubicBezTo>
                  <a:cubicBezTo>
                    <a:pt x="1114" y="2383"/>
                    <a:pt x="1251" y="2343"/>
                    <a:pt x="1370" y="2260"/>
                  </a:cubicBezTo>
                  <a:cubicBezTo>
                    <a:pt x="1507" y="2169"/>
                    <a:pt x="1644" y="2032"/>
                    <a:pt x="1735" y="1872"/>
                  </a:cubicBezTo>
                  <a:cubicBezTo>
                    <a:pt x="1826" y="1712"/>
                    <a:pt x="1872" y="1552"/>
                    <a:pt x="1872" y="1347"/>
                  </a:cubicBezTo>
                  <a:cubicBezTo>
                    <a:pt x="1872" y="1233"/>
                    <a:pt x="1849" y="1096"/>
                    <a:pt x="1803" y="959"/>
                  </a:cubicBezTo>
                  <a:cubicBezTo>
                    <a:pt x="1781" y="890"/>
                    <a:pt x="1735" y="776"/>
                    <a:pt x="1689" y="708"/>
                  </a:cubicBezTo>
                  <a:cubicBezTo>
                    <a:pt x="1644" y="639"/>
                    <a:pt x="1598" y="594"/>
                    <a:pt x="1552" y="525"/>
                  </a:cubicBezTo>
                  <a:cubicBezTo>
                    <a:pt x="1529" y="411"/>
                    <a:pt x="1461" y="274"/>
                    <a:pt x="1370" y="206"/>
                  </a:cubicBezTo>
                  <a:cubicBezTo>
                    <a:pt x="1233" y="92"/>
                    <a:pt x="1073" y="0"/>
                    <a:pt x="8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3"/>
            <p:cNvSpPr/>
            <p:nvPr/>
          </p:nvSpPr>
          <p:spPr>
            <a:xfrm>
              <a:off x="6810100" y="1665450"/>
              <a:ext cx="54225" cy="53950"/>
            </a:xfrm>
            <a:custGeom>
              <a:rect b="b" l="l" r="r" t="t"/>
              <a:pathLst>
                <a:path extrusionOk="0" h="2158" w="2169">
                  <a:moveTo>
                    <a:pt x="947" y="0"/>
                  </a:moveTo>
                  <a:cubicBezTo>
                    <a:pt x="856" y="0"/>
                    <a:pt x="765" y="11"/>
                    <a:pt x="662" y="34"/>
                  </a:cubicBezTo>
                  <a:cubicBezTo>
                    <a:pt x="571" y="57"/>
                    <a:pt x="502" y="103"/>
                    <a:pt x="434" y="171"/>
                  </a:cubicBezTo>
                  <a:cubicBezTo>
                    <a:pt x="342" y="217"/>
                    <a:pt x="297" y="285"/>
                    <a:pt x="251" y="354"/>
                  </a:cubicBezTo>
                  <a:cubicBezTo>
                    <a:pt x="205" y="399"/>
                    <a:pt x="183" y="468"/>
                    <a:pt x="183" y="514"/>
                  </a:cubicBezTo>
                  <a:cubicBezTo>
                    <a:pt x="160" y="559"/>
                    <a:pt x="137" y="582"/>
                    <a:pt x="114" y="628"/>
                  </a:cubicBezTo>
                  <a:lnTo>
                    <a:pt x="46" y="788"/>
                  </a:lnTo>
                  <a:cubicBezTo>
                    <a:pt x="0" y="924"/>
                    <a:pt x="0" y="1039"/>
                    <a:pt x="46" y="1176"/>
                  </a:cubicBezTo>
                  <a:cubicBezTo>
                    <a:pt x="46" y="1198"/>
                    <a:pt x="46" y="1244"/>
                    <a:pt x="69" y="1290"/>
                  </a:cubicBezTo>
                  <a:cubicBezTo>
                    <a:pt x="91" y="1358"/>
                    <a:pt x="137" y="1449"/>
                    <a:pt x="183" y="1541"/>
                  </a:cubicBezTo>
                  <a:cubicBezTo>
                    <a:pt x="183" y="1564"/>
                    <a:pt x="205" y="1609"/>
                    <a:pt x="228" y="1632"/>
                  </a:cubicBezTo>
                  <a:cubicBezTo>
                    <a:pt x="274" y="1701"/>
                    <a:pt x="342" y="1792"/>
                    <a:pt x="411" y="1860"/>
                  </a:cubicBezTo>
                  <a:cubicBezTo>
                    <a:pt x="434" y="1883"/>
                    <a:pt x="457" y="1906"/>
                    <a:pt x="479" y="1929"/>
                  </a:cubicBezTo>
                  <a:cubicBezTo>
                    <a:pt x="594" y="2020"/>
                    <a:pt x="685" y="2111"/>
                    <a:pt x="822" y="2134"/>
                  </a:cubicBezTo>
                  <a:cubicBezTo>
                    <a:pt x="845" y="2134"/>
                    <a:pt x="890" y="2134"/>
                    <a:pt x="913" y="2157"/>
                  </a:cubicBezTo>
                  <a:cubicBezTo>
                    <a:pt x="1004" y="2157"/>
                    <a:pt x="1096" y="2157"/>
                    <a:pt x="1187" y="2134"/>
                  </a:cubicBezTo>
                  <a:lnTo>
                    <a:pt x="1233" y="2134"/>
                  </a:lnTo>
                  <a:cubicBezTo>
                    <a:pt x="1324" y="2089"/>
                    <a:pt x="1415" y="2066"/>
                    <a:pt x="1484" y="2020"/>
                  </a:cubicBezTo>
                  <a:cubicBezTo>
                    <a:pt x="1529" y="1997"/>
                    <a:pt x="1552" y="1974"/>
                    <a:pt x="1575" y="1952"/>
                  </a:cubicBezTo>
                  <a:cubicBezTo>
                    <a:pt x="1666" y="1906"/>
                    <a:pt x="1735" y="1860"/>
                    <a:pt x="1803" y="1792"/>
                  </a:cubicBezTo>
                  <a:cubicBezTo>
                    <a:pt x="1849" y="1746"/>
                    <a:pt x="1895" y="1701"/>
                    <a:pt x="1917" y="1632"/>
                  </a:cubicBezTo>
                  <a:cubicBezTo>
                    <a:pt x="1963" y="1586"/>
                    <a:pt x="2009" y="1541"/>
                    <a:pt x="2032" y="1495"/>
                  </a:cubicBezTo>
                  <a:cubicBezTo>
                    <a:pt x="2077" y="1427"/>
                    <a:pt x="2123" y="1335"/>
                    <a:pt x="2123" y="1290"/>
                  </a:cubicBezTo>
                  <a:cubicBezTo>
                    <a:pt x="2123" y="1244"/>
                    <a:pt x="2146" y="1221"/>
                    <a:pt x="2146" y="1176"/>
                  </a:cubicBezTo>
                  <a:cubicBezTo>
                    <a:pt x="2168" y="1084"/>
                    <a:pt x="2168" y="993"/>
                    <a:pt x="2123" y="902"/>
                  </a:cubicBezTo>
                  <a:cubicBezTo>
                    <a:pt x="2123" y="902"/>
                    <a:pt x="2123" y="879"/>
                    <a:pt x="2123" y="879"/>
                  </a:cubicBezTo>
                  <a:cubicBezTo>
                    <a:pt x="2054" y="582"/>
                    <a:pt x="1849" y="331"/>
                    <a:pt x="1598" y="171"/>
                  </a:cubicBezTo>
                  <a:cubicBezTo>
                    <a:pt x="1507" y="126"/>
                    <a:pt x="1415" y="80"/>
                    <a:pt x="1347" y="57"/>
                  </a:cubicBezTo>
                  <a:cubicBezTo>
                    <a:pt x="1301" y="34"/>
                    <a:pt x="1278" y="34"/>
                    <a:pt x="1233" y="34"/>
                  </a:cubicBezTo>
                  <a:cubicBezTo>
                    <a:pt x="1130" y="11"/>
                    <a:pt x="1039" y="0"/>
                    <a:pt x="9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3"/>
            <p:cNvSpPr/>
            <p:nvPr/>
          </p:nvSpPr>
          <p:spPr>
            <a:xfrm>
              <a:off x="6898525" y="1849475"/>
              <a:ext cx="62800" cy="61025"/>
            </a:xfrm>
            <a:custGeom>
              <a:rect b="b" l="l" r="r" t="t"/>
              <a:pathLst>
                <a:path extrusionOk="0" h="2441" w="2512">
                  <a:moveTo>
                    <a:pt x="1622" y="0"/>
                  </a:moveTo>
                  <a:cubicBezTo>
                    <a:pt x="1439" y="0"/>
                    <a:pt x="1234" y="69"/>
                    <a:pt x="1119" y="206"/>
                  </a:cubicBezTo>
                  <a:cubicBezTo>
                    <a:pt x="1119" y="206"/>
                    <a:pt x="1097" y="228"/>
                    <a:pt x="1097" y="228"/>
                  </a:cubicBezTo>
                  <a:cubicBezTo>
                    <a:pt x="993" y="184"/>
                    <a:pt x="879" y="149"/>
                    <a:pt x="768" y="149"/>
                  </a:cubicBezTo>
                  <a:cubicBezTo>
                    <a:pt x="709" y="149"/>
                    <a:pt x="650" y="159"/>
                    <a:pt x="594" y="183"/>
                  </a:cubicBezTo>
                  <a:cubicBezTo>
                    <a:pt x="412" y="228"/>
                    <a:pt x="275" y="343"/>
                    <a:pt x="161" y="502"/>
                  </a:cubicBezTo>
                  <a:cubicBezTo>
                    <a:pt x="47" y="662"/>
                    <a:pt x="1" y="890"/>
                    <a:pt x="1" y="1096"/>
                  </a:cubicBezTo>
                  <a:cubicBezTo>
                    <a:pt x="1" y="1324"/>
                    <a:pt x="47" y="1507"/>
                    <a:pt x="138" y="1712"/>
                  </a:cubicBezTo>
                  <a:cubicBezTo>
                    <a:pt x="206" y="1849"/>
                    <a:pt x="298" y="1963"/>
                    <a:pt x="412" y="2077"/>
                  </a:cubicBezTo>
                  <a:cubicBezTo>
                    <a:pt x="572" y="2214"/>
                    <a:pt x="731" y="2306"/>
                    <a:pt x="937" y="2397"/>
                  </a:cubicBezTo>
                  <a:cubicBezTo>
                    <a:pt x="1030" y="2428"/>
                    <a:pt x="1122" y="2440"/>
                    <a:pt x="1215" y="2440"/>
                  </a:cubicBezTo>
                  <a:cubicBezTo>
                    <a:pt x="1328" y="2440"/>
                    <a:pt x="1440" y="2422"/>
                    <a:pt x="1553" y="2397"/>
                  </a:cubicBezTo>
                  <a:cubicBezTo>
                    <a:pt x="1759" y="2351"/>
                    <a:pt x="1918" y="2237"/>
                    <a:pt x="2078" y="2123"/>
                  </a:cubicBezTo>
                  <a:cubicBezTo>
                    <a:pt x="2147" y="2054"/>
                    <a:pt x="2215" y="1963"/>
                    <a:pt x="2261" y="1895"/>
                  </a:cubicBezTo>
                  <a:cubicBezTo>
                    <a:pt x="2284" y="1849"/>
                    <a:pt x="2306" y="1826"/>
                    <a:pt x="2329" y="1781"/>
                  </a:cubicBezTo>
                  <a:cubicBezTo>
                    <a:pt x="2375" y="1689"/>
                    <a:pt x="2420" y="1598"/>
                    <a:pt x="2443" y="1507"/>
                  </a:cubicBezTo>
                  <a:cubicBezTo>
                    <a:pt x="2466" y="1415"/>
                    <a:pt x="2489" y="1301"/>
                    <a:pt x="2489" y="1210"/>
                  </a:cubicBezTo>
                  <a:cubicBezTo>
                    <a:pt x="2512" y="1141"/>
                    <a:pt x="2512" y="1096"/>
                    <a:pt x="2489" y="1050"/>
                  </a:cubicBezTo>
                  <a:cubicBezTo>
                    <a:pt x="2489" y="936"/>
                    <a:pt x="2466" y="822"/>
                    <a:pt x="2443" y="731"/>
                  </a:cubicBezTo>
                  <a:cubicBezTo>
                    <a:pt x="2375" y="548"/>
                    <a:pt x="2261" y="343"/>
                    <a:pt x="2101" y="206"/>
                  </a:cubicBezTo>
                  <a:cubicBezTo>
                    <a:pt x="2032" y="137"/>
                    <a:pt x="1964" y="91"/>
                    <a:pt x="1873" y="69"/>
                  </a:cubicBezTo>
                  <a:cubicBezTo>
                    <a:pt x="1804" y="23"/>
                    <a:pt x="1713" y="0"/>
                    <a:pt x="16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83"/>
            <p:cNvSpPr/>
            <p:nvPr/>
          </p:nvSpPr>
          <p:spPr>
            <a:xfrm>
              <a:off x="7147900" y="2001825"/>
              <a:ext cx="67925" cy="67550"/>
            </a:xfrm>
            <a:custGeom>
              <a:rect b="b" l="l" r="r" t="t"/>
              <a:pathLst>
                <a:path extrusionOk="0" h="2702" w="2717">
                  <a:moveTo>
                    <a:pt x="1232" y="1"/>
                  </a:moveTo>
                  <a:cubicBezTo>
                    <a:pt x="1172" y="1"/>
                    <a:pt x="1111" y="8"/>
                    <a:pt x="1051" y="23"/>
                  </a:cubicBezTo>
                  <a:cubicBezTo>
                    <a:pt x="914" y="46"/>
                    <a:pt x="800" y="115"/>
                    <a:pt x="685" y="183"/>
                  </a:cubicBezTo>
                  <a:cubicBezTo>
                    <a:pt x="571" y="252"/>
                    <a:pt x="480" y="320"/>
                    <a:pt x="389" y="434"/>
                  </a:cubicBezTo>
                  <a:cubicBezTo>
                    <a:pt x="297" y="526"/>
                    <a:pt x="229" y="617"/>
                    <a:pt x="183" y="754"/>
                  </a:cubicBezTo>
                  <a:cubicBezTo>
                    <a:pt x="138" y="822"/>
                    <a:pt x="92" y="914"/>
                    <a:pt x="69" y="1005"/>
                  </a:cubicBezTo>
                  <a:cubicBezTo>
                    <a:pt x="46" y="1096"/>
                    <a:pt x="46" y="1187"/>
                    <a:pt x="23" y="1302"/>
                  </a:cubicBezTo>
                  <a:cubicBezTo>
                    <a:pt x="1" y="1416"/>
                    <a:pt x="23" y="1553"/>
                    <a:pt x="46" y="1690"/>
                  </a:cubicBezTo>
                  <a:cubicBezTo>
                    <a:pt x="69" y="1804"/>
                    <a:pt x="138" y="1941"/>
                    <a:pt x="183" y="2055"/>
                  </a:cubicBezTo>
                  <a:cubicBezTo>
                    <a:pt x="229" y="2123"/>
                    <a:pt x="297" y="2192"/>
                    <a:pt x="366" y="2260"/>
                  </a:cubicBezTo>
                  <a:cubicBezTo>
                    <a:pt x="389" y="2283"/>
                    <a:pt x="411" y="2306"/>
                    <a:pt x="434" y="2352"/>
                  </a:cubicBezTo>
                  <a:cubicBezTo>
                    <a:pt x="503" y="2397"/>
                    <a:pt x="571" y="2466"/>
                    <a:pt x="663" y="2511"/>
                  </a:cubicBezTo>
                  <a:cubicBezTo>
                    <a:pt x="731" y="2557"/>
                    <a:pt x="822" y="2580"/>
                    <a:pt x="914" y="2625"/>
                  </a:cubicBezTo>
                  <a:cubicBezTo>
                    <a:pt x="1061" y="2679"/>
                    <a:pt x="1216" y="2701"/>
                    <a:pt x="1369" y="2701"/>
                  </a:cubicBezTo>
                  <a:cubicBezTo>
                    <a:pt x="1478" y="2701"/>
                    <a:pt x="1586" y="2690"/>
                    <a:pt x="1690" y="2671"/>
                  </a:cubicBezTo>
                  <a:cubicBezTo>
                    <a:pt x="1804" y="2648"/>
                    <a:pt x="1941" y="2603"/>
                    <a:pt x="2055" y="2534"/>
                  </a:cubicBezTo>
                  <a:cubicBezTo>
                    <a:pt x="2078" y="2511"/>
                    <a:pt x="2101" y="2511"/>
                    <a:pt x="2146" y="2488"/>
                  </a:cubicBezTo>
                  <a:cubicBezTo>
                    <a:pt x="2215" y="2420"/>
                    <a:pt x="2283" y="2374"/>
                    <a:pt x="2352" y="2306"/>
                  </a:cubicBezTo>
                  <a:cubicBezTo>
                    <a:pt x="2580" y="2078"/>
                    <a:pt x="2717" y="1735"/>
                    <a:pt x="2717" y="1416"/>
                  </a:cubicBezTo>
                  <a:cubicBezTo>
                    <a:pt x="2717" y="1279"/>
                    <a:pt x="2717" y="1119"/>
                    <a:pt x="2648" y="1005"/>
                  </a:cubicBezTo>
                  <a:cubicBezTo>
                    <a:pt x="2580" y="822"/>
                    <a:pt x="2511" y="640"/>
                    <a:pt x="2352" y="526"/>
                  </a:cubicBezTo>
                  <a:cubicBezTo>
                    <a:pt x="2215" y="389"/>
                    <a:pt x="2055" y="297"/>
                    <a:pt x="1872" y="252"/>
                  </a:cubicBezTo>
                  <a:lnTo>
                    <a:pt x="1758" y="252"/>
                  </a:lnTo>
                  <a:cubicBezTo>
                    <a:pt x="1713" y="183"/>
                    <a:pt x="1644" y="137"/>
                    <a:pt x="1576" y="92"/>
                  </a:cubicBezTo>
                  <a:cubicBezTo>
                    <a:pt x="1469" y="31"/>
                    <a:pt x="1352"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83"/>
          <p:cNvGrpSpPr/>
          <p:nvPr/>
        </p:nvGrpSpPr>
        <p:grpSpPr>
          <a:xfrm>
            <a:off x="95400" y="4426225"/>
            <a:ext cx="446250" cy="453375"/>
            <a:chOff x="4350100" y="1147775"/>
            <a:chExt cx="446250" cy="453375"/>
          </a:xfrm>
        </p:grpSpPr>
        <p:sp>
          <p:nvSpPr>
            <p:cNvPr id="496" name="Google Shape;496;p83"/>
            <p:cNvSpPr/>
            <p:nvPr/>
          </p:nvSpPr>
          <p:spPr>
            <a:xfrm>
              <a:off x="4587475" y="1395350"/>
              <a:ext cx="208875" cy="205800"/>
            </a:xfrm>
            <a:custGeom>
              <a:rect b="b" l="l" r="r" t="t"/>
              <a:pathLst>
                <a:path extrusionOk="0" h="8232" w="8355">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83"/>
            <p:cNvSpPr/>
            <p:nvPr/>
          </p:nvSpPr>
          <p:spPr>
            <a:xfrm>
              <a:off x="4350100" y="1473750"/>
              <a:ext cx="95875" cy="93525"/>
            </a:xfrm>
            <a:custGeom>
              <a:rect b="b" l="l" r="r" t="t"/>
              <a:pathLst>
                <a:path extrusionOk="0" h="3741" w="3835">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83"/>
            <p:cNvSpPr/>
            <p:nvPr/>
          </p:nvSpPr>
          <p:spPr>
            <a:xfrm>
              <a:off x="4386600" y="1147775"/>
              <a:ext cx="162675" cy="170425"/>
            </a:xfrm>
            <a:custGeom>
              <a:rect b="b" l="l" r="r" t="t"/>
              <a:pathLst>
                <a:path extrusionOk="0" h="6817" w="6507">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4"/>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Paytone One"/>
              <a:buNone/>
              <a:defRPr b="0" i="0" sz="2800" u="none" cap="none" strike="noStrike">
                <a:solidFill>
                  <a:schemeClr val="dk1"/>
                </a:solidFill>
                <a:latin typeface="Paytone One"/>
                <a:ea typeface="Paytone One"/>
                <a:cs typeface="Paytone One"/>
                <a:sym typeface="Paytone One"/>
              </a:defRPr>
            </a:lvl1pPr>
            <a:lvl2pPr lvl="1"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2pPr>
            <a:lvl3pPr lvl="2"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3pPr>
            <a:lvl4pPr lvl="3"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4pPr>
            <a:lvl5pPr lvl="4"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5pPr>
            <a:lvl6pPr lvl="5"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6pPr>
            <a:lvl7pPr lvl="6"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7pPr>
            <a:lvl8pPr lvl="7"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8pPr>
            <a:lvl9pPr lvl="8" marR="0" rtl="0" algn="ctr">
              <a:lnSpc>
                <a:spcPct val="100000"/>
              </a:lnSpc>
              <a:spcBef>
                <a:spcPts val="0"/>
              </a:spcBef>
              <a:spcAft>
                <a:spcPts val="0"/>
              </a:spcAft>
              <a:buClr>
                <a:schemeClr val="dk1"/>
              </a:buClr>
              <a:buSzPts val="2800"/>
              <a:buFont typeface="Oxygen"/>
              <a:buNone/>
              <a:defRPr b="0" i="0" sz="2800" u="none" cap="none" strike="noStrike">
                <a:solidFill>
                  <a:schemeClr val="dk1"/>
                </a:solidFill>
                <a:latin typeface="Oxygen"/>
                <a:ea typeface="Oxygen"/>
                <a:cs typeface="Oxygen"/>
                <a:sym typeface="Oxygen"/>
              </a:defRPr>
            </a:lvl9pPr>
          </a:lstStyle>
          <a:p/>
        </p:txBody>
      </p:sp>
      <p:sp>
        <p:nvSpPr>
          <p:cNvPr id="7" name="Google Shape;7;p74"/>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Encode Sans"/>
              <a:buChar char="●"/>
              <a:defRPr b="0" i="0" sz="1800" u="none" cap="none" strike="noStrike">
                <a:solidFill>
                  <a:schemeClr val="dk2"/>
                </a:solidFill>
                <a:latin typeface="Encode Sans"/>
                <a:ea typeface="Encode Sans"/>
                <a:cs typeface="Encode Sans"/>
                <a:sym typeface="Encode Sans"/>
              </a:defRPr>
            </a:lvl1pPr>
            <a:lvl2pPr indent="-317500" lvl="1" marL="9144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2pPr>
            <a:lvl3pPr indent="-317500" lvl="2" marL="13716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3pPr>
            <a:lvl4pPr indent="-317500" lvl="3" marL="18288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4pPr>
            <a:lvl5pPr indent="-317500" lvl="4" marL="22860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5pPr>
            <a:lvl6pPr indent="-317500" lvl="5" marL="27432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6pPr>
            <a:lvl7pPr indent="-317500" lvl="6" marL="32004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7pPr>
            <a:lvl8pPr indent="-317500" lvl="7" marL="36576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8pPr>
            <a:lvl9pPr indent="-317500" lvl="8" marL="4114800" marR="0" rtl="0" algn="l">
              <a:lnSpc>
                <a:spcPct val="100000"/>
              </a:lnSpc>
              <a:spcBef>
                <a:spcPts val="0"/>
              </a:spcBef>
              <a:spcAft>
                <a:spcPts val="0"/>
              </a:spcAft>
              <a:buClr>
                <a:schemeClr val="dk2"/>
              </a:buClr>
              <a:buSzPts val="1400"/>
              <a:buFont typeface="Encode Sans"/>
              <a:buChar char="■"/>
              <a:defRPr b="0" i="0" sz="1400" u="none" cap="none" strike="noStrike">
                <a:solidFill>
                  <a:schemeClr val="dk2"/>
                </a:solidFill>
                <a:latin typeface="Encode Sans"/>
                <a:ea typeface="Encode Sans"/>
                <a:cs typeface="Encode Sans"/>
                <a:sym typeface="Encode Sans"/>
              </a:defRPr>
            </a:lvl9pPr>
          </a:lstStyle>
          <a:p/>
        </p:txBody>
      </p:sp>
      <p:sp>
        <p:nvSpPr>
          <p:cNvPr id="8" name="Google Shape;8;p7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Encode Sans"/>
                <a:ea typeface="Encode Sans"/>
                <a:cs typeface="Encode Sans"/>
                <a:sym typeface="Encode Sans"/>
              </a:defRPr>
            </a:lvl1pPr>
            <a:lvl2pPr lvl="1" algn="r">
              <a:buNone/>
              <a:defRPr sz="1300">
                <a:solidFill>
                  <a:schemeClr val="dk2"/>
                </a:solidFill>
                <a:latin typeface="Encode Sans"/>
                <a:ea typeface="Encode Sans"/>
                <a:cs typeface="Encode Sans"/>
                <a:sym typeface="Encode Sans"/>
              </a:defRPr>
            </a:lvl2pPr>
            <a:lvl3pPr lvl="2" algn="r">
              <a:buNone/>
              <a:defRPr sz="1300">
                <a:solidFill>
                  <a:schemeClr val="dk2"/>
                </a:solidFill>
                <a:latin typeface="Encode Sans"/>
                <a:ea typeface="Encode Sans"/>
                <a:cs typeface="Encode Sans"/>
                <a:sym typeface="Encode Sans"/>
              </a:defRPr>
            </a:lvl3pPr>
            <a:lvl4pPr lvl="3" algn="r">
              <a:buNone/>
              <a:defRPr sz="1300">
                <a:solidFill>
                  <a:schemeClr val="dk2"/>
                </a:solidFill>
                <a:latin typeface="Encode Sans"/>
                <a:ea typeface="Encode Sans"/>
                <a:cs typeface="Encode Sans"/>
                <a:sym typeface="Encode Sans"/>
              </a:defRPr>
            </a:lvl4pPr>
            <a:lvl5pPr lvl="4" algn="r">
              <a:buNone/>
              <a:defRPr sz="1300">
                <a:solidFill>
                  <a:schemeClr val="dk2"/>
                </a:solidFill>
                <a:latin typeface="Encode Sans"/>
                <a:ea typeface="Encode Sans"/>
                <a:cs typeface="Encode Sans"/>
                <a:sym typeface="Encode Sans"/>
              </a:defRPr>
            </a:lvl5pPr>
            <a:lvl6pPr lvl="5" algn="r">
              <a:buNone/>
              <a:defRPr sz="1300">
                <a:solidFill>
                  <a:schemeClr val="dk2"/>
                </a:solidFill>
                <a:latin typeface="Encode Sans"/>
                <a:ea typeface="Encode Sans"/>
                <a:cs typeface="Encode Sans"/>
                <a:sym typeface="Encode Sans"/>
              </a:defRPr>
            </a:lvl6pPr>
            <a:lvl7pPr lvl="6" algn="r">
              <a:buNone/>
              <a:defRPr sz="1300">
                <a:solidFill>
                  <a:schemeClr val="dk2"/>
                </a:solidFill>
                <a:latin typeface="Encode Sans"/>
                <a:ea typeface="Encode Sans"/>
                <a:cs typeface="Encode Sans"/>
                <a:sym typeface="Encode Sans"/>
              </a:defRPr>
            </a:lvl7pPr>
            <a:lvl8pPr lvl="7" algn="r">
              <a:buNone/>
              <a:defRPr sz="1300">
                <a:solidFill>
                  <a:schemeClr val="dk2"/>
                </a:solidFill>
                <a:latin typeface="Encode Sans"/>
                <a:ea typeface="Encode Sans"/>
                <a:cs typeface="Encode Sans"/>
                <a:sym typeface="Encode Sans"/>
              </a:defRPr>
            </a:lvl8pPr>
            <a:lvl9pPr lvl="8" algn="r">
              <a:buNone/>
              <a:defRPr sz="1300">
                <a:solidFill>
                  <a:schemeClr val="dk2"/>
                </a:solidFill>
                <a:latin typeface="Encode Sans"/>
                <a:ea typeface="Encode Sans"/>
                <a:cs typeface="Encode Sans"/>
                <a:sym typeface="Encode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1"/>
          <p:cNvSpPr txBox="1"/>
          <p:nvPr>
            <p:ph type="ctrTitle"/>
          </p:nvPr>
        </p:nvSpPr>
        <p:spPr>
          <a:xfrm>
            <a:off x="4084608" y="522514"/>
            <a:ext cx="4528716" cy="287000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Detect Emotion of Image through Deep Learning</a:t>
            </a:r>
            <a:endParaRPr sz="4400"/>
          </a:p>
        </p:txBody>
      </p:sp>
      <p:sp>
        <p:nvSpPr>
          <p:cNvPr id="1774" name="Google Shape;1774;p1"/>
          <p:cNvSpPr txBox="1"/>
          <p:nvPr>
            <p:ph idx="1" type="subTitle"/>
          </p:nvPr>
        </p:nvSpPr>
        <p:spPr>
          <a:xfrm>
            <a:off x="4084608" y="3392515"/>
            <a:ext cx="4528800" cy="119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t>Group 5</a:t>
            </a:r>
            <a:endParaRPr/>
          </a:p>
          <a:p>
            <a:pPr indent="0" lvl="0" marL="0" rtl="0" algn="ctr">
              <a:lnSpc>
                <a:spcPct val="150000"/>
              </a:lnSpc>
              <a:spcBef>
                <a:spcPts val="0"/>
              </a:spcBef>
              <a:spcAft>
                <a:spcPts val="0"/>
              </a:spcAft>
              <a:buSzPts val="2800"/>
              <a:buNone/>
            </a:pPr>
            <a:r>
              <a:rPr lang="en" sz="1800"/>
              <a:t>MSCA 31009</a:t>
            </a:r>
            <a:endParaRPr/>
          </a:p>
          <a:p>
            <a:pPr indent="0" lvl="0" marL="0" rtl="0" algn="ctr">
              <a:lnSpc>
                <a:spcPct val="100000"/>
              </a:lnSpc>
              <a:spcBef>
                <a:spcPts val="0"/>
              </a:spcBef>
              <a:spcAft>
                <a:spcPts val="0"/>
              </a:spcAft>
              <a:buSzPts val="2800"/>
              <a:buNone/>
            </a:pPr>
            <a:r>
              <a:rPr lang="en" sz="1800"/>
              <a:t>Machine Learning and Predictive Analysis</a:t>
            </a:r>
            <a:endParaRPr sz="1800"/>
          </a:p>
          <a:p>
            <a:pPr indent="0" lvl="0" marL="0" rtl="0" algn="ctr">
              <a:lnSpc>
                <a:spcPct val="100000"/>
              </a:lnSpc>
              <a:spcBef>
                <a:spcPts val="0"/>
              </a:spcBef>
              <a:spcAft>
                <a:spcPts val="0"/>
              </a:spcAft>
              <a:buSzPts val="2800"/>
              <a:buNone/>
            </a:pPr>
            <a:r>
              <a:t/>
            </a:r>
            <a:endParaRPr sz="1800"/>
          </a:p>
          <a:p>
            <a:pPr indent="0" lvl="0" marL="0" rtl="0" algn="ctr">
              <a:lnSpc>
                <a:spcPct val="100000"/>
              </a:lnSpc>
              <a:spcBef>
                <a:spcPts val="0"/>
              </a:spcBef>
              <a:spcAft>
                <a:spcPts val="0"/>
              </a:spcAft>
              <a:buSzPts val="2800"/>
              <a:buNone/>
            </a:pPr>
            <a:r>
              <a:rPr lang="en" sz="1800"/>
              <a:t>Github:</a:t>
            </a:r>
            <a:endParaRPr sz="1800"/>
          </a:p>
        </p:txBody>
      </p:sp>
      <p:grpSp>
        <p:nvGrpSpPr>
          <p:cNvPr id="1775" name="Google Shape;1775;p1"/>
          <p:cNvGrpSpPr/>
          <p:nvPr/>
        </p:nvGrpSpPr>
        <p:grpSpPr>
          <a:xfrm>
            <a:off x="2962038" y="1153820"/>
            <a:ext cx="936874" cy="681862"/>
            <a:chOff x="3349430" y="1025723"/>
            <a:chExt cx="1021562" cy="743498"/>
          </a:xfrm>
        </p:grpSpPr>
        <p:sp>
          <p:nvSpPr>
            <p:cNvPr id="1776" name="Google Shape;1776;p1"/>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rot="10394181">
              <a:off x="3769338" y="1354812"/>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4" name="Google Shape;1784;p1"/>
          <p:cNvGrpSpPr/>
          <p:nvPr/>
        </p:nvGrpSpPr>
        <p:grpSpPr>
          <a:xfrm>
            <a:off x="3093408" y="2390104"/>
            <a:ext cx="865228" cy="588779"/>
            <a:chOff x="3492675" y="2373759"/>
            <a:chExt cx="943440" cy="642001"/>
          </a:xfrm>
        </p:grpSpPr>
        <p:sp>
          <p:nvSpPr>
            <p:cNvPr id="1785" name="Google Shape;1785;p1"/>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1"/>
          <p:cNvGrpSpPr/>
          <p:nvPr/>
        </p:nvGrpSpPr>
        <p:grpSpPr>
          <a:xfrm>
            <a:off x="544375" y="1039746"/>
            <a:ext cx="1104681" cy="721939"/>
            <a:chOff x="713225" y="901338"/>
            <a:chExt cx="1204537" cy="787197"/>
          </a:xfrm>
        </p:grpSpPr>
        <p:sp>
          <p:nvSpPr>
            <p:cNvPr id="1788" name="Google Shape;1788;p1"/>
            <p:cNvSpPr/>
            <p:nvPr/>
          </p:nvSpPr>
          <p:spPr>
            <a:xfrm>
              <a:off x="713225" y="901338"/>
              <a:ext cx="1204537" cy="787197"/>
            </a:xfrm>
            <a:custGeom>
              <a:rect b="b" l="l" r="r" t="t"/>
              <a:pathLst>
                <a:path extrusionOk="0" h="12898" w="19736">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1132523" y="1090845"/>
              <a:ext cx="552161" cy="474955"/>
            </a:xfrm>
            <a:custGeom>
              <a:rect b="b" l="l" r="r" t="t"/>
              <a:pathLst>
                <a:path extrusionOk="0" h="7782" w="9047">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713225" y="902131"/>
              <a:ext cx="1141369" cy="786404"/>
            </a:xfrm>
            <a:custGeom>
              <a:rect b="b" l="l" r="r" t="t"/>
              <a:pathLst>
                <a:path extrusionOk="0" h="12885" w="18701">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1" name="Google Shape;1791;p1"/>
          <p:cNvGrpSpPr/>
          <p:nvPr/>
        </p:nvGrpSpPr>
        <p:grpSpPr>
          <a:xfrm>
            <a:off x="593911" y="2446525"/>
            <a:ext cx="852132" cy="695745"/>
            <a:chOff x="767239" y="2435280"/>
            <a:chExt cx="929159" cy="758635"/>
          </a:xfrm>
        </p:grpSpPr>
        <p:sp>
          <p:nvSpPr>
            <p:cNvPr id="1792" name="Google Shape;1792;p1"/>
            <p:cNvSpPr/>
            <p:nvPr/>
          </p:nvSpPr>
          <p:spPr>
            <a:xfrm>
              <a:off x="767239" y="2435280"/>
              <a:ext cx="929159" cy="758634"/>
            </a:xfrm>
            <a:custGeom>
              <a:rect b="b" l="l" r="r" t="t"/>
              <a:pathLst>
                <a:path extrusionOk="0" h="12430" w="15224">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1025104" y="2552647"/>
              <a:ext cx="524025" cy="468974"/>
            </a:xfrm>
            <a:custGeom>
              <a:rect b="b" l="l" r="r" t="t"/>
              <a:pathLst>
                <a:path extrusionOk="0" h="7684" w="8586">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1133194" y="2746426"/>
              <a:ext cx="24108" cy="67990"/>
            </a:xfrm>
            <a:custGeom>
              <a:rect b="b" l="l" r="r" t="t"/>
              <a:pathLst>
                <a:path extrusionOk="0" h="1114" w="395">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1368843" y="2708769"/>
              <a:ext cx="21544" cy="63962"/>
            </a:xfrm>
            <a:custGeom>
              <a:rect b="b" l="l" r="r" t="t"/>
              <a:pathLst>
                <a:path extrusionOk="0" h="1048" w="353">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1094133" y="2691009"/>
              <a:ext cx="87948" cy="33568"/>
            </a:xfrm>
            <a:custGeom>
              <a:rect b="b" l="l" r="r" t="t"/>
              <a:pathLst>
                <a:path extrusionOk="0" h="550" w="1441">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1336984" y="2640107"/>
              <a:ext cx="44981" cy="64328"/>
            </a:xfrm>
            <a:custGeom>
              <a:rect b="b" l="l" r="r" t="t"/>
              <a:pathLst>
                <a:path extrusionOk="0" h="1054" w="737">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1196974" y="2773281"/>
              <a:ext cx="169365" cy="119868"/>
            </a:xfrm>
            <a:custGeom>
              <a:rect b="b" l="l" r="r" t="t"/>
              <a:pathLst>
                <a:path extrusionOk="0" h="1964" w="2775">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1213270" y="2810389"/>
              <a:ext cx="143915" cy="74948"/>
            </a:xfrm>
            <a:custGeom>
              <a:rect b="b" l="l" r="r" t="t"/>
              <a:pathLst>
                <a:path extrusionOk="0" h="1228" w="2358">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767911" y="2497229"/>
              <a:ext cx="918051" cy="696686"/>
            </a:xfrm>
            <a:custGeom>
              <a:rect b="b" l="l" r="r" t="t"/>
              <a:pathLst>
                <a:path extrusionOk="0" h="11415" w="15042">
                  <a:moveTo>
                    <a:pt x="3425" y="0"/>
                  </a:moveTo>
                  <a:cubicBezTo>
                    <a:pt x="2870" y="416"/>
                    <a:pt x="2433" y="971"/>
                    <a:pt x="2145" y="1675"/>
                  </a:cubicBezTo>
                  <a:cubicBezTo>
                    <a:pt x="1579" y="3179"/>
                    <a:pt x="1451" y="4801"/>
                    <a:pt x="1686" y="6379"/>
                  </a:cubicBezTo>
                  <a:cubicBezTo>
                    <a:pt x="1739" y="6710"/>
                    <a:pt x="1793" y="7052"/>
                    <a:pt x="1878" y="7393"/>
                  </a:cubicBezTo>
                  <a:cubicBezTo>
                    <a:pt x="1366" y="7820"/>
                    <a:pt x="897" y="8278"/>
                    <a:pt x="577" y="8854"/>
                  </a:cubicBezTo>
                  <a:cubicBezTo>
                    <a:pt x="139" y="9633"/>
                    <a:pt x="1" y="10646"/>
                    <a:pt x="438" y="11415"/>
                  </a:cubicBezTo>
                  <a:cubicBezTo>
                    <a:pt x="801" y="10305"/>
                    <a:pt x="1590" y="9334"/>
                    <a:pt x="2593" y="8737"/>
                  </a:cubicBezTo>
                  <a:cubicBezTo>
                    <a:pt x="2657" y="8812"/>
                    <a:pt x="2731" y="8886"/>
                    <a:pt x="2817" y="8950"/>
                  </a:cubicBezTo>
                  <a:cubicBezTo>
                    <a:pt x="4012" y="9921"/>
                    <a:pt x="5388" y="10465"/>
                    <a:pt x="6924" y="10625"/>
                  </a:cubicBezTo>
                  <a:cubicBezTo>
                    <a:pt x="7450" y="10683"/>
                    <a:pt x="7989" y="10712"/>
                    <a:pt x="8531" y="10712"/>
                  </a:cubicBezTo>
                  <a:cubicBezTo>
                    <a:pt x="9679" y="10712"/>
                    <a:pt x="10840" y="10584"/>
                    <a:pt x="11927" y="10337"/>
                  </a:cubicBezTo>
                  <a:cubicBezTo>
                    <a:pt x="13826" y="9910"/>
                    <a:pt x="14700" y="8545"/>
                    <a:pt x="15042" y="6817"/>
                  </a:cubicBezTo>
                  <a:cubicBezTo>
                    <a:pt x="14251" y="6317"/>
                    <a:pt x="13312" y="6128"/>
                    <a:pt x="12349" y="6128"/>
                  </a:cubicBezTo>
                  <a:cubicBezTo>
                    <a:pt x="11543" y="6128"/>
                    <a:pt x="10721" y="6260"/>
                    <a:pt x="9953" y="6454"/>
                  </a:cubicBezTo>
                  <a:cubicBezTo>
                    <a:pt x="9489" y="6574"/>
                    <a:pt x="9004" y="6710"/>
                    <a:pt x="8534" y="6710"/>
                  </a:cubicBezTo>
                  <a:cubicBezTo>
                    <a:pt x="8335" y="6710"/>
                    <a:pt x="8139" y="6685"/>
                    <a:pt x="7948" y="6625"/>
                  </a:cubicBezTo>
                  <a:cubicBezTo>
                    <a:pt x="7393" y="6454"/>
                    <a:pt x="6945" y="6006"/>
                    <a:pt x="6668" y="5483"/>
                  </a:cubicBezTo>
                  <a:cubicBezTo>
                    <a:pt x="6390" y="4971"/>
                    <a:pt x="6230" y="4395"/>
                    <a:pt x="6060" y="3841"/>
                  </a:cubicBezTo>
                  <a:cubicBezTo>
                    <a:pt x="5793" y="2945"/>
                    <a:pt x="5452" y="2070"/>
                    <a:pt x="4908" y="1312"/>
                  </a:cubicBezTo>
                  <a:cubicBezTo>
                    <a:pt x="4513" y="779"/>
                    <a:pt x="4001" y="331"/>
                    <a:pt x="3425"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1" name="Google Shape;1801;p1"/>
          <p:cNvSpPr/>
          <p:nvPr/>
        </p:nvSpPr>
        <p:spPr>
          <a:xfrm>
            <a:off x="1057307" y="3573444"/>
            <a:ext cx="2260159" cy="530307"/>
          </a:xfrm>
          <a:custGeom>
            <a:rect b="b" l="l" r="r" t="t"/>
            <a:pathLst>
              <a:path extrusionOk="0" h="9474" w="40378">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2" name="Google Shape;1802;p1"/>
          <p:cNvGrpSpPr/>
          <p:nvPr/>
        </p:nvGrpSpPr>
        <p:grpSpPr>
          <a:xfrm>
            <a:off x="1355261" y="1225970"/>
            <a:ext cx="1675445" cy="2814728"/>
            <a:chOff x="1597412" y="1104394"/>
            <a:chExt cx="1826898" cy="3069164"/>
          </a:xfrm>
        </p:grpSpPr>
        <p:sp>
          <p:nvSpPr>
            <p:cNvPr id="1803" name="Google Shape;1803;p1"/>
            <p:cNvSpPr/>
            <p:nvPr/>
          </p:nvSpPr>
          <p:spPr>
            <a:xfrm>
              <a:off x="2121504" y="2848169"/>
              <a:ext cx="309984" cy="278369"/>
            </a:xfrm>
            <a:custGeom>
              <a:rect b="b" l="l" r="r" t="t"/>
              <a:pathLst>
                <a:path extrusionOk="0" h="4561" w="5079">
                  <a:moveTo>
                    <a:pt x="4715" y="0"/>
                  </a:moveTo>
                  <a:lnTo>
                    <a:pt x="1291" y="779"/>
                  </a:lnTo>
                  <a:cubicBezTo>
                    <a:pt x="768" y="1888"/>
                    <a:pt x="342" y="3040"/>
                    <a:pt x="0" y="4214"/>
                  </a:cubicBezTo>
                  <a:cubicBezTo>
                    <a:pt x="1042" y="4387"/>
                    <a:pt x="2106" y="4561"/>
                    <a:pt x="3161" y="4561"/>
                  </a:cubicBezTo>
                  <a:cubicBezTo>
                    <a:pt x="3726" y="4561"/>
                    <a:pt x="4289" y="4511"/>
                    <a:pt x="4843" y="4384"/>
                  </a:cubicBezTo>
                  <a:cubicBezTo>
                    <a:pt x="5003" y="3403"/>
                    <a:pt x="5078" y="2400"/>
                    <a:pt x="5067" y="1408"/>
                  </a:cubicBezTo>
                  <a:cubicBezTo>
                    <a:pt x="5057" y="918"/>
                    <a:pt x="5014" y="395"/>
                    <a:pt x="4715"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2146894" y="2517736"/>
              <a:ext cx="1190195" cy="966022"/>
            </a:xfrm>
            <a:custGeom>
              <a:rect b="b" l="l" r="r" t="t"/>
              <a:pathLst>
                <a:path extrusionOk="0" h="15828" w="19501">
                  <a:moveTo>
                    <a:pt x="14442" y="0"/>
                  </a:moveTo>
                  <a:cubicBezTo>
                    <a:pt x="13988" y="0"/>
                    <a:pt x="13530" y="42"/>
                    <a:pt x="13079" y="91"/>
                  </a:cubicBezTo>
                  <a:cubicBezTo>
                    <a:pt x="12460" y="155"/>
                    <a:pt x="11841" y="208"/>
                    <a:pt x="11223" y="294"/>
                  </a:cubicBezTo>
                  <a:cubicBezTo>
                    <a:pt x="10743" y="347"/>
                    <a:pt x="10422" y="550"/>
                    <a:pt x="9985" y="688"/>
                  </a:cubicBezTo>
                  <a:cubicBezTo>
                    <a:pt x="9036" y="998"/>
                    <a:pt x="8065" y="1008"/>
                    <a:pt x="7073" y="1062"/>
                  </a:cubicBezTo>
                  <a:cubicBezTo>
                    <a:pt x="6965" y="1067"/>
                    <a:pt x="6856" y="1069"/>
                    <a:pt x="6747" y="1069"/>
                  </a:cubicBezTo>
                  <a:cubicBezTo>
                    <a:pt x="6382" y="1069"/>
                    <a:pt x="6008" y="1047"/>
                    <a:pt x="5637" y="1047"/>
                  </a:cubicBezTo>
                  <a:cubicBezTo>
                    <a:pt x="5214" y="1047"/>
                    <a:pt x="4794" y="1076"/>
                    <a:pt x="4395" y="1200"/>
                  </a:cubicBezTo>
                  <a:cubicBezTo>
                    <a:pt x="3659" y="1424"/>
                    <a:pt x="3094" y="1969"/>
                    <a:pt x="2582" y="2545"/>
                  </a:cubicBezTo>
                  <a:cubicBezTo>
                    <a:pt x="1494" y="3814"/>
                    <a:pt x="619" y="5275"/>
                    <a:pt x="64" y="6854"/>
                  </a:cubicBezTo>
                  <a:cubicBezTo>
                    <a:pt x="0" y="7036"/>
                    <a:pt x="1953" y="7921"/>
                    <a:pt x="2155" y="8017"/>
                  </a:cubicBezTo>
                  <a:cubicBezTo>
                    <a:pt x="2902" y="8348"/>
                    <a:pt x="3702" y="8518"/>
                    <a:pt x="4502" y="8732"/>
                  </a:cubicBezTo>
                  <a:cubicBezTo>
                    <a:pt x="4605" y="8756"/>
                    <a:pt x="4723" y="8776"/>
                    <a:pt x="4835" y="8776"/>
                  </a:cubicBezTo>
                  <a:cubicBezTo>
                    <a:pt x="5006" y="8776"/>
                    <a:pt x="5163" y="8730"/>
                    <a:pt x="5229" y="8585"/>
                  </a:cubicBezTo>
                  <a:lnTo>
                    <a:pt x="5229" y="8585"/>
                  </a:lnTo>
                  <a:cubicBezTo>
                    <a:pt x="5087" y="8941"/>
                    <a:pt x="5037" y="9338"/>
                    <a:pt x="5121" y="9724"/>
                  </a:cubicBezTo>
                  <a:cubicBezTo>
                    <a:pt x="5195" y="10118"/>
                    <a:pt x="5387" y="10492"/>
                    <a:pt x="5387" y="10897"/>
                  </a:cubicBezTo>
                  <a:cubicBezTo>
                    <a:pt x="5387" y="11303"/>
                    <a:pt x="5185" y="11697"/>
                    <a:pt x="4961" y="12049"/>
                  </a:cubicBezTo>
                  <a:cubicBezTo>
                    <a:pt x="4726" y="12401"/>
                    <a:pt x="4481" y="12743"/>
                    <a:pt x="4374" y="13148"/>
                  </a:cubicBezTo>
                  <a:cubicBezTo>
                    <a:pt x="4011" y="14492"/>
                    <a:pt x="5291" y="14769"/>
                    <a:pt x="6273" y="15015"/>
                  </a:cubicBezTo>
                  <a:cubicBezTo>
                    <a:pt x="7649" y="15346"/>
                    <a:pt x="9068" y="15516"/>
                    <a:pt x="10455" y="15772"/>
                  </a:cubicBezTo>
                  <a:cubicBezTo>
                    <a:pt x="10651" y="15810"/>
                    <a:pt x="10845" y="15827"/>
                    <a:pt x="11036" y="15827"/>
                  </a:cubicBezTo>
                  <a:cubicBezTo>
                    <a:pt x="11543" y="15827"/>
                    <a:pt x="12034" y="15708"/>
                    <a:pt x="12513" y="15538"/>
                  </a:cubicBezTo>
                  <a:cubicBezTo>
                    <a:pt x="13473" y="15175"/>
                    <a:pt x="14039" y="14396"/>
                    <a:pt x="14850" y="13831"/>
                  </a:cubicBezTo>
                  <a:cubicBezTo>
                    <a:pt x="15628" y="13265"/>
                    <a:pt x="16599" y="13041"/>
                    <a:pt x="17367" y="12465"/>
                  </a:cubicBezTo>
                  <a:cubicBezTo>
                    <a:pt x="17580" y="12305"/>
                    <a:pt x="17783" y="12113"/>
                    <a:pt x="17890" y="11879"/>
                  </a:cubicBezTo>
                  <a:cubicBezTo>
                    <a:pt x="17975" y="11708"/>
                    <a:pt x="17996" y="11505"/>
                    <a:pt x="17996" y="11303"/>
                  </a:cubicBezTo>
                  <a:cubicBezTo>
                    <a:pt x="18039" y="9990"/>
                    <a:pt x="17367" y="8582"/>
                    <a:pt x="17943" y="7388"/>
                  </a:cubicBezTo>
                  <a:cubicBezTo>
                    <a:pt x="18252" y="6748"/>
                    <a:pt x="18860" y="6310"/>
                    <a:pt x="19159" y="5681"/>
                  </a:cubicBezTo>
                  <a:cubicBezTo>
                    <a:pt x="19501" y="4955"/>
                    <a:pt x="19394" y="4081"/>
                    <a:pt x="19063" y="3355"/>
                  </a:cubicBezTo>
                  <a:cubicBezTo>
                    <a:pt x="18572" y="2278"/>
                    <a:pt x="17623" y="1008"/>
                    <a:pt x="16546" y="454"/>
                  </a:cubicBezTo>
                  <a:cubicBezTo>
                    <a:pt x="15883" y="106"/>
                    <a:pt x="15168" y="0"/>
                    <a:pt x="14442"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2404087" y="2819483"/>
              <a:ext cx="61887" cy="120051"/>
            </a:xfrm>
            <a:custGeom>
              <a:rect b="b" l="l" r="r" t="t"/>
              <a:pathLst>
                <a:path extrusionOk="0" h="1967" w="1014">
                  <a:moveTo>
                    <a:pt x="32" y="1"/>
                  </a:moveTo>
                  <a:cubicBezTo>
                    <a:pt x="0" y="1"/>
                    <a:pt x="21" y="523"/>
                    <a:pt x="288" y="1078"/>
                  </a:cubicBezTo>
                  <a:cubicBezTo>
                    <a:pt x="551" y="1613"/>
                    <a:pt x="899" y="1967"/>
                    <a:pt x="963" y="1967"/>
                  </a:cubicBezTo>
                  <a:cubicBezTo>
                    <a:pt x="966" y="1967"/>
                    <a:pt x="969" y="1966"/>
                    <a:pt x="971" y="1964"/>
                  </a:cubicBezTo>
                  <a:cubicBezTo>
                    <a:pt x="1013" y="1932"/>
                    <a:pt x="693" y="1548"/>
                    <a:pt x="437" y="1014"/>
                  </a:cubicBezTo>
                  <a:cubicBezTo>
                    <a:pt x="181" y="481"/>
                    <a:pt x="85" y="1"/>
                    <a:pt x="3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2475679" y="3186047"/>
              <a:ext cx="2014" cy="5249"/>
            </a:xfrm>
            <a:custGeom>
              <a:rect b="b" l="l" r="r" t="t"/>
              <a:pathLst>
                <a:path extrusionOk="0" h="86" w="33">
                  <a:moveTo>
                    <a:pt x="0" y="1"/>
                  </a:moveTo>
                  <a:lnTo>
                    <a:pt x="0" y="65"/>
                  </a:lnTo>
                  <a:cubicBezTo>
                    <a:pt x="11" y="75"/>
                    <a:pt x="22" y="86"/>
                    <a:pt x="32" y="86"/>
                  </a:cubicBezTo>
                  <a:cubicBezTo>
                    <a:pt x="32" y="75"/>
                    <a:pt x="22" y="43"/>
                    <a:pt x="0"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2433994" y="2736783"/>
              <a:ext cx="45652" cy="377730"/>
            </a:xfrm>
            <a:custGeom>
              <a:rect b="b" l="l" r="r" t="t"/>
              <a:pathLst>
                <a:path extrusionOk="0" h="6189" w="748">
                  <a:moveTo>
                    <a:pt x="65" y="1"/>
                  </a:moveTo>
                  <a:cubicBezTo>
                    <a:pt x="54" y="1"/>
                    <a:pt x="22" y="108"/>
                    <a:pt x="11" y="289"/>
                  </a:cubicBezTo>
                  <a:cubicBezTo>
                    <a:pt x="1" y="492"/>
                    <a:pt x="1" y="769"/>
                    <a:pt x="54" y="1121"/>
                  </a:cubicBezTo>
                  <a:cubicBezTo>
                    <a:pt x="107" y="1462"/>
                    <a:pt x="203" y="1868"/>
                    <a:pt x="310" y="2305"/>
                  </a:cubicBezTo>
                  <a:cubicBezTo>
                    <a:pt x="363" y="2529"/>
                    <a:pt x="417" y="2753"/>
                    <a:pt x="449" y="2999"/>
                  </a:cubicBezTo>
                  <a:cubicBezTo>
                    <a:pt x="491" y="3233"/>
                    <a:pt x="523" y="3489"/>
                    <a:pt x="523" y="3745"/>
                  </a:cubicBezTo>
                  <a:cubicBezTo>
                    <a:pt x="523" y="4236"/>
                    <a:pt x="417" y="4705"/>
                    <a:pt x="342" y="5143"/>
                  </a:cubicBezTo>
                  <a:cubicBezTo>
                    <a:pt x="421" y="5123"/>
                    <a:pt x="490" y="5058"/>
                    <a:pt x="526" y="4981"/>
                  </a:cubicBezTo>
                  <a:lnTo>
                    <a:pt x="526" y="4981"/>
                  </a:lnTo>
                  <a:cubicBezTo>
                    <a:pt x="383" y="5329"/>
                    <a:pt x="333" y="5737"/>
                    <a:pt x="417" y="6113"/>
                  </a:cubicBezTo>
                  <a:cubicBezTo>
                    <a:pt x="417" y="6145"/>
                    <a:pt x="427" y="6156"/>
                    <a:pt x="427" y="6188"/>
                  </a:cubicBezTo>
                  <a:cubicBezTo>
                    <a:pt x="438" y="5900"/>
                    <a:pt x="481" y="5569"/>
                    <a:pt x="545" y="5228"/>
                  </a:cubicBezTo>
                  <a:cubicBezTo>
                    <a:pt x="630" y="4780"/>
                    <a:pt x="747" y="4289"/>
                    <a:pt x="747" y="3745"/>
                  </a:cubicBezTo>
                  <a:cubicBezTo>
                    <a:pt x="747" y="3479"/>
                    <a:pt x="715" y="3212"/>
                    <a:pt x="683" y="2956"/>
                  </a:cubicBezTo>
                  <a:cubicBezTo>
                    <a:pt x="641" y="2700"/>
                    <a:pt x="577" y="2476"/>
                    <a:pt x="523" y="2252"/>
                  </a:cubicBezTo>
                  <a:cubicBezTo>
                    <a:pt x="395" y="1804"/>
                    <a:pt x="289" y="1420"/>
                    <a:pt x="214" y="1089"/>
                  </a:cubicBezTo>
                  <a:cubicBezTo>
                    <a:pt x="65" y="428"/>
                    <a:pt x="107" y="1"/>
                    <a:pt x="65"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2171002" y="2872887"/>
              <a:ext cx="306688" cy="135492"/>
            </a:xfrm>
            <a:custGeom>
              <a:rect b="b" l="l" r="r" t="t"/>
              <a:pathLst>
                <a:path extrusionOk="0" h="2220" w="5025">
                  <a:moveTo>
                    <a:pt x="75" y="0"/>
                  </a:moveTo>
                  <a:cubicBezTo>
                    <a:pt x="53" y="54"/>
                    <a:pt x="21" y="107"/>
                    <a:pt x="0" y="182"/>
                  </a:cubicBezTo>
                  <a:cubicBezTo>
                    <a:pt x="587" y="673"/>
                    <a:pt x="1430" y="1195"/>
                    <a:pt x="2422" y="1579"/>
                  </a:cubicBezTo>
                  <a:cubicBezTo>
                    <a:pt x="3350" y="1931"/>
                    <a:pt x="4235" y="2113"/>
                    <a:pt x="4971" y="2219"/>
                  </a:cubicBezTo>
                  <a:cubicBezTo>
                    <a:pt x="5003" y="2155"/>
                    <a:pt x="5014" y="2091"/>
                    <a:pt x="5024" y="2038"/>
                  </a:cubicBezTo>
                  <a:cubicBezTo>
                    <a:pt x="4310" y="1899"/>
                    <a:pt x="3446" y="1697"/>
                    <a:pt x="2518" y="1355"/>
                  </a:cubicBezTo>
                  <a:cubicBezTo>
                    <a:pt x="1526" y="982"/>
                    <a:pt x="683" y="470"/>
                    <a:pt x="7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1597412" y="3671077"/>
              <a:ext cx="537818" cy="363326"/>
            </a:xfrm>
            <a:custGeom>
              <a:rect b="b" l="l" r="r" t="t"/>
              <a:pathLst>
                <a:path extrusionOk="0" h="5953" w="8812">
                  <a:moveTo>
                    <a:pt x="3894" y="1"/>
                  </a:moveTo>
                  <a:lnTo>
                    <a:pt x="3115" y="2113"/>
                  </a:lnTo>
                  <a:cubicBezTo>
                    <a:pt x="3115" y="2113"/>
                    <a:pt x="2286" y="1612"/>
                    <a:pt x="1404" y="1612"/>
                  </a:cubicBezTo>
                  <a:cubicBezTo>
                    <a:pt x="1013" y="1612"/>
                    <a:pt x="611" y="1710"/>
                    <a:pt x="267" y="1996"/>
                  </a:cubicBezTo>
                  <a:cubicBezTo>
                    <a:pt x="0" y="2220"/>
                    <a:pt x="11" y="2646"/>
                    <a:pt x="288" y="2860"/>
                  </a:cubicBezTo>
                  <a:cubicBezTo>
                    <a:pt x="1237" y="3606"/>
                    <a:pt x="3584" y="5292"/>
                    <a:pt x="5942" y="5932"/>
                  </a:cubicBezTo>
                  <a:cubicBezTo>
                    <a:pt x="6000" y="5946"/>
                    <a:pt x="6059" y="5953"/>
                    <a:pt x="6117" y="5953"/>
                  </a:cubicBezTo>
                  <a:cubicBezTo>
                    <a:pt x="6366" y="5953"/>
                    <a:pt x="6599" y="5826"/>
                    <a:pt x="6721" y="5601"/>
                  </a:cubicBezTo>
                  <a:lnTo>
                    <a:pt x="8811" y="1782"/>
                  </a:lnTo>
                  <a:lnTo>
                    <a:pt x="3894"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1784235" y="2954305"/>
              <a:ext cx="914816" cy="897849"/>
            </a:xfrm>
            <a:custGeom>
              <a:rect b="b" l="l" r="r" t="t"/>
              <a:pathLst>
                <a:path extrusionOk="0" h="14711" w="14989">
                  <a:moveTo>
                    <a:pt x="8860" y="0"/>
                  </a:moveTo>
                  <a:cubicBezTo>
                    <a:pt x="7888" y="0"/>
                    <a:pt x="6923" y="427"/>
                    <a:pt x="6166" y="1045"/>
                  </a:cubicBezTo>
                  <a:cubicBezTo>
                    <a:pt x="5281" y="1771"/>
                    <a:pt x="4641" y="2731"/>
                    <a:pt x="4044" y="3691"/>
                  </a:cubicBezTo>
                  <a:cubicBezTo>
                    <a:pt x="2369" y="6422"/>
                    <a:pt x="1014" y="9345"/>
                    <a:pt x="1" y="12385"/>
                  </a:cubicBezTo>
                  <a:cubicBezTo>
                    <a:pt x="1953" y="13217"/>
                    <a:pt x="3916" y="14038"/>
                    <a:pt x="5910" y="14710"/>
                  </a:cubicBezTo>
                  <a:cubicBezTo>
                    <a:pt x="7020" y="12673"/>
                    <a:pt x="8204" y="10689"/>
                    <a:pt x="9463" y="8737"/>
                  </a:cubicBezTo>
                  <a:cubicBezTo>
                    <a:pt x="9975" y="7958"/>
                    <a:pt x="10529" y="7136"/>
                    <a:pt x="11329" y="6646"/>
                  </a:cubicBezTo>
                  <a:cubicBezTo>
                    <a:pt x="11511" y="6539"/>
                    <a:pt x="11713" y="6432"/>
                    <a:pt x="11799" y="6230"/>
                  </a:cubicBezTo>
                  <a:cubicBezTo>
                    <a:pt x="11948" y="5942"/>
                    <a:pt x="11788" y="5611"/>
                    <a:pt x="11681" y="5302"/>
                  </a:cubicBezTo>
                  <a:cubicBezTo>
                    <a:pt x="11622" y="5126"/>
                    <a:pt x="11579" y="4944"/>
                    <a:pt x="11555" y="4760"/>
                  </a:cubicBezTo>
                  <a:lnTo>
                    <a:pt x="11555" y="4760"/>
                  </a:lnTo>
                  <a:lnTo>
                    <a:pt x="11788" y="5451"/>
                  </a:lnTo>
                  <a:cubicBezTo>
                    <a:pt x="12855" y="5398"/>
                    <a:pt x="13943" y="5270"/>
                    <a:pt x="14988" y="5088"/>
                  </a:cubicBezTo>
                  <a:cubicBezTo>
                    <a:pt x="14423" y="4832"/>
                    <a:pt x="14135" y="4203"/>
                    <a:pt x="13836" y="3659"/>
                  </a:cubicBezTo>
                  <a:cubicBezTo>
                    <a:pt x="12962" y="2155"/>
                    <a:pt x="11095" y="288"/>
                    <a:pt x="9313" y="32"/>
                  </a:cubicBezTo>
                  <a:cubicBezTo>
                    <a:pt x="9162" y="10"/>
                    <a:pt x="9011" y="0"/>
                    <a:pt x="8860"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1807000" y="3635311"/>
              <a:ext cx="379012" cy="147821"/>
            </a:xfrm>
            <a:custGeom>
              <a:rect b="b" l="l" r="r" t="t"/>
              <a:pathLst>
                <a:path extrusionOk="0" h="2422" w="6210">
                  <a:moveTo>
                    <a:pt x="65" y="0"/>
                  </a:moveTo>
                  <a:cubicBezTo>
                    <a:pt x="44" y="64"/>
                    <a:pt x="33" y="117"/>
                    <a:pt x="1" y="181"/>
                  </a:cubicBezTo>
                  <a:cubicBezTo>
                    <a:pt x="204" y="299"/>
                    <a:pt x="417" y="437"/>
                    <a:pt x="641" y="565"/>
                  </a:cubicBezTo>
                  <a:cubicBezTo>
                    <a:pt x="1100" y="821"/>
                    <a:pt x="1601" y="1077"/>
                    <a:pt x="2156" y="1312"/>
                  </a:cubicBezTo>
                  <a:cubicBezTo>
                    <a:pt x="2700" y="1558"/>
                    <a:pt x="3233" y="1739"/>
                    <a:pt x="3735" y="1899"/>
                  </a:cubicBezTo>
                  <a:cubicBezTo>
                    <a:pt x="4236" y="2048"/>
                    <a:pt x="4684" y="2166"/>
                    <a:pt x="5068" y="2251"/>
                  </a:cubicBezTo>
                  <a:cubicBezTo>
                    <a:pt x="5601" y="2358"/>
                    <a:pt x="5996" y="2411"/>
                    <a:pt x="6188" y="2422"/>
                  </a:cubicBezTo>
                  <a:cubicBezTo>
                    <a:pt x="6177" y="2411"/>
                    <a:pt x="6188" y="2400"/>
                    <a:pt x="6209" y="2368"/>
                  </a:cubicBezTo>
                  <a:cubicBezTo>
                    <a:pt x="6028" y="2315"/>
                    <a:pt x="5633" y="2240"/>
                    <a:pt x="5100" y="2091"/>
                  </a:cubicBezTo>
                  <a:cubicBezTo>
                    <a:pt x="4727" y="1995"/>
                    <a:pt x="4289" y="1867"/>
                    <a:pt x="3788" y="1707"/>
                  </a:cubicBezTo>
                  <a:cubicBezTo>
                    <a:pt x="3308" y="1547"/>
                    <a:pt x="2774" y="1344"/>
                    <a:pt x="2230" y="1099"/>
                  </a:cubicBezTo>
                  <a:cubicBezTo>
                    <a:pt x="1686" y="864"/>
                    <a:pt x="1185" y="619"/>
                    <a:pt x="737" y="373"/>
                  </a:cubicBezTo>
                  <a:cubicBezTo>
                    <a:pt x="492" y="235"/>
                    <a:pt x="268" y="117"/>
                    <a:pt x="65"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1922292" y="3049333"/>
              <a:ext cx="670625" cy="656344"/>
            </a:xfrm>
            <a:custGeom>
              <a:rect b="b" l="l" r="r" t="t"/>
              <a:pathLst>
                <a:path extrusionOk="0" h="10754" w="10988">
                  <a:moveTo>
                    <a:pt x="7270" y="0"/>
                  </a:moveTo>
                  <a:cubicBezTo>
                    <a:pt x="7194" y="0"/>
                    <a:pt x="7117" y="4"/>
                    <a:pt x="7041" y="11"/>
                  </a:cubicBezTo>
                  <a:cubicBezTo>
                    <a:pt x="6689" y="32"/>
                    <a:pt x="6347" y="139"/>
                    <a:pt x="6027" y="320"/>
                  </a:cubicBezTo>
                  <a:cubicBezTo>
                    <a:pt x="5366" y="662"/>
                    <a:pt x="4854" y="1227"/>
                    <a:pt x="4395" y="1846"/>
                  </a:cubicBezTo>
                  <a:cubicBezTo>
                    <a:pt x="3947" y="2475"/>
                    <a:pt x="3531" y="3126"/>
                    <a:pt x="3104" y="3819"/>
                  </a:cubicBezTo>
                  <a:cubicBezTo>
                    <a:pt x="1611" y="6316"/>
                    <a:pt x="608" y="8780"/>
                    <a:pt x="0" y="10732"/>
                  </a:cubicBezTo>
                  <a:cubicBezTo>
                    <a:pt x="19" y="10729"/>
                    <a:pt x="38" y="10727"/>
                    <a:pt x="56" y="10727"/>
                  </a:cubicBezTo>
                  <a:cubicBezTo>
                    <a:pt x="102" y="10727"/>
                    <a:pt x="147" y="10735"/>
                    <a:pt x="192" y="10743"/>
                  </a:cubicBezTo>
                  <a:cubicBezTo>
                    <a:pt x="213" y="10743"/>
                    <a:pt x="224" y="10753"/>
                    <a:pt x="235" y="10753"/>
                  </a:cubicBezTo>
                  <a:cubicBezTo>
                    <a:pt x="885" y="8833"/>
                    <a:pt x="1899" y="6422"/>
                    <a:pt x="3371" y="3969"/>
                  </a:cubicBezTo>
                  <a:cubicBezTo>
                    <a:pt x="3787" y="3286"/>
                    <a:pt x="4214" y="2625"/>
                    <a:pt x="4640" y="2006"/>
                  </a:cubicBezTo>
                  <a:cubicBezTo>
                    <a:pt x="5078" y="1408"/>
                    <a:pt x="5569" y="875"/>
                    <a:pt x="6155" y="555"/>
                  </a:cubicBezTo>
                  <a:cubicBezTo>
                    <a:pt x="6454" y="395"/>
                    <a:pt x="6753" y="299"/>
                    <a:pt x="7062" y="267"/>
                  </a:cubicBezTo>
                  <a:cubicBezTo>
                    <a:pt x="7145" y="258"/>
                    <a:pt x="7229" y="254"/>
                    <a:pt x="7312" y="254"/>
                  </a:cubicBezTo>
                  <a:cubicBezTo>
                    <a:pt x="7540" y="254"/>
                    <a:pt x="7766" y="284"/>
                    <a:pt x="7969" y="331"/>
                  </a:cubicBezTo>
                  <a:cubicBezTo>
                    <a:pt x="8545" y="480"/>
                    <a:pt x="8982" y="854"/>
                    <a:pt x="9345" y="1206"/>
                  </a:cubicBezTo>
                  <a:cubicBezTo>
                    <a:pt x="9526" y="1398"/>
                    <a:pt x="9707" y="1579"/>
                    <a:pt x="9846" y="1760"/>
                  </a:cubicBezTo>
                  <a:cubicBezTo>
                    <a:pt x="9996" y="1942"/>
                    <a:pt x="10134" y="2113"/>
                    <a:pt x="10241" y="2294"/>
                  </a:cubicBezTo>
                  <a:cubicBezTo>
                    <a:pt x="10465" y="2635"/>
                    <a:pt x="10614" y="2955"/>
                    <a:pt x="10721" y="3233"/>
                  </a:cubicBezTo>
                  <a:cubicBezTo>
                    <a:pt x="10796" y="3446"/>
                    <a:pt x="10860" y="3627"/>
                    <a:pt x="10902" y="3766"/>
                  </a:cubicBezTo>
                  <a:cubicBezTo>
                    <a:pt x="10934" y="3766"/>
                    <a:pt x="10956" y="3766"/>
                    <a:pt x="10988" y="3755"/>
                  </a:cubicBezTo>
                  <a:cubicBezTo>
                    <a:pt x="10956" y="3627"/>
                    <a:pt x="10913" y="3435"/>
                    <a:pt x="10838" y="3211"/>
                  </a:cubicBezTo>
                  <a:cubicBezTo>
                    <a:pt x="10742" y="2934"/>
                    <a:pt x="10593" y="2582"/>
                    <a:pt x="10380" y="2219"/>
                  </a:cubicBezTo>
                  <a:cubicBezTo>
                    <a:pt x="10273" y="2038"/>
                    <a:pt x="10156" y="1846"/>
                    <a:pt x="9996" y="1664"/>
                  </a:cubicBezTo>
                  <a:cubicBezTo>
                    <a:pt x="9846" y="1472"/>
                    <a:pt x="9675" y="1280"/>
                    <a:pt x="9505" y="1088"/>
                  </a:cubicBezTo>
                  <a:cubicBezTo>
                    <a:pt x="9313" y="886"/>
                    <a:pt x="9121" y="694"/>
                    <a:pt x="8875" y="512"/>
                  </a:cubicBezTo>
                  <a:cubicBezTo>
                    <a:pt x="8641" y="342"/>
                    <a:pt x="8342" y="192"/>
                    <a:pt x="8033" y="107"/>
                  </a:cubicBezTo>
                  <a:cubicBezTo>
                    <a:pt x="7785" y="41"/>
                    <a:pt x="7530" y="0"/>
                    <a:pt x="7270"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1807671" y="3827992"/>
              <a:ext cx="531349" cy="345566"/>
            </a:xfrm>
            <a:custGeom>
              <a:rect b="b" l="l" r="r" t="t"/>
              <a:pathLst>
                <a:path extrusionOk="0" h="5662" w="8706">
                  <a:moveTo>
                    <a:pt x="3606" y="1"/>
                  </a:moveTo>
                  <a:lnTo>
                    <a:pt x="3084" y="2198"/>
                  </a:lnTo>
                  <a:cubicBezTo>
                    <a:pt x="3084" y="2198"/>
                    <a:pt x="2385" y="1875"/>
                    <a:pt x="1616" y="1875"/>
                  </a:cubicBezTo>
                  <a:cubicBezTo>
                    <a:pt x="1135" y="1875"/>
                    <a:pt x="628" y="2001"/>
                    <a:pt x="246" y="2411"/>
                  </a:cubicBezTo>
                  <a:cubicBezTo>
                    <a:pt x="1" y="2668"/>
                    <a:pt x="75" y="3094"/>
                    <a:pt x="363" y="3265"/>
                  </a:cubicBezTo>
                  <a:cubicBezTo>
                    <a:pt x="1398" y="3894"/>
                    <a:pt x="3916" y="5302"/>
                    <a:pt x="6337" y="5654"/>
                  </a:cubicBezTo>
                  <a:cubicBezTo>
                    <a:pt x="6370" y="5659"/>
                    <a:pt x="6403" y="5661"/>
                    <a:pt x="6436" y="5661"/>
                  </a:cubicBezTo>
                  <a:cubicBezTo>
                    <a:pt x="6710" y="5661"/>
                    <a:pt x="6968" y="5505"/>
                    <a:pt x="7073" y="5238"/>
                  </a:cubicBezTo>
                  <a:lnTo>
                    <a:pt x="8705" y="1206"/>
                  </a:lnTo>
                  <a:lnTo>
                    <a:pt x="3606"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1971729" y="3127578"/>
              <a:ext cx="1358217" cy="902304"/>
            </a:xfrm>
            <a:custGeom>
              <a:rect b="b" l="l" r="r" t="t"/>
              <a:pathLst>
                <a:path extrusionOk="0" h="14784" w="22254">
                  <a:moveTo>
                    <a:pt x="7493" y="0"/>
                  </a:moveTo>
                  <a:cubicBezTo>
                    <a:pt x="6606" y="0"/>
                    <a:pt x="5742" y="474"/>
                    <a:pt x="5068" y="1076"/>
                  </a:cubicBezTo>
                  <a:cubicBezTo>
                    <a:pt x="3329" y="2591"/>
                    <a:pt x="2518" y="4884"/>
                    <a:pt x="1761" y="7060"/>
                  </a:cubicBezTo>
                  <a:cubicBezTo>
                    <a:pt x="1153" y="8820"/>
                    <a:pt x="609" y="10591"/>
                    <a:pt x="1" y="12351"/>
                  </a:cubicBezTo>
                  <a:cubicBezTo>
                    <a:pt x="1953" y="13258"/>
                    <a:pt x="3958" y="14058"/>
                    <a:pt x="5996" y="14784"/>
                  </a:cubicBezTo>
                  <a:cubicBezTo>
                    <a:pt x="5996" y="14784"/>
                    <a:pt x="5996" y="14784"/>
                    <a:pt x="5996" y="14784"/>
                  </a:cubicBezTo>
                  <a:cubicBezTo>
                    <a:pt x="6012" y="14784"/>
                    <a:pt x="8108" y="10655"/>
                    <a:pt x="8343" y="10261"/>
                  </a:cubicBezTo>
                  <a:cubicBezTo>
                    <a:pt x="8801" y="10837"/>
                    <a:pt x="9260" y="11423"/>
                    <a:pt x="9815" y="11914"/>
                  </a:cubicBezTo>
                  <a:cubicBezTo>
                    <a:pt x="11352" y="13311"/>
                    <a:pt x="13338" y="14088"/>
                    <a:pt x="15374" y="14088"/>
                  </a:cubicBezTo>
                  <a:cubicBezTo>
                    <a:pt x="15981" y="14088"/>
                    <a:pt x="16592" y="14019"/>
                    <a:pt x="17197" y="13877"/>
                  </a:cubicBezTo>
                  <a:cubicBezTo>
                    <a:pt x="18456" y="13578"/>
                    <a:pt x="19650" y="12949"/>
                    <a:pt x="20578" y="12042"/>
                  </a:cubicBezTo>
                  <a:cubicBezTo>
                    <a:pt x="21656" y="10965"/>
                    <a:pt x="21976" y="9834"/>
                    <a:pt x="22104" y="8340"/>
                  </a:cubicBezTo>
                  <a:cubicBezTo>
                    <a:pt x="22253" y="6570"/>
                    <a:pt x="22253" y="4777"/>
                    <a:pt x="22104" y="3017"/>
                  </a:cubicBezTo>
                  <a:cubicBezTo>
                    <a:pt x="21944" y="3071"/>
                    <a:pt x="21784" y="3124"/>
                    <a:pt x="21613" y="3177"/>
                  </a:cubicBezTo>
                  <a:cubicBezTo>
                    <a:pt x="20613" y="3514"/>
                    <a:pt x="19467" y="3914"/>
                    <a:pt x="18483" y="3914"/>
                  </a:cubicBezTo>
                  <a:cubicBezTo>
                    <a:pt x="18471" y="3914"/>
                    <a:pt x="18458" y="3914"/>
                    <a:pt x="18445" y="3913"/>
                  </a:cubicBezTo>
                  <a:cubicBezTo>
                    <a:pt x="17303" y="3903"/>
                    <a:pt x="16109" y="3849"/>
                    <a:pt x="15085" y="3316"/>
                  </a:cubicBezTo>
                  <a:cubicBezTo>
                    <a:pt x="14125" y="2825"/>
                    <a:pt x="13090" y="2591"/>
                    <a:pt x="12130" y="2100"/>
                  </a:cubicBezTo>
                  <a:cubicBezTo>
                    <a:pt x="10818" y="1417"/>
                    <a:pt x="9452" y="329"/>
                    <a:pt x="7991" y="52"/>
                  </a:cubicBezTo>
                  <a:cubicBezTo>
                    <a:pt x="7825" y="17"/>
                    <a:pt x="7658" y="0"/>
                    <a:pt x="7493"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2144269" y="3345038"/>
              <a:ext cx="1080825" cy="542945"/>
            </a:xfrm>
            <a:custGeom>
              <a:rect b="b" l="l" r="r" t="t"/>
              <a:pathLst>
                <a:path extrusionOk="0" h="8896" w="17709">
                  <a:moveTo>
                    <a:pt x="17655" y="0"/>
                  </a:moveTo>
                  <a:cubicBezTo>
                    <a:pt x="17613" y="0"/>
                    <a:pt x="17576" y="15"/>
                    <a:pt x="17538" y="30"/>
                  </a:cubicBezTo>
                  <a:cubicBezTo>
                    <a:pt x="17442" y="777"/>
                    <a:pt x="17293" y="1673"/>
                    <a:pt x="17015" y="2676"/>
                  </a:cubicBezTo>
                  <a:cubicBezTo>
                    <a:pt x="16909" y="3049"/>
                    <a:pt x="16791" y="3444"/>
                    <a:pt x="16642" y="3849"/>
                  </a:cubicBezTo>
                  <a:cubicBezTo>
                    <a:pt x="16493" y="4244"/>
                    <a:pt x="16322" y="4649"/>
                    <a:pt x="16066" y="5023"/>
                  </a:cubicBezTo>
                  <a:cubicBezTo>
                    <a:pt x="15810" y="5375"/>
                    <a:pt x="15479" y="5716"/>
                    <a:pt x="15053" y="5908"/>
                  </a:cubicBezTo>
                  <a:cubicBezTo>
                    <a:pt x="14839" y="6004"/>
                    <a:pt x="14615" y="6068"/>
                    <a:pt x="14370" y="6090"/>
                  </a:cubicBezTo>
                  <a:cubicBezTo>
                    <a:pt x="14339" y="6091"/>
                    <a:pt x="14309" y="6092"/>
                    <a:pt x="14278" y="6092"/>
                  </a:cubicBezTo>
                  <a:cubicBezTo>
                    <a:pt x="14072" y="6092"/>
                    <a:pt x="13859" y="6061"/>
                    <a:pt x="13655" y="6015"/>
                  </a:cubicBezTo>
                  <a:cubicBezTo>
                    <a:pt x="13175" y="5898"/>
                    <a:pt x="12706" y="5663"/>
                    <a:pt x="12236" y="5364"/>
                  </a:cubicBezTo>
                  <a:cubicBezTo>
                    <a:pt x="11767" y="5087"/>
                    <a:pt x="11330" y="4756"/>
                    <a:pt x="10882" y="4415"/>
                  </a:cubicBezTo>
                  <a:cubicBezTo>
                    <a:pt x="9975" y="3743"/>
                    <a:pt x="9079" y="2964"/>
                    <a:pt x="8097" y="2260"/>
                  </a:cubicBezTo>
                  <a:cubicBezTo>
                    <a:pt x="7596" y="1908"/>
                    <a:pt x="7095" y="1577"/>
                    <a:pt x="6561" y="1310"/>
                  </a:cubicBezTo>
                  <a:cubicBezTo>
                    <a:pt x="6295" y="1161"/>
                    <a:pt x="6028" y="1054"/>
                    <a:pt x="5761" y="937"/>
                  </a:cubicBezTo>
                  <a:cubicBezTo>
                    <a:pt x="5484" y="841"/>
                    <a:pt x="5217" y="724"/>
                    <a:pt x="4918" y="660"/>
                  </a:cubicBezTo>
                  <a:cubicBezTo>
                    <a:pt x="4796" y="633"/>
                    <a:pt x="4665" y="614"/>
                    <a:pt x="4546" y="614"/>
                  </a:cubicBezTo>
                  <a:cubicBezTo>
                    <a:pt x="4520" y="614"/>
                    <a:pt x="4495" y="615"/>
                    <a:pt x="4470" y="617"/>
                  </a:cubicBezTo>
                  <a:cubicBezTo>
                    <a:pt x="4310" y="628"/>
                    <a:pt x="4161" y="660"/>
                    <a:pt x="4012" y="724"/>
                  </a:cubicBezTo>
                  <a:cubicBezTo>
                    <a:pt x="3724" y="841"/>
                    <a:pt x="3489" y="1033"/>
                    <a:pt x="3297" y="1236"/>
                  </a:cubicBezTo>
                  <a:cubicBezTo>
                    <a:pt x="3094" y="1428"/>
                    <a:pt x="2934" y="1663"/>
                    <a:pt x="2774" y="1887"/>
                  </a:cubicBezTo>
                  <a:cubicBezTo>
                    <a:pt x="2614" y="2111"/>
                    <a:pt x="2476" y="2335"/>
                    <a:pt x="2348" y="2569"/>
                  </a:cubicBezTo>
                  <a:cubicBezTo>
                    <a:pt x="1814" y="3487"/>
                    <a:pt x="1441" y="4404"/>
                    <a:pt x="1121" y="5289"/>
                  </a:cubicBezTo>
                  <a:cubicBezTo>
                    <a:pt x="811" y="6164"/>
                    <a:pt x="577" y="7007"/>
                    <a:pt x="331" y="7754"/>
                  </a:cubicBezTo>
                  <a:cubicBezTo>
                    <a:pt x="214" y="8127"/>
                    <a:pt x="107" y="8490"/>
                    <a:pt x="1" y="8831"/>
                  </a:cubicBezTo>
                  <a:cubicBezTo>
                    <a:pt x="65" y="8842"/>
                    <a:pt x="118" y="8874"/>
                    <a:pt x="182" y="8895"/>
                  </a:cubicBezTo>
                  <a:cubicBezTo>
                    <a:pt x="310" y="8564"/>
                    <a:pt x="427" y="8202"/>
                    <a:pt x="545" y="7828"/>
                  </a:cubicBezTo>
                  <a:cubicBezTo>
                    <a:pt x="801" y="7082"/>
                    <a:pt x="1035" y="6260"/>
                    <a:pt x="1355" y="5396"/>
                  </a:cubicBezTo>
                  <a:cubicBezTo>
                    <a:pt x="1675" y="4521"/>
                    <a:pt x="2070" y="3615"/>
                    <a:pt x="2582" y="2729"/>
                  </a:cubicBezTo>
                  <a:cubicBezTo>
                    <a:pt x="2721" y="2495"/>
                    <a:pt x="2849" y="2281"/>
                    <a:pt x="3009" y="2068"/>
                  </a:cubicBezTo>
                  <a:cubicBezTo>
                    <a:pt x="3158" y="1855"/>
                    <a:pt x="3318" y="1641"/>
                    <a:pt x="3500" y="1460"/>
                  </a:cubicBezTo>
                  <a:cubicBezTo>
                    <a:pt x="3692" y="1268"/>
                    <a:pt x="3894" y="1108"/>
                    <a:pt x="4129" y="1022"/>
                  </a:cubicBezTo>
                  <a:cubicBezTo>
                    <a:pt x="4246" y="980"/>
                    <a:pt x="4374" y="948"/>
                    <a:pt x="4492" y="937"/>
                  </a:cubicBezTo>
                  <a:cubicBezTo>
                    <a:pt x="4609" y="937"/>
                    <a:pt x="4748" y="948"/>
                    <a:pt x="4876" y="980"/>
                  </a:cubicBezTo>
                  <a:cubicBezTo>
                    <a:pt x="5132" y="1033"/>
                    <a:pt x="5398" y="1150"/>
                    <a:pt x="5665" y="1246"/>
                  </a:cubicBezTo>
                  <a:cubicBezTo>
                    <a:pt x="5932" y="1353"/>
                    <a:pt x="6188" y="1471"/>
                    <a:pt x="6433" y="1609"/>
                  </a:cubicBezTo>
                  <a:cubicBezTo>
                    <a:pt x="6945" y="1876"/>
                    <a:pt x="7447" y="2185"/>
                    <a:pt x="7927" y="2537"/>
                  </a:cubicBezTo>
                  <a:cubicBezTo>
                    <a:pt x="8908" y="3231"/>
                    <a:pt x="9793" y="3988"/>
                    <a:pt x="10722" y="4681"/>
                  </a:cubicBezTo>
                  <a:cubicBezTo>
                    <a:pt x="11170" y="5033"/>
                    <a:pt x="11639" y="5353"/>
                    <a:pt x="12108" y="5641"/>
                  </a:cubicBezTo>
                  <a:cubicBezTo>
                    <a:pt x="12567" y="5940"/>
                    <a:pt x="13068" y="6196"/>
                    <a:pt x="13602" y="6324"/>
                  </a:cubicBezTo>
                  <a:cubicBezTo>
                    <a:pt x="13835" y="6380"/>
                    <a:pt x="14067" y="6412"/>
                    <a:pt x="14307" y="6412"/>
                  </a:cubicBezTo>
                  <a:cubicBezTo>
                    <a:pt x="14342" y="6412"/>
                    <a:pt x="14377" y="6411"/>
                    <a:pt x="14412" y="6410"/>
                  </a:cubicBezTo>
                  <a:cubicBezTo>
                    <a:pt x="14679" y="6378"/>
                    <a:pt x="14946" y="6314"/>
                    <a:pt x="15181" y="6196"/>
                  </a:cubicBezTo>
                  <a:cubicBezTo>
                    <a:pt x="15661" y="5962"/>
                    <a:pt x="16023" y="5588"/>
                    <a:pt x="16290" y="5193"/>
                  </a:cubicBezTo>
                  <a:cubicBezTo>
                    <a:pt x="16557" y="4788"/>
                    <a:pt x="16727" y="4361"/>
                    <a:pt x="16877" y="3956"/>
                  </a:cubicBezTo>
                  <a:cubicBezTo>
                    <a:pt x="17026" y="3540"/>
                    <a:pt x="17133" y="3135"/>
                    <a:pt x="17239" y="2751"/>
                  </a:cubicBezTo>
                  <a:cubicBezTo>
                    <a:pt x="17506" y="1695"/>
                    <a:pt x="17634" y="766"/>
                    <a:pt x="17709" y="9"/>
                  </a:cubicBezTo>
                  <a:cubicBezTo>
                    <a:pt x="17690" y="3"/>
                    <a:pt x="17672" y="0"/>
                    <a:pt x="17655"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1992602" y="3808462"/>
              <a:ext cx="382857" cy="160210"/>
            </a:xfrm>
            <a:custGeom>
              <a:rect b="b" l="l" r="r" t="t"/>
              <a:pathLst>
                <a:path extrusionOk="0" h="2625" w="6273">
                  <a:moveTo>
                    <a:pt x="75" y="1"/>
                  </a:moveTo>
                  <a:cubicBezTo>
                    <a:pt x="43" y="65"/>
                    <a:pt x="32" y="129"/>
                    <a:pt x="0" y="182"/>
                  </a:cubicBezTo>
                  <a:cubicBezTo>
                    <a:pt x="214" y="289"/>
                    <a:pt x="448" y="385"/>
                    <a:pt x="672" y="491"/>
                  </a:cubicBezTo>
                  <a:cubicBezTo>
                    <a:pt x="1419" y="843"/>
                    <a:pt x="2262" y="1195"/>
                    <a:pt x="3147" y="1547"/>
                  </a:cubicBezTo>
                  <a:cubicBezTo>
                    <a:pt x="4043" y="1889"/>
                    <a:pt x="4897" y="2198"/>
                    <a:pt x="5675" y="2465"/>
                  </a:cubicBezTo>
                  <a:cubicBezTo>
                    <a:pt x="5846" y="2518"/>
                    <a:pt x="6017" y="2571"/>
                    <a:pt x="6177" y="2625"/>
                  </a:cubicBezTo>
                  <a:cubicBezTo>
                    <a:pt x="6209" y="2571"/>
                    <a:pt x="6241" y="2507"/>
                    <a:pt x="6273" y="2433"/>
                  </a:cubicBezTo>
                  <a:cubicBezTo>
                    <a:pt x="6102" y="2390"/>
                    <a:pt x="5921" y="2315"/>
                    <a:pt x="5739" y="2262"/>
                  </a:cubicBezTo>
                  <a:cubicBezTo>
                    <a:pt x="4961" y="1995"/>
                    <a:pt x="4107" y="1675"/>
                    <a:pt x="3232" y="1334"/>
                  </a:cubicBezTo>
                  <a:cubicBezTo>
                    <a:pt x="2347" y="982"/>
                    <a:pt x="1515" y="630"/>
                    <a:pt x="768" y="310"/>
                  </a:cubicBezTo>
                  <a:cubicBezTo>
                    <a:pt x="523" y="203"/>
                    <a:pt x="299" y="97"/>
                    <a:pt x="75" y="1"/>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2636502" y="2592379"/>
              <a:ext cx="787808" cy="969013"/>
            </a:xfrm>
            <a:custGeom>
              <a:rect b="b" l="l" r="r" t="t"/>
              <a:pathLst>
                <a:path extrusionOk="0" h="15877" w="12908">
                  <a:moveTo>
                    <a:pt x="7968" y="0"/>
                  </a:moveTo>
                  <a:cubicBezTo>
                    <a:pt x="6372" y="0"/>
                    <a:pt x="5056" y="1387"/>
                    <a:pt x="5131" y="3178"/>
                  </a:cubicBezTo>
                  <a:cubicBezTo>
                    <a:pt x="5185" y="4394"/>
                    <a:pt x="5654" y="5290"/>
                    <a:pt x="6038" y="6399"/>
                  </a:cubicBezTo>
                  <a:cubicBezTo>
                    <a:pt x="6251" y="7029"/>
                    <a:pt x="6635" y="8031"/>
                    <a:pt x="6262" y="8639"/>
                  </a:cubicBezTo>
                  <a:cubicBezTo>
                    <a:pt x="5889" y="9258"/>
                    <a:pt x="4897" y="9493"/>
                    <a:pt x="4278" y="9760"/>
                  </a:cubicBezTo>
                  <a:cubicBezTo>
                    <a:pt x="2870" y="10378"/>
                    <a:pt x="1440" y="10944"/>
                    <a:pt x="0" y="11477"/>
                  </a:cubicBezTo>
                  <a:cubicBezTo>
                    <a:pt x="22" y="12085"/>
                    <a:pt x="96" y="12682"/>
                    <a:pt x="203" y="13269"/>
                  </a:cubicBezTo>
                  <a:cubicBezTo>
                    <a:pt x="363" y="14123"/>
                    <a:pt x="587" y="14987"/>
                    <a:pt x="960" y="15787"/>
                  </a:cubicBezTo>
                  <a:cubicBezTo>
                    <a:pt x="1510" y="15847"/>
                    <a:pt x="2063" y="15877"/>
                    <a:pt x="2616" y="15877"/>
                  </a:cubicBezTo>
                  <a:cubicBezTo>
                    <a:pt x="4786" y="15877"/>
                    <a:pt x="6957" y="15423"/>
                    <a:pt x="8972" y="14624"/>
                  </a:cubicBezTo>
                  <a:cubicBezTo>
                    <a:pt x="10913" y="13867"/>
                    <a:pt x="12684" y="12480"/>
                    <a:pt x="12887" y="10293"/>
                  </a:cubicBezTo>
                  <a:cubicBezTo>
                    <a:pt x="12897" y="10101"/>
                    <a:pt x="12908" y="9909"/>
                    <a:pt x="12908" y="9728"/>
                  </a:cubicBezTo>
                  <a:cubicBezTo>
                    <a:pt x="12908" y="8415"/>
                    <a:pt x="12556" y="6965"/>
                    <a:pt x="12204" y="5770"/>
                  </a:cubicBezTo>
                  <a:cubicBezTo>
                    <a:pt x="11756" y="4287"/>
                    <a:pt x="11308" y="2559"/>
                    <a:pt x="10422" y="1290"/>
                  </a:cubicBezTo>
                  <a:cubicBezTo>
                    <a:pt x="10145" y="895"/>
                    <a:pt x="9782" y="575"/>
                    <a:pt x="9356" y="351"/>
                  </a:cubicBezTo>
                  <a:cubicBezTo>
                    <a:pt x="8888" y="110"/>
                    <a:pt x="8417" y="0"/>
                    <a:pt x="7968"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2402134" y="3542175"/>
              <a:ext cx="153008" cy="345932"/>
            </a:xfrm>
            <a:custGeom>
              <a:rect b="b" l="l" r="r" t="t"/>
              <a:pathLst>
                <a:path extrusionOk="0" h="5668" w="2507">
                  <a:moveTo>
                    <a:pt x="2484" y="0"/>
                  </a:moveTo>
                  <a:cubicBezTo>
                    <a:pt x="2405" y="0"/>
                    <a:pt x="2011" y="1325"/>
                    <a:pt x="1344" y="2870"/>
                  </a:cubicBezTo>
                  <a:cubicBezTo>
                    <a:pt x="683" y="4428"/>
                    <a:pt x="0" y="5644"/>
                    <a:pt x="64" y="5665"/>
                  </a:cubicBezTo>
                  <a:cubicBezTo>
                    <a:pt x="66" y="5667"/>
                    <a:pt x="68" y="5668"/>
                    <a:pt x="71" y="5668"/>
                  </a:cubicBezTo>
                  <a:cubicBezTo>
                    <a:pt x="98" y="5668"/>
                    <a:pt x="170" y="5564"/>
                    <a:pt x="277" y="5398"/>
                  </a:cubicBezTo>
                  <a:cubicBezTo>
                    <a:pt x="747" y="4481"/>
                    <a:pt x="1205" y="3628"/>
                    <a:pt x="1291" y="3457"/>
                  </a:cubicBezTo>
                  <a:cubicBezTo>
                    <a:pt x="1312" y="3468"/>
                    <a:pt x="1312" y="3478"/>
                    <a:pt x="1323" y="3500"/>
                  </a:cubicBezTo>
                  <a:cubicBezTo>
                    <a:pt x="1397" y="3318"/>
                    <a:pt x="1483" y="3148"/>
                    <a:pt x="1557" y="2966"/>
                  </a:cubicBezTo>
                  <a:cubicBezTo>
                    <a:pt x="1899" y="2177"/>
                    <a:pt x="2144" y="1430"/>
                    <a:pt x="2294" y="897"/>
                  </a:cubicBezTo>
                  <a:cubicBezTo>
                    <a:pt x="2443" y="353"/>
                    <a:pt x="2507" y="11"/>
                    <a:pt x="2486" y="1"/>
                  </a:cubicBezTo>
                  <a:cubicBezTo>
                    <a:pt x="2485" y="0"/>
                    <a:pt x="2484" y="0"/>
                    <a:pt x="2484"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2487398" y="2528478"/>
              <a:ext cx="405683" cy="132990"/>
            </a:xfrm>
            <a:custGeom>
              <a:rect b="b" l="l" r="r" t="t"/>
              <a:pathLst>
                <a:path extrusionOk="0" h="2179" w="6647">
                  <a:moveTo>
                    <a:pt x="6646" y="0"/>
                  </a:moveTo>
                  <a:cubicBezTo>
                    <a:pt x="6316" y="32"/>
                    <a:pt x="5974" y="64"/>
                    <a:pt x="5644" y="107"/>
                  </a:cubicBezTo>
                  <a:cubicBezTo>
                    <a:pt x="5164" y="160"/>
                    <a:pt x="4843" y="352"/>
                    <a:pt x="4406" y="502"/>
                  </a:cubicBezTo>
                  <a:cubicBezTo>
                    <a:pt x="3457" y="811"/>
                    <a:pt x="2486" y="822"/>
                    <a:pt x="1494" y="875"/>
                  </a:cubicBezTo>
                  <a:cubicBezTo>
                    <a:pt x="1380" y="883"/>
                    <a:pt x="1266" y="885"/>
                    <a:pt x="1150" y="885"/>
                  </a:cubicBezTo>
                  <a:cubicBezTo>
                    <a:pt x="822" y="885"/>
                    <a:pt x="486" y="863"/>
                    <a:pt x="144" y="863"/>
                  </a:cubicBezTo>
                  <a:cubicBezTo>
                    <a:pt x="96" y="863"/>
                    <a:pt x="48" y="863"/>
                    <a:pt x="0" y="864"/>
                  </a:cubicBezTo>
                  <a:cubicBezTo>
                    <a:pt x="512" y="1408"/>
                    <a:pt x="1153" y="1814"/>
                    <a:pt x="1857" y="2027"/>
                  </a:cubicBezTo>
                  <a:cubicBezTo>
                    <a:pt x="2212" y="2128"/>
                    <a:pt x="2582" y="2178"/>
                    <a:pt x="2953" y="2178"/>
                  </a:cubicBezTo>
                  <a:cubicBezTo>
                    <a:pt x="3639" y="2178"/>
                    <a:pt x="4326" y="2008"/>
                    <a:pt x="4929" y="1675"/>
                  </a:cubicBezTo>
                  <a:cubicBezTo>
                    <a:pt x="5633" y="1259"/>
                    <a:pt x="6188" y="672"/>
                    <a:pt x="6646"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2550567" y="2384562"/>
              <a:ext cx="282580" cy="240895"/>
            </a:xfrm>
            <a:custGeom>
              <a:rect b="b" l="l" r="r" t="t"/>
              <a:pathLst>
                <a:path extrusionOk="0" h="3947" w="4630">
                  <a:moveTo>
                    <a:pt x="3808" y="1"/>
                  </a:moveTo>
                  <a:lnTo>
                    <a:pt x="864" y="1420"/>
                  </a:lnTo>
                  <a:cubicBezTo>
                    <a:pt x="598" y="1462"/>
                    <a:pt x="331" y="1526"/>
                    <a:pt x="75" y="1633"/>
                  </a:cubicBezTo>
                  <a:cubicBezTo>
                    <a:pt x="54" y="1644"/>
                    <a:pt x="22" y="1654"/>
                    <a:pt x="11" y="1686"/>
                  </a:cubicBezTo>
                  <a:cubicBezTo>
                    <a:pt x="0" y="1708"/>
                    <a:pt x="0" y="1740"/>
                    <a:pt x="11" y="1772"/>
                  </a:cubicBezTo>
                  <a:cubicBezTo>
                    <a:pt x="86" y="2412"/>
                    <a:pt x="299" y="2966"/>
                    <a:pt x="459" y="3574"/>
                  </a:cubicBezTo>
                  <a:cubicBezTo>
                    <a:pt x="459" y="3606"/>
                    <a:pt x="480" y="3638"/>
                    <a:pt x="491" y="3649"/>
                  </a:cubicBezTo>
                  <a:cubicBezTo>
                    <a:pt x="502" y="3660"/>
                    <a:pt x="534" y="3670"/>
                    <a:pt x="544" y="3670"/>
                  </a:cubicBezTo>
                  <a:cubicBezTo>
                    <a:pt x="1006" y="3846"/>
                    <a:pt x="1533" y="3947"/>
                    <a:pt x="2059" y="3947"/>
                  </a:cubicBezTo>
                  <a:cubicBezTo>
                    <a:pt x="2943" y="3947"/>
                    <a:pt x="3823" y="3662"/>
                    <a:pt x="4385" y="2966"/>
                  </a:cubicBezTo>
                  <a:cubicBezTo>
                    <a:pt x="4630" y="2646"/>
                    <a:pt x="4609" y="2486"/>
                    <a:pt x="4502" y="2113"/>
                  </a:cubicBezTo>
                  <a:cubicBezTo>
                    <a:pt x="4449" y="1910"/>
                    <a:pt x="4043" y="1"/>
                    <a:pt x="3958"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432041" y="1104394"/>
              <a:ext cx="741606" cy="589452"/>
            </a:xfrm>
            <a:custGeom>
              <a:rect b="b" l="l" r="r" t="t"/>
              <a:pathLst>
                <a:path extrusionOk="0" h="9658" w="12151">
                  <a:moveTo>
                    <a:pt x="5576" y="0"/>
                  </a:moveTo>
                  <a:cubicBezTo>
                    <a:pt x="3881" y="0"/>
                    <a:pt x="1169" y="1148"/>
                    <a:pt x="2326" y="3119"/>
                  </a:cubicBezTo>
                  <a:cubicBezTo>
                    <a:pt x="2280" y="3112"/>
                    <a:pt x="2234" y="3110"/>
                    <a:pt x="2189" y="3110"/>
                  </a:cubicBezTo>
                  <a:cubicBezTo>
                    <a:pt x="1834" y="3110"/>
                    <a:pt x="1500" y="3285"/>
                    <a:pt x="1217" y="3503"/>
                  </a:cubicBezTo>
                  <a:cubicBezTo>
                    <a:pt x="790" y="3823"/>
                    <a:pt x="395" y="4217"/>
                    <a:pt x="203" y="4729"/>
                  </a:cubicBezTo>
                  <a:cubicBezTo>
                    <a:pt x="1" y="5252"/>
                    <a:pt x="75" y="5849"/>
                    <a:pt x="353" y="6329"/>
                  </a:cubicBezTo>
                  <a:cubicBezTo>
                    <a:pt x="630" y="6799"/>
                    <a:pt x="1142" y="7130"/>
                    <a:pt x="1686" y="7204"/>
                  </a:cubicBezTo>
                  <a:lnTo>
                    <a:pt x="10370" y="9658"/>
                  </a:lnTo>
                  <a:cubicBezTo>
                    <a:pt x="11234" y="9434"/>
                    <a:pt x="11927" y="8634"/>
                    <a:pt x="12034" y="7738"/>
                  </a:cubicBezTo>
                  <a:cubicBezTo>
                    <a:pt x="12151" y="6852"/>
                    <a:pt x="11671" y="5913"/>
                    <a:pt x="10882" y="5476"/>
                  </a:cubicBezTo>
                  <a:cubicBezTo>
                    <a:pt x="11575" y="4964"/>
                    <a:pt x="11874" y="3972"/>
                    <a:pt x="11564" y="3172"/>
                  </a:cubicBezTo>
                  <a:cubicBezTo>
                    <a:pt x="11394" y="2703"/>
                    <a:pt x="11031" y="2318"/>
                    <a:pt x="10615" y="2009"/>
                  </a:cubicBezTo>
                  <a:cubicBezTo>
                    <a:pt x="10090" y="1622"/>
                    <a:pt x="9417" y="1361"/>
                    <a:pt x="8770" y="1361"/>
                  </a:cubicBezTo>
                  <a:cubicBezTo>
                    <a:pt x="8419" y="1361"/>
                    <a:pt x="8075" y="1438"/>
                    <a:pt x="7767" y="1614"/>
                  </a:cubicBezTo>
                  <a:cubicBezTo>
                    <a:pt x="7809" y="1209"/>
                    <a:pt x="7575" y="793"/>
                    <a:pt x="7255" y="526"/>
                  </a:cubicBezTo>
                  <a:cubicBezTo>
                    <a:pt x="6935" y="260"/>
                    <a:pt x="6529" y="121"/>
                    <a:pt x="6113" y="46"/>
                  </a:cubicBezTo>
                  <a:cubicBezTo>
                    <a:pt x="5953" y="16"/>
                    <a:pt x="5771" y="0"/>
                    <a:pt x="5576"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892353" y="1336991"/>
              <a:ext cx="14404" cy="16357"/>
            </a:xfrm>
            <a:custGeom>
              <a:rect b="b" l="l" r="r" t="t"/>
              <a:pathLst>
                <a:path extrusionOk="0" h="268" w="236">
                  <a:moveTo>
                    <a:pt x="129" y="1"/>
                  </a:moveTo>
                  <a:cubicBezTo>
                    <a:pt x="86" y="33"/>
                    <a:pt x="33" y="76"/>
                    <a:pt x="1" y="108"/>
                  </a:cubicBezTo>
                  <a:cubicBezTo>
                    <a:pt x="22" y="129"/>
                    <a:pt x="43" y="172"/>
                    <a:pt x="65" y="193"/>
                  </a:cubicBezTo>
                  <a:cubicBezTo>
                    <a:pt x="75" y="225"/>
                    <a:pt x="86" y="236"/>
                    <a:pt x="107" y="268"/>
                  </a:cubicBezTo>
                  <a:cubicBezTo>
                    <a:pt x="161" y="225"/>
                    <a:pt x="193" y="182"/>
                    <a:pt x="235" y="161"/>
                  </a:cubicBezTo>
                  <a:cubicBezTo>
                    <a:pt x="225" y="140"/>
                    <a:pt x="225" y="129"/>
                    <a:pt x="214" y="118"/>
                  </a:cubicBezTo>
                  <a:lnTo>
                    <a:pt x="129"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163828" y="1591560"/>
              <a:ext cx="61" cy="61"/>
            </a:xfrm>
            <a:custGeom>
              <a:rect b="b" l="l" r="r" t="t"/>
              <a:pathLst>
                <a:path extrusionOk="0" h="1" w="1">
                  <a:moveTo>
                    <a:pt x="1" y="1"/>
                  </a:moveTo>
                  <a:close/>
                </a:path>
              </a:pathLst>
            </a:custGeom>
            <a:solidFill>
              <a:srgbClr val="4741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2659938" y="1107812"/>
              <a:ext cx="130243" cy="398176"/>
            </a:xfrm>
            <a:custGeom>
              <a:rect b="b" l="l" r="r" t="t"/>
              <a:pathLst>
                <a:path extrusionOk="0" h="6524" w="2134">
                  <a:moveTo>
                    <a:pt x="1046" y="1"/>
                  </a:moveTo>
                  <a:lnTo>
                    <a:pt x="1046" y="1"/>
                  </a:lnTo>
                  <a:cubicBezTo>
                    <a:pt x="960" y="12"/>
                    <a:pt x="864" y="33"/>
                    <a:pt x="790" y="54"/>
                  </a:cubicBezTo>
                  <a:cubicBezTo>
                    <a:pt x="736" y="108"/>
                    <a:pt x="672" y="150"/>
                    <a:pt x="608" y="204"/>
                  </a:cubicBezTo>
                  <a:cubicBezTo>
                    <a:pt x="502" y="278"/>
                    <a:pt x="384" y="364"/>
                    <a:pt x="288" y="460"/>
                  </a:cubicBezTo>
                  <a:cubicBezTo>
                    <a:pt x="182" y="545"/>
                    <a:pt x="75" y="694"/>
                    <a:pt x="43" y="865"/>
                  </a:cubicBezTo>
                  <a:cubicBezTo>
                    <a:pt x="0" y="1046"/>
                    <a:pt x="75" y="1228"/>
                    <a:pt x="182" y="1366"/>
                  </a:cubicBezTo>
                  <a:cubicBezTo>
                    <a:pt x="267" y="1494"/>
                    <a:pt x="406" y="1601"/>
                    <a:pt x="523" y="1708"/>
                  </a:cubicBezTo>
                  <a:cubicBezTo>
                    <a:pt x="768" y="1921"/>
                    <a:pt x="1003" y="2145"/>
                    <a:pt x="1259" y="2358"/>
                  </a:cubicBezTo>
                  <a:cubicBezTo>
                    <a:pt x="1515" y="2593"/>
                    <a:pt x="1750" y="2817"/>
                    <a:pt x="1846" y="3084"/>
                  </a:cubicBezTo>
                  <a:cubicBezTo>
                    <a:pt x="1899" y="3212"/>
                    <a:pt x="1899" y="3361"/>
                    <a:pt x="1867" y="3500"/>
                  </a:cubicBezTo>
                  <a:cubicBezTo>
                    <a:pt x="1846" y="3628"/>
                    <a:pt x="1792" y="3767"/>
                    <a:pt x="1718" y="3895"/>
                  </a:cubicBezTo>
                  <a:cubicBezTo>
                    <a:pt x="1590" y="4151"/>
                    <a:pt x="1430" y="4385"/>
                    <a:pt x="1334" y="4641"/>
                  </a:cubicBezTo>
                  <a:cubicBezTo>
                    <a:pt x="1248" y="4908"/>
                    <a:pt x="1227" y="5164"/>
                    <a:pt x="1270" y="5399"/>
                  </a:cubicBezTo>
                  <a:cubicBezTo>
                    <a:pt x="1355" y="5868"/>
                    <a:pt x="1600" y="6177"/>
                    <a:pt x="1792" y="6337"/>
                  </a:cubicBezTo>
                  <a:cubicBezTo>
                    <a:pt x="1954" y="6472"/>
                    <a:pt x="2086" y="6524"/>
                    <a:pt x="2123" y="6524"/>
                  </a:cubicBezTo>
                  <a:cubicBezTo>
                    <a:pt x="2130" y="6524"/>
                    <a:pt x="2134" y="6522"/>
                    <a:pt x="2134" y="6519"/>
                  </a:cubicBezTo>
                  <a:lnTo>
                    <a:pt x="2134" y="6519"/>
                  </a:lnTo>
                  <a:cubicBezTo>
                    <a:pt x="2134" y="6519"/>
                    <a:pt x="2133" y="6520"/>
                    <a:pt x="2132" y="6520"/>
                  </a:cubicBezTo>
                  <a:cubicBezTo>
                    <a:pt x="2118" y="6520"/>
                    <a:pt x="1995" y="6444"/>
                    <a:pt x="1835" y="6284"/>
                  </a:cubicBezTo>
                  <a:cubicBezTo>
                    <a:pt x="1654" y="6113"/>
                    <a:pt x="1440" y="5815"/>
                    <a:pt x="1387" y="5388"/>
                  </a:cubicBezTo>
                  <a:cubicBezTo>
                    <a:pt x="1366" y="5175"/>
                    <a:pt x="1376" y="4940"/>
                    <a:pt x="1472" y="4716"/>
                  </a:cubicBezTo>
                  <a:cubicBezTo>
                    <a:pt x="1568" y="4481"/>
                    <a:pt x="1718" y="4257"/>
                    <a:pt x="1867" y="3991"/>
                  </a:cubicBezTo>
                  <a:cubicBezTo>
                    <a:pt x="1942" y="3863"/>
                    <a:pt x="2016" y="3713"/>
                    <a:pt x="2049" y="3553"/>
                  </a:cubicBezTo>
                  <a:cubicBezTo>
                    <a:pt x="2081" y="3393"/>
                    <a:pt x="2070" y="3201"/>
                    <a:pt x="2016" y="3041"/>
                  </a:cubicBezTo>
                  <a:cubicBezTo>
                    <a:pt x="1899" y="2711"/>
                    <a:pt x="1632" y="2476"/>
                    <a:pt x="1376" y="2241"/>
                  </a:cubicBezTo>
                  <a:cubicBezTo>
                    <a:pt x="1120" y="2017"/>
                    <a:pt x="886" y="1804"/>
                    <a:pt x="630" y="1590"/>
                  </a:cubicBezTo>
                  <a:cubicBezTo>
                    <a:pt x="512" y="1484"/>
                    <a:pt x="384" y="1388"/>
                    <a:pt x="310" y="1270"/>
                  </a:cubicBezTo>
                  <a:cubicBezTo>
                    <a:pt x="235" y="1164"/>
                    <a:pt x="192" y="1025"/>
                    <a:pt x="203" y="908"/>
                  </a:cubicBezTo>
                  <a:cubicBezTo>
                    <a:pt x="214" y="790"/>
                    <a:pt x="299" y="684"/>
                    <a:pt x="384" y="588"/>
                  </a:cubicBezTo>
                  <a:cubicBezTo>
                    <a:pt x="480" y="492"/>
                    <a:pt x="587" y="417"/>
                    <a:pt x="694" y="332"/>
                  </a:cubicBezTo>
                  <a:cubicBezTo>
                    <a:pt x="800" y="257"/>
                    <a:pt x="896" y="172"/>
                    <a:pt x="992" y="65"/>
                  </a:cubicBezTo>
                  <a:cubicBezTo>
                    <a:pt x="1003" y="54"/>
                    <a:pt x="1035" y="33"/>
                    <a:pt x="104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2822714" y="1346756"/>
              <a:ext cx="97042" cy="194083"/>
            </a:xfrm>
            <a:custGeom>
              <a:rect b="b" l="l" r="r" t="t"/>
              <a:pathLst>
                <a:path extrusionOk="0" h="3180" w="1590">
                  <a:moveTo>
                    <a:pt x="1376" y="1"/>
                  </a:moveTo>
                  <a:cubicBezTo>
                    <a:pt x="1334" y="33"/>
                    <a:pt x="1280" y="76"/>
                    <a:pt x="1248" y="108"/>
                  </a:cubicBezTo>
                  <a:cubicBezTo>
                    <a:pt x="1387" y="385"/>
                    <a:pt x="1419" y="705"/>
                    <a:pt x="1387" y="993"/>
                  </a:cubicBezTo>
                  <a:cubicBezTo>
                    <a:pt x="1366" y="1313"/>
                    <a:pt x="1270" y="1601"/>
                    <a:pt x="1163" y="1846"/>
                  </a:cubicBezTo>
                  <a:cubicBezTo>
                    <a:pt x="939" y="2358"/>
                    <a:pt x="630" y="2678"/>
                    <a:pt x="395" y="2892"/>
                  </a:cubicBezTo>
                  <a:cubicBezTo>
                    <a:pt x="150" y="3095"/>
                    <a:pt x="0" y="3169"/>
                    <a:pt x="22" y="3180"/>
                  </a:cubicBezTo>
                  <a:cubicBezTo>
                    <a:pt x="22" y="3180"/>
                    <a:pt x="54" y="3169"/>
                    <a:pt x="139" y="3127"/>
                  </a:cubicBezTo>
                  <a:cubicBezTo>
                    <a:pt x="214" y="3095"/>
                    <a:pt x="310" y="3020"/>
                    <a:pt x="448" y="2935"/>
                  </a:cubicBezTo>
                  <a:cubicBezTo>
                    <a:pt x="694" y="2774"/>
                    <a:pt x="1046" y="2433"/>
                    <a:pt x="1280" y="1921"/>
                  </a:cubicBezTo>
                  <a:cubicBezTo>
                    <a:pt x="1408" y="1665"/>
                    <a:pt x="1515" y="1356"/>
                    <a:pt x="1547" y="1025"/>
                  </a:cubicBezTo>
                  <a:cubicBezTo>
                    <a:pt x="1590" y="705"/>
                    <a:pt x="1568" y="332"/>
                    <a:pt x="137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2809042" y="1312944"/>
              <a:ext cx="91183" cy="63657"/>
            </a:xfrm>
            <a:custGeom>
              <a:rect b="b" l="l" r="r" t="t"/>
              <a:pathLst>
                <a:path extrusionOk="0" h="1043" w="1494">
                  <a:moveTo>
                    <a:pt x="683" y="0"/>
                  </a:moveTo>
                  <a:cubicBezTo>
                    <a:pt x="620" y="0"/>
                    <a:pt x="556" y="7"/>
                    <a:pt x="491" y="22"/>
                  </a:cubicBezTo>
                  <a:cubicBezTo>
                    <a:pt x="384" y="43"/>
                    <a:pt x="278" y="86"/>
                    <a:pt x="171" y="160"/>
                  </a:cubicBezTo>
                  <a:cubicBezTo>
                    <a:pt x="86" y="235"/>
                    <a:pt x="0" y="363"/>
                    <a:pt x="0" y="502"/>
                  </a:cubicBezTo>
                  <a:cubicBezTo>
                    <a:pt x="0" y="630"/>
                    <a:pt x="64" y="747"/>
                    <a:pt x="150" y="843"/>
                  </a:cubicBezTo>
                  <a:cubicBezTo>
                    <a:pt x="224" y="939"/>
                    <a:pt x="352" y="1003"/>
                    <a:pt x="470" y="1035"/>
                  </a:cubicBezTo>
                  <a:cubicBezTo>
                    <a:pt x="511" y="1040"/>
                    <a:pt x="551" y="1043"/>
                    <a:pt x="590" y="1043"/>
                  </a:cubicBezTo>
                  <a:cubicBezTo>
                    <a:pt x="796" y="1043"/>
                    <a:pt x="979" y="977"/>
                    <a:pt x="1131" y="896"/>
                  </a:cubicBezTo>
                  <a:lnTo>
                    <a:pt x="1451" y="694"/>
                  </a:lnTo>
                  <a:cubicBezTo>
                    <a:pt x="1440" y="672"/>
                    <a:pt x="1430" y="662"/>
                    <a:pt x="1408" y="630"/>
                  </a:cubicBezTo>
                  <a:cubicBezTo>
                    <a:pt x="1398" y="566"/>
                    <a:pt x="1387" y="534"/>
                    <a:pt x="1366" y="512"/>
                  </a:cubicBezTo>
                  <a:cubicBezTo>
                    <a:pt x="1270" y="576"/>
                    <a:pt x="1163" y="640"/>
                    <a:pt x="1067" y="715"/>
                  </a:cubicBezTo>
                  <a:cubicBezTo>
                    <a:pt x="930" y="783"/>
                    <a:pt x="780" y="845"/>
                    <a:pt x="633" y="845"/>
                  </a:cubicBezTo>
                  <a:cubicBezTo>
                    <a:pt x="596" y="845"/>
                    <a:pt x="559" y="841"/>
                    <a:pt x="523" y="832"/>
                  </a:cubicBezTo>
                  <a:cubicBezTo>
                    <a:pt x="342" y="800"/>
                    <a:pt x="214" y="640"/>
                    <a:pt x="214" y="502"/>
                  </a:cubicBezTo>
                  <a:cubicBezTo>
                    <a:pt x="203" y="352"/>
                    <a:pt x="374" y="235"/>
                    <a:pt x="544" y="203"/>
                  </a:cubicBezTo>
                  <a:cubicBezTo>
                    <a:pt x="593" y="191"/>
                    <a:pt x="641" y="186"/>
                    <a:pt x="689" y="186"/>
                  </a:cubicBezTo>
                  <a:cubicBezTo>
                    <a:pt x="820" y="186"/>
                    <a:pt x="947" y="226"/>
                    <a:pt x="1056" y="288"/>
                  </a:cubicBezTo>
                  <a:cubicBezTo>
                    <a:pt x="1174" y="320"/>
                    <a:pt x="1280" y="406"/>
                    <a:pt x="1366" y="512"/>
                  </a:cubicBezTo>
                  <a:cubicBezTo>
                    <a:pt x="1408" y="470"/>
                    <a:pt x="1451" y="427"/>
                    <a:pt x="1494" y="406"/>
                  </a:cubicBezTo>
                  <a:cubicBezTo>
                    <a:pt x="1398" y="288"/>
                    <a:pt x="1270" y="182"/>
                    <a:pt x="1131" y="107"/>
                  </a:cubicBezTo>
                  <a:cubicBezTo>
                    <a:pt x="1000" y="45"/>
                    <a:pt x="846" y="0"/>
                    <a:pt x="683"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899493" y="1187949"/>
              <a:ext cx="91915" cy="158868"/>
            </a:xfrm>
            <a:custGeom>
              <a:rect b="b" l="l" r="r" t="t"/>
              <a:pathLst>
                <a:path extrusionOk="0" h="2603" w="1506">
                  <a:moveTo>
                    <a:pt x="1345" y="0"/>
                  </a:moveTo>
                  <a:cubicBezTo>
                    <a:pt x="1249" y="160"/>
                    <a:pt x="1164" y="341"/>
                    <a:pt x="1089" y="544"/>
                  </a:cubicBezTo>
                  <a:cubicBezTo>
                    <a:pt x="982" y="853"/>
                    <a:pt x="876" y="1184"/>
                    <a:pt x="705" y="1504"/>
                  </a:cubicBezTo>
                  <a:cubicBezTo>
                    <a:pt x="545" y="1824"/>
                    <a:pt x="321" y="2144"/>
                    <a:pt x="44" y="2411"/>
                  </a:cubicBezTo>
                  <a:lnTo>
                    <a:pt x="1" y="2454"/>
                  </a:lnTo>
                  <a:lnTo>
                    <a:pt x="76" y="2571"/>
                  </a:lnTo>
                  <a:cubicBezTo>
                    <a:pt x="108" y="2571"/>
                    <a:pt x="108" y="2582"/>
                    <a:pt x="118" y="2603"/>
                  </a:cubicBezTo>
                  <a:cubicBezTo>
                    <a:pt x="150" y="2582"/>
                    <a:pt x="161" y="2560"/>
                    <a:pt x="182" y="2550"/>
                  </a:cubicBezTo>
                  <a:cubicBezTo>
                    <a:pt x="492" y="2262"/>
                    <a:pt x="716" y="1920"/>
                    <a:pt x="876" y="1590"/>
                  </a:cubicBezTo>
                  <a:cubicBezTo>
                    <a:pt x="1057" y="1248"/>
                    <a:pt x="1164" y="907"/>
                    <a:pt x="1249" y="597"/>
                  </a:cubicBezTo>
                  <a:cubicBezTo>
                    <a:pt x="1324" y="384"/>
                    <a:pt x="1409" y="181"/>
                    <a:pt x="1505" y="21"/>
                  </a:cubicBezTo>
                  <a:cubicBezTo>
                    <a:pt x="1452" y="11"/>
                    <a:pt x="1398" y="11"/>
                    <a:pt x="134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868244" y="1420362"/>
              <a:ext cx="239675" cy="179741"/>
            </a:xfrm>
            <a:custGeom>
              <a:rect b="b" l="l" r="r" t="t"/>
              <a:pathLst>
                <a:path extrusionOk="0" h="2945" w="3927">
                  <a:moveTo>
                    <a:pt x="1" y="2901"/>
                  </a:moveTo>
                  <a:cubicBezTo>
                    <a:pt x="1" y="2901"/>
                    <a:pt x="1" y="2901"/>
                    <a:pt x="1" y="2902"/>
                  </a:cubicBezTo>
                  <a:cubicBezTo>
                    <a:pt x="1" y="2901"/>
                    <a:pt x="1" y="2901"/>
                    <a:pt x="1" y="2901"/>
                  </a:cubicBezTo>
                  <a:close/>
                  <a:moveTo>
                    <a:pt x="2988" y="0"/>
                  </a:moveTo>
                  <a:cubicBezTo>
                    <a:pt x="2838" y="0"/>
                    <a:pt x="2700" y="43"/>
                    <a:pt x="2561" y="107"/>
                  </a:cubicBezTo>
                  <a:cubicBezTo>
                    <a:pt x="2294" y="246"/>
                    <a:pt x="2113" y="480"/>
                    <a:pt x="1974" y="694"/>
                  </a:cubicBezTo>
                  <a:cubicBezTo>
                    <a:pt x="1825" y="928"/>
                    <a:pt x="1718" y="1142"/>
                    <a:pt x="1601" y="1355"/>
                  </a:cubicBezTo>
                  <a:cubicBezTo>
                    <a:pt x="1377" y="1750"/>
                    <a:pt x="1132" y="2113"/>
                    <a:pt x="918" y="2390"/>
                  </a:cubicBezTo>
                  <a:cubicBezTo>
                    <a:pt x="705" y="2667"/>
                    <a:pt x="481" y="2827"/>
                    <a:pt x="300" y="2881"/>
                  </a:cubicBezTo>
                  <a:cubicBezTo>
                    <a:pt x="230" y="2900"/>
                    <a:pt x="172" y="2905"/>
                    <a:pt x="126" y="2905"/>
                  </a:cubicBezTo>
                  <a:cubicBezTo>
                    <a:pt x="68" y="2905"/>
                    <a:pt x="29" y="2897"/>
                    <a:pt x="12" y="2897"/>
                  </a:cubicBezTo>
                  <a:cubicBezTo>
                    <a:pt x="5" y="2897"/>
                    <a:pt x="2" y="2898"/>
                    <a:pt x="1" y="2901"/>
                  </a:cubicBezTo>
                  <a:lnTo>
                    <a:pt x="1" y="2901"/>
                  </a:lnTo>
                  <a:cubicBezTo>
                    <a:pt x="1" y="2899"/>
                    <a:pt x="2" y="2899"/>
                    <a:pt x="4" y="2899"/>
                  </a:cubicBezTo>
                  <a:cubicBezTo>
                    <a:pt x="18" y="2899"/>
                    <a:pt x="82" y="2945"/>
                    <a:pt x="203" y="2945"/>
                  </a:cubicBezTo>
                  <a:cubicBezTo>
                    <a:pt x="235" y="2945"/>
                    <a:pt x="271" y="2942"/>
                    <a:pt x="310" y="2934"/>
                  </a:cubicBezTo>
                  <a:cubicBezTo>
                    <a:pt x="524" y="2913"/>
                    <a:pt x="790" y="2742"/>
                    <a:pt x="1025" y="2454"/>
                  </a:cubicBezTo>
                  <a:cubicBezTo>
                    <a:pt x="1260" y="2177"/>
                    <a:pt x="1505" y="1835"/>
                    <a:pt x="1761" y="1430"/>
                  </a:cubicBezTo>
                  <a:cubicBezTo>
                    <a:pt x="1878" y="1227"/>
                    <a:pt x="2006" y="1003"/>
                    <a:pt x="2134" y="790"/>
                  </a:cubicBezTo>
                  <a:cubicBezTo>
                    <a:pt x="2273" y="576"/>
                    <a:pt x="2433" y="374"/>
                    <a:pt x="2657" y="267"/>
                  </a:cubicBezTo>
                  <a:cubicBezTo>
                    <a:pt x="2772" y="204"/>
                    <a:pt x="2899" y="184"/>
                    <a:pt x="3030" y="184"/>
                  </a:cubicBezTo>
                  <a:cubicBezTo>
                    <a:pt x="3142" y="184"/>
                    <a:pt x="3258" y="199"/>
                    <a:pt x="3372" y="214"/>
                  </a:cubicBezTo>
                  <a:cubicBezTo>
                    <a:pt x="3500" y="224"/>
                    <a:pt x="3617" y="256"/>
                    <a:pt x="3735" y="278"/>
                  </a:cubicBezTo>
                  <a:cubicBezTo>
                    <a:pt x="3799" y="224"/>
                    <a:pt x="3873" y="182"/>
                    <a:pt x="3927" y="118"/>
                  </a:cubicBezTo>
                  <a:cubicBezTo>
                    <a:pt x="3873" y="118"/>
                    <a:pt x="3831" y="107"/>
                    <a:pt x="3777" y="107"/>
                  </a:cubicBezTo>
                  <a:cubicBezTo>
                    <a:pt x="3660" y="96"/>
                    <a:pt x="3532" y="75"/>
                    <a:pt x="3404" y="43"/>
                  </a:cubicBezTo>
                  <a:cubicBezTo>
                    <a:pt x="3265" y="11"/>
                    <a:pt x="3137" y="0"/>
                    <a:pt x="2988"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876728" y="1574715"/>
              <a:ext cx="286548" cy="54990"/>
            </a:xfrm>
            <a:custGeom>
              <a:rect b="b" l="l" r="r" t="t"/>
              <a:pathLst>
                <a:path extrusionOk="0" h="901" w="4695">
                  <a:moveTo>
                    <a:pt x="2987" y="0"/>
                  </a:moveTo>
                  <a:cubicBezTo>
                    <a:pt x="2903" y="0"/>
                    <a:pt x="2818" y="3"/>
                    <a:pt x="2731" y="10"/>
                  </a:cubicBezTo>
                  <a:cubicBezTo>
                    <a:pt x="2337" y="32"/>
                    <a:pt x="1942" y="117"/>
                    <a:pt x="1611" y="234"/>
                  </a:cubicBezTo>
                  <a:cubicBezTo>
                    <a:pt x="1281" y="352"/>
                    <a:pt x="1014" y="533"/>
                    <a:pt x="790" y="640"/>
                  </a:cubicBezTo>
                  <a:cubicBezTo>
                    <a:pt x="555" y="757"/>
                    <a:pt x="374" y="810"/>
                    <a:pt x="225" y="821"/>
                  </a:cubicBezTo>
                  <a:cubicBezTo>
                    <a:pt x="196" y="823"/>
                    <a:pt x="169" y="824"/>
                    <a:pt x="145" y="824"/>
                  </a:cubicBezTo>
                  <a:cubicBezTo>
                    <a:pt x="101" y="824"/>
                    <a:pt x="66" y="822"/>
                    <a:pt x="41" y="822"/>
                  </a:cubicBezTo>
                  <a:cubicBezTo>
                    <a:pt x="19" y="822"/>
                    <a:pt x="5" y="824"/>
                    <a:pt x="1" y="832"/>
                  </a:cubicBezTo>
                  <a:cubicBezTo>
                    <a:pt x="1" y="842"/>
                    <a:pt x="65" y="885"/>
                    <a:pt x="225" y="896"/>
                  </a:cubicBezTo>
                  <a:cubicBezTo>
                    <a:pt x="246" y="899"/>
                    <a:pt x="270" y="900"/>
                    <a:pt x="295" y="900"/>
                  </a:cubicBezTo>
                  <a:cubicBezTo>
                    <a:pt x="440" y="900"/>
                    <a:pt x="634" y="848"/>
                    <a:pt x="843" y="757"/>
                  </a:cubicBezTo>
                  <a:cubicBezTo>
                    <a:pt x="1078" y="650"/>
                    <a:pt x="1345" y="501"/>
                    <a:pt x="1665" y="394"/>
                  </a:cubicBezTo>
                  <a:cubicBezTo>
                    <a:pt x="1985" y="288"/>
                    <a:pt x="2347" y="202"/>
                    <a:pt x="2731" y="192"/>
                  </a:cubicBezTo>
                  <a:cubicBezTo>
                    <a:pt x="2773" y="190"/>
                    <a:pt x="2814" y="190"/>
                    <a:pt x="2856" y="190"/>
                  </a:cubicBezTo>
                  <a:cubicBezTo>
                    <a:pt x="3196" y="190"/>
                    <a:pt x="3526" y="226"/>
                    <a:pt x="3830" y="245"/>
                  </a:cubicBezTo>
                  <a:cubicBezTo>
                    <a:pt x="4070" y="269"/>
                    <a:pt x="4292" y="281"/>
                    <a:pt x="4496" y="281"/>
                  </a:cubicBezTo>
                  <a:cubicBezTo>
                    <a:pt x="4564" y="281"/>
                    <a:pt x="4630" y="280"/>
                    <a:pt x="4694" y="277"/>
                  </a:cubicBezTo>
                  <a:lnTo>
                    <a:pt x="3852" y="74"/>
                  </a:lnTo>
                  <a:cubicBezTo>
                    <a:pt x="3591" y="41"/>
                    <a:pt x="3298" y="0"/>
                    <a:pt x="2987"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521881" y="1304461"/>
              <a:ext cx="184990" cy="213248"/>
            </a:xfrm>
            <a:custGeom>
              <a:rect b="b" l="l" r="r" t="t"/>
              <a:pathLst>
                <a:path extrusionOk="0" h="3494" w="3031">
                  <a:moveTo>
                    <a:pt x="2516" y="1348"/>
                  </a:moveTo>
                  <a:cubicBezTo>
                    <a:pt x="2544" y="1348"/>
                    <a:pt x="2573" y="1351"/>
                    <a:pt x="2604" y="1355"/>
                  </a:cubicBezTo>
                  <a:cubicBezTo>
                    <a:pt x="2721" y="1387"/>
                    <a:pt x="2796" y="1494"/>
                    <a:pt x="2774" y="1611"/>
                  </a:cubicBezTo>
                  <a:cubicBezTo>
                    <a:pt x="2764" y="1665"/>
                    <a:pt x="2721" y="1729"/>
                    <a:pt x="2668" y="1771"/>
                  </a:cubicBezTo>
                  <a:cubicBezTo>
                    <a:pt x="2614" y="1814"/>
                    <a:pt x="2550" y="1835"/>
                    <a:pt x="2476" y="1846"/>
                  </a:cubicBezTo>
                  <a:cubicBezTo>
                    <a:pt x="2422" y="1857"/>
                    <a:pt x="2369" y="1862"/>
                    <a:pt x="2314" y="1862"/>
                  </a:cubicBezTo>
                  <a:cubicBezTo>
                    <a:pt x="2260" y="1862"/>
                    <a:pt x="2204" y="1857"/>
                    <a:pt x="2145" y="1846"/>
                  </a:cubicBezTo>
                  <a:cubicBezTo>
                    <a:pt x="2113" y="1846"/>
                    <a:pt x="2134" y="1846"/>
                    <a:pt x="2134" y="1835"/>
                  </a:cubicBezTo>
                  <a:cubicBezTo>
                    <a:pt x="2145" y="1718"/>
                    <a:pt x="2188" y="1579"/>
                    <a:pt x="2262" y="1473"/>
                  </a:cubicBezTo>
                  <a:cubicBezTo>
                    <a:pt x="2305" y="1419"/>
                    <a:pt x="2358" y="1377"/>
                    <a:pt x="2412" y="1366"/>
                  </a:cubicBezTo>
                  <a:cubicBezTo>
                    <a:pt x="2443" y="1354"/>
                    <a:pt x="2478" y="1348"/>
                    <a:pt x="2516" y="1348"/>
                  </a:cubicBezTo>
                  <a:close/>
                  <a:moveTo>
                    <a:pt x="172" y="1"/>
                  </a:moveTo>
                  <a:cubicBezTo>
                    <a:pt x="108" y="22"/>
                    <a:pt x="54" y="54"/>
                    <a:pt x="1" y="86"/>
                  </a:cubicBezTo>
                  <a:cubicBezTo>
                    <a:pt x="12" y="299"/>
                    <a:pt x="22" y="534"/>
                    <a:pt x="97" y="758"/>
                  </a:cubicBezTo>
                  <a:cubicBezTo>
                    <a:pt x="214" y="1131"/>
                    <a:pt x="492" y="1441"/>
                    <a:pt x="822" y="1654"/>
                  </a:cubicBezTo>
                  <a:cubicBezTo>
                    <a:pt x="1174" y="1867"/>
                    <a:pt x="1537" y="1985"/>
                    <a:pt x="1910" y="2049"/>
                  </a:cubicBezTo>
                  <a:lnTo>
                    <a:pt x="1942" y="2049"/>
                  </a:lnTo>
                  <a:cubicBezTo>
                    <a:pt x="1942" y="2134"/>
                    <a:pt x="1964" y="2198"/>
                    <a:pt x="1974" y="2262"/>
                  </a:cubicBezTo>
                  <a:cubicBezTo>
                    <a:pt x="2017" y="2518"/>
                    <a:pt x="2124" y="2742"/>
                    <a:pt x="2241" y="2902"/>
                  </a:cubicBezTo>
                  <a:cubicBezTo>
                    <a:pt x="2358" y="3073"/>
                    <a:pt x="2476" y="3201"/>
                    <a:pt x="2604" y="3286"/>
                  </a:cubicBezTo>
                  <a:cubicBezTo>
                    <a:pt x="2721" y="3382"/>
                    <a:pt x="2817" y="3425"/>
                    <a:pt x="2881" y="3467"/>
                  </a:cubicBezTo>
                  <a:cubicBezTo>
                    <a:pt x="2928" y="3483"/>
                    <a:pt x="2963" y="3493"/>
                    <a:pt x="2979" y="3493"/>
                  </a:cubicBezTo>
                  <a:cubicBezTo>
                    <a:pt x="2985" y="3493"/>
                    <a:pt x="2988" y="3492"/>
                    <a:pt x="2988" y="3489"/>
                  </a:cubicBezTo>
                  <a:cubicBezTo>
                    <a:pt x="3030" y="3446"/>
                    <a:pt x="2881" y="3382"/>
                    <a:pt x="2668" y="3211"/>
                  </a:cubicBezTo>
                  <a:cubicBezTo>
                    <a:pt x="2561" y="3115"/>
                    <a:pt x="2454" y="2998"/>
                    <a:pt x="2348" y="2827"/>
                  </a:cubicBezTo>
                  <a:cubicBezTo>
                    <a:pt x="2252" y="2667"/>
                    <a:pt x="2156" y="2454"/>
                    <a:pt x="2124" y="2209"/>
                  </a:cubicBezTo>
                  <a:cubicBezTo>
                    <a:pt x="2102" y="2155"/>
                    <a:pt x="2102" y="2091"/>
                    <a:pt x="2102" y="2038"/>
                  </a:cubicBezTo>
                  <a:lnTo>
                    <a:pt x="2102" y="2038"/>
                  </a:lnTo>
                  <a:cubicBezTo>
                    <a:pt x="2166" y="2043"/>
                    <a:pt x="2228" y="2046"/>
                    <a:pt x="2289" y="2046"/>
                  </a:cubicBezTo>
                  <a:cubicBezTo>
                    <a:pt x="2350" y="2046"/>
                    <a:pt x="2412" y="2043"/>
                    <a:pt x="2476" y="2038"/>
                  </a:cubicBezTo>
                  <a:cubicBezTo>
                    <a:pt x="2572" y="2027"/>
                    <a:pt x="2678" y="1985"/>
                    <a:pt x="2764" y="1921"/>
                  </a:cubicBezTo>
                  <a:cubicBezTo>
                    <a:pt x="2838" y="1846"/>
                    <a:pt x="2892" y="1771"/>
                    <a:pt x="2924" y="1665"/>
                  </a:cubicBezTo>
                  <a:cubicBezTo>
                    <a:pt x="2945" y="1558"/>
                    <a:pt x="2934" y="1441"/>
                    <a:pt x="2870" y="1355"/>
                  </a:cubicBezTo>
                  <a:cubicBezTo>
                    <a:pt x="2796" y="1259"/>
                    <a:pt x="2710" y="1227"/>
                    <a:pt x="2614" y="1206"/>
                  </a:cubicBezTo>
                  <a:cubicBezTo>
                    <a:pt x="2582" y="1202"/>
                    <a:pt x="2550" y="1200"/>
                    <a:pt x="2519" y="1200"/>
                  </a:cubicBezTo>
                  <a:cubicBezTo>
                    <a:pt x="2456" y="1200"/>
                    <a:pt x="2394" y="1210"/>
                    <a:pt x="2337" y="1238"/>
                  </a:cubicBezTo>
                  <a:cubicBezTo>
                    <a:pt x="2241" y="1281"/>
                    <a:pt x="2177" y="1334"/>
                    <a:pt x="2124" y="1398"/>
                  </a:cubicBezTo>
                  <a:cubicBezTo>
                    <a:pt x="2017" y="1526"/>
                    <a:pt x="1974" y="1686"/>
                    <a:pt x="1964" y="1835"/>
                  </a:cubicBezTo>
                  <a:lnTo>
                    <a:pt x="1964" y="1846"/>
                  </a:lnTo>
                  <a:lnTo>
                    <a:pt x="1942" y="1846"/>
                  </a:lnTo>
                  <a:cubicBezTo>
                    <a:pt x="1601" y="1782"/>
                    <a:pt x="1249" y="1675"/>
                    <a:pt x="929" y="1473"/>
                  </a:cubicBezTo>
                  <a:cubicBezTo>
                    <a:pt x="630" y="1281"/>
                    <a:pt x="374" y="1014"/>
                    <a:pt x="268" y="694"/>
                  </a:cubicBezTo>
                  <a:cubicBezTo>
                    <a:pt x="182" y="459"/>
                    <a:pt x="182" y="235"/>
                    <a:pt x="17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437289" y="1439405"/>
              <a:ext cx="207694" cy="103450"/>
            </a:xfrm>
            <a:custGeom>
              <a:rect b="b" l="l" r="r" t="t"/>
              <a:pathLst>
                <a:path extrusionOk="0" h="1695" w="3403">
                  <a:moveTo>
                    <a:pt x="931" y="0"/>
                  </a:moveTo>
                  <a:cubicBezTo>
                    <a:pt x="600" y="0"/>
                    <a:pt x="284" y="53"/>
                    <a:pt x="11" y="62"/>
                  </a:cubicBezTo>
                  <a:lnTo>
                    <a:pt x="0" y="62"/>
                  </a:lnTo>
                  <a:cubicBezTo>
                    <a:pt x="0" y="115"/>
                    <a:pt x="11" y="190"/>
                    <a:pt x="21" y="243"/>
                  </a:cubicBezTo>
                  <a:cubicBezTo>
                    <a:pt x="312" y="243"/>
                    <a:pt x="602" y="188"/>
                    <a:pt x="897" y="188"/>
                  </a:cubicBezTo>
                  <a:cubicBezTo>
                    <a:pt x="971" y="188"/>
                    <a:pt x="1045" y="192"/>
                    <a:pt x="1120" y="200"/>
                  </a:cubicBezTo>
                  <a:cubicBezTo>
                    <a:pt x="1504" y="243"/>
                    <a:pt x="1856" y="360"/>
                    <a:pt x="2144" y="520"/>
                  </a:cubicBezTo>
                  <a:cubicBezTo>
                    <a:pt x="2432" y="680"/>
                    <a:pt x="2678" y="862"/>
                    <a:pt x="2870" y="1043"/>
                  </a:cubicBezTo>
                  <a:cubicBezTo>
                    <a:pt x="3216" y="1389"/>
                    <a:pt x="3356" y="1694"/>
                    <a:pt x="3380" y="1694"/>
                  </a:cubicBezTo>
                  <a:cubicBezTo>
                    <a:pt x="3381" y="1694"/>
                    <a:pt x="3381" y="1694"/>
                    <a:pt x="3382" y="1694"/>
                  </a:cubicBezTo>
                  <a:cubicBezTo>
                    <a:pt x="3403" y="1694"/>
                    <a:pt x="3318" y="1363"/>
                    <a:pt x="2955" y="947"/>
                  </a:cubicBezTo>
                  <a:cubicBezTo>
                    <a:pt x="2795" y="744"/>
                    <a:pt x="2560" y="531"/>
                    <a:pt x="2240" y="360"/>
                  </a:cubicBezTo>
                  <a:cubicBezTo>
                    <a:pt x="1931" y="190"/>
                    <a:pt x="1558" y="51"/>
                    <a:pt x="1141" y="8"/>
                  </a:cubicBezTo>
                  <a:cubicBezTo>
                    <a:pt x="1071" y="3"/>
                    <a:pt x="1000" y="0"/>
                    <a:pt x="93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3006973" y="2620271"/>
              <a:ext cx="397810" cy="520851"/>
            </a:xfrm>
            <a:custGeom>
              <a:rect b="b" l="l" r="r" t="t"/>
              <a:pathLst>
                <a:path extrusionOk="0" h="8534" w="6518">
                  <a:moveTo>
                    <a:pt x="3488" y="1"/>
                  </a:moveTo>
                  <a:lnTo>
                    <a:pt x="0" y="6081"/>
                  </a:lnTo>
                  <a:cubicBezTo>
                    <a:pt x="213" y="6700"/>
                    <a:pt x="523" y="7596"/>
                    <a:pt x="171" y="8161"/>
                  </a:cubicBezTo>
                  <a:cubicBezTo>
                    <a:pt x="128" y="8246"/>
                    <a:pt x="75" y="8321"/>
                    <a:pt x="11" y="8385"/>
                  </a:cubicBezTo>
                  <a:cubicBezTo>
                    <a:pt x="516" y="8486"/>
                    <a:pt x="1031" y="8534"/>
                    <a:pt x="1546" y="8534"/>
                  </a:cubicBezTo>
                  <a:cubicBezTo>
                    <a:pt x="2338" y="8534"/>
                    <a:pt x="3132" y="8421"/>
                    <a:pt x="3894" y="8214"/>
                  </a:cubicBezTo>
                  <a:cubicBezTo>
                    <a:pt x="4864" y="7948"/>
                    <a:pt x="5835" y="7478"/>
                    <a:pt x="6518" y="6742"/>
                  </a:cubicBezTo>
                  <a:cubicBezTo>
                    <a:pt x="6401" y="6241"/>
                    <a:pt x="6262" y="5761"/>
                    <a:pt x="6134" y="5302"/>
                  </a:cubicBezTo>
                  <a:cubicBezTo>
                    <a:pt x="5697" y="3809"/>
                    <a:pt x="5238" y="2091"/>
                    <a:pt x="4363" y="822"/>
                  </a:cubicBezTo>
                  <a:cubicBezTo>
                    <a:pt x="4128" y="491"/>
                    <a:pt x="3840" y="214"/>
                    <a:pt x="3488" y="1"/>
                  </a:cubicBezTo>
                  <a:close/>
                </a:path>
              </a:pathLst>
            </a:custGeom>
            <a:solidFill>
              <a:srgbClr val="7241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635830" y="1453686"/>
              <a:ext cx="311266" cy="193290"/>
            </a:xfrm>
            <a:custGeom>
              <a:rect b="b" l="l" r="r" t="t"/>
              <a:pathLst>
                <a:path extrusionOk="0" h="3167" w="5100">
                  <a:moveTo>
                    <a:pt x="1811" y="1"/>
                  </a:moveTo>
                  <a:cubicBezTo>
                    <a:pt x="1744" y="1"/>
                    <a:pt x="1678" y="4"/>
                    <a:pt x="1611" y="9"/>
                  </a:cubicBezTo>
                  <a:cubicBezTo>
                    <a:pt x="961" y="62"/>
                    <a:pt x="321" y="382"/>
                    <a:pt x="1" y="937"/>
                  </a:cubicBezTo>
                  <a:lnTo>
                    <a:pt x="4854" y="3167"/>
                  </a:lnTo>
                  <a:cubicBezTo>
                    <a:pt x="5100" y="2655"/>
                    <a:pt x="5014" y="2036"/>
                    <a:pt x="4716" y="1556"/>
                  </a:cubicBezTo>
                  <a:cubicBezTo>
                    <a:pt x="4428" y="1076"/>
                    <a:pt x="3958" y="724"/>
                    <a:pt x="3468" y="457"/>
                  </a:cubicBezTo>
                  <a:cubicBezTo>
                    <a:pt x="2951" y="199"/>
                    <a:pt x="2384" y="1"/>
                    <a:pt x="1811"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067429" y="1479381"/>
              <a:ext cx="1106885" cy="888084"/>
            </a:xfrm>
            <a:custGeom>
              <a:rect b="b" l="l" r="r" t="t"/>
              <a:pathLst>
                <a:path extrusionOk="0" h="14551" w="18136">
                  <a:moveTo>
                    <a:pt x="5593" y="0"/>
                  </a:moveTo>
                  <a:cubicBezTo>
                    <a:pt x="5235" y="0"/>
                    <a:pt x="4879" y="37"/>
                    <a:pt x="4535" y="132"/>
                  </a:cubicBezTo>
                  <a:cubicBezTo>
                    <a:pt x="3543" y="409"/>
                    <a:pt x="2369" y="1775"/>
                    <a:pt x="3297" y="2735"/>
                  </a:cubicBezTo>
                  <a:cubicBezTo>
                    <a:pt x="2220" y="2895"/>
                    <a:pt x="1174" y="3354"/>
                    <a:pt x="630" y="4356"/>
                  </a:cubicBezTo>
                  <a:cubicBezTo>
                    <a:pt x="97" y="5317"/>
                    <a:pt x="182" y="6607"/>
                    <a:pt x="929" y="7407"/>
                  </a:cubicBezTo>
                  <a:cubicBezTo>
                    <a:pt x="257" y="8047"/>
                    <a:pt x="1" y="9082"/>
                    <a:pt x="214" y="9968"/>
                  </a:cubicBezTo>
                  <a:cubicBezTo>
                    <a:pt x="428" y="10874"/>
                    <a:pt x="1068" y="11653"/>
                    <a:pt x="1868" y="12101"/>
                  </a:cubicBezTo>
                  <a:lnTo>
                    <a:pt x="13495" y="14533"/>
                  </a:lnTo>
                  <a:cubicBezTo>
                    <a:pt x="13601" y="14545"/>
                    <a:pt x="13706" y="14550"/>
                    <a:pt x="13812" y="14550"/>
                  </a:cubicBezTo>
                  <a:cubicBezTo>
                    <a:pt x="14702" y="14550"/>
                    <a:pt x="15590" y="14155"/>
                    <a:pt x="16162" y="13488"/>
                  </a:cubicBezTo>
                  <a:cubicBezTo>
                    <a:pt x="16568" y="13029"/>
                    <a:pt x="16802" y="12314"/>
                    <a:pt x="16461" y="11824"/>
                  </a:cubicBezTo>
                  <a:cubicBezTo>
                    <a:pt x="16429" y="11781"/>
                    <a:pt x="16408" y="11749"/>
                    <a:pt x="16408" y="11696"/>
                  </a:cubicBezTo>
                  <a:cubicBezTo>
                    <a:pt x="16408" y="11664"/>
                    <a:pt x="16429" y="11653"/>
                    <a:pt x="16450" y="11621"/>
                  </a:cubicBezTo>
                  <a:cubicBezTo>
                    <a:pt x="17165" y="10821"/>
                    <a:pt x="17634" y="10256"/>
                    <a:pt x="17922" y="9210"/>
                  </a:cubicBezTo>
                  <a:cubicBezTo>
                    <a:pt x="18114" y="8549"/>
                    <a:pt x="18136" y="7589"/>
                    <a:pt x="18018" y="6895"/>
                  </a:cubicBezTo>
                  <a:cubicBezTo>
                    <a:pt x="17954" y="6490"/>
                    <a:pt x="17709" y="6095"/>
                    <a:pt x="17464" y="5786"/>
                  </a:cubicBezTo>
                  <a:cubicBezTo>
                    <a:pt x="17390" y="5702"/>
                    <a:pt x="16666" y="5071"/>
                    <a:pt x="16633" y="5071"/>
                  </a:cubicBezTo>
                  <a:cubicBezTo>
                    <a:pt x="16632" y="5071"/>
                    <a:pt x="16632" y="5071"/>
                    <a:pt x="16632" y="5071"/>
                  </a:cubicBezTo>
                  <a:cubicBezTo>
                    <a:pt x="17005" y="3578"/>
                    <a:pt x="15938" y="2234"/>
                    <a:pt x="14594" y="1711"/>
                  </a:cubicBezTo>
                  <a:cubicBezTo>
                    <a:pt x="14310" y="1603"/>
                    <a:pt x="14010" y="1554"/>
                    <a:pt x="13709" y="1554"/>
                  </a:cubicBezTo>
                  <a:cubicBezTo>
                    <a:pt x="13356" y="1554"/>
                    <a:pt x="13002" y="1622"/>
                    <a:pt x="12674" y="1743"/>
                  </a:cubicBezTo>
                  <a:cubicBezTo>
                    <a:pt x="12343" y="1092"/>
                    <a:pt x="12237" y="665"/>
                    <a:pt x="11522" y="324"/>
                  </a:cubicBezTo>
                  <a:cubicBezTo>
                    <a:pt x="11161" y="154"/>
                    <a:pt x="10761" y="62"/>
                    <a:pt x="10361" y="62"/>
                  </a:cubicBezTo>
                  <a:cubicBezTo>
                    <a:pt x="10134" y="62"/>
                    <a:pt x="9907" y="92"/>
                    <a:pt x="9687" y="153"/>
                  </a:cubicBezTo>
                  <a:cubicBezTo>
                    <a:pt x="9420" y="217"/>
                    <a:pt x="9143" y="313"/>
                    <a:pt x="8855" y="356"/>
                  </a:cubicBezTo>
                  <a:cubicBezTo>
                    <a:pt x="8767" y="367"/>
                    <a:pt x="8678" y="371"/>
                    <a:pt x="8587" y="371"/>
                  </a:cubicBezTo>
                  <a:cubicBezTo>
                    <a:pt x="8317" y="371"/>
                    <a:pt x="8039" y="329"/>
                    <a:pt x="7767" y="281"/>
                  </a:cubicBezTo>
                  <a:cubicBezTo>
                    <a:pt x="7066" y="153"/>
                    <a:pt x="6323" y="0"/>
                    <a:pt x="5593"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2101302" y="2112416"/>
              <a:ext cx="190177" cy="271045"/>
            </a:xfrm>
            <a:custGeom>
              <a:rect b="b" l="l" r="r" t="t"/>
              <a:pathLst>
                <a:path extrusionOk="0" h="4441" w="3116">
                  <a:moveTo>
                    <a:pt x="1804" y="1"/>
                  </a:moveTo>
                  <a:cubicBezTo>
                    <a:pt x="1352" y="1"/>
                    <a:pt x="908" y="296"/>
                    <a:pt x="619" y="652"/>
                  </a:cubicBezTo>
                  <a:cubicBezTo>
                    <a:pt x="214" y="1174"/>
                    <a:pt x="1" y="1857"/>
                    <a:pt x="107" y="2518"/>
                  </a:cubicBezTo>
                  <a:cubicBezTo>
                    <a:pt x="193" y="3169"/>
                    <a:pt x="609" y="3788"/>
                    <a:pt x="1195" y="4097"/>
                  </a:cubicBezTo>
                  <a:cubicBezTo>
                    <a:pt x="1566" y="4286"/>
                    <a:pt x="1982" y="4440"/>
                    <a:pt x="2398" y="4440"/>
                  </a:cubicBezTo>
                  <a:cubicBezTo>
                    <a:pt x="2641" y="4440"/>
                    <a:pt x="2883" y="4387"/>
                    <a:pt x="3116" y="4257"/>
                  </a:cubicBezTo>
                  <a:lnTo>
                    <a:pt x="1953" y="12"/>
                  </a:lnTo>
                  <a:cubicBezTo>
                    <a:pt x="1903" y="4"/>
                    <a:pt x="1854" y="1"/>
                    <a:pt x="1804"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2124128" y="2213669"/>
              <a:ext cx="147149" cy="132563"/>
            </a:xfrm>
            <a:custGeom>
              <a:rect b="b" l="l" r="r" t="t"/>
              <a:pathLst>
                <a:path extrusionOk="0" h="2172" w="2411">
                  <a:moveTo>
                    <a:pt x="136" y="1"/>
                  </a:moveTo>
                  <a:cubicBezTo>
                    <a:pt x="48" y="1"/>
                    <a:pt x="0" y="11"/>
                    <a:pt x="0" y="17"/>
                  </a:cubicBezTo>
                  <a:cubicBezTo>
                    <a:pt x="0" y="49"/>
                    <a:pt x="181" y="59"/>
                    <a:pt x="491" y="155"/>
                  </a:cubicBezTo>
                  <a:cubicBezTo>
                    <a:pt x="779" y="241"/>
                    <a:pt x="1184" y="422"/>
                    <a:pt x="1525" y="731"/>
                  </a:cubicBezTo>
                  <a:cubicBezTo>
                    <a:pt x="1877" y="1030"/>
                    <a:pt x="2101" y="1403"/>
                    <a:pt x="2219" y="1702"/>
                  </a:cubicBezTo>
                  <a:cubicBezTo>
                    <a:pt x="2323" y="1972"/>
                    <a:pt x="2366" y="2172"/>
                    <a:pt x="2398" y="2172"/>
                  </a:cubicBezTo>
                  <a:cubicBezTo>
                    <a:pt x="2399" y="2172"/>
                    <a:pt x="2399" y="2172"/>
                    <a:pt x="2400" y="2172"/>
                  </a:cubicBezTo>
                  <a:cubicBezTo>
                    <a:pt x="2411" y="2172"/>
                    <a:pt x="2411" y="1969"/>
                    <a:pt x="2315" y="1659"/>
                  </a:cubicBezTo>
                  <a:cubicBezTo>
                    <a:pt x="2219" y="1350"/>
                    <a:pt x="1995" y="955"/>
                    <a:pt x="1621" y="625"/>
                  </a:cubicBezTo>
                  <a:cubicBezTo>
                    <a:pt x="1248" y="283"/>
                    <a:pt x="821" y="113"/>
                    <a:pt x="512" y="49"/>
                  </a:cubicBezTo>
                  <a:cubicBezTo>
                    <a:pt x="352" y="11"/>
                    <a:pt x="224" y="1"/>
                    <a:pt x="136"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2194438" y="1740969"/>
              <a:ext cx="787808" cy="802577"/>
            </a:xfrm>
            <a:custGeom>
              <a:rect b="b" l="l" r="r" t="t"/>
              <a:pathLst>
                <a:path extrusionOk="0" h="13150" w="12908">
                  <a:moveTo>
                    <a:pt x="6294" y="1"/>
                  </a:moveTo>
                  <a:cubicBezTo>
                    <a:pt x="4876" y="1"/>
                    <a:pt x="3399" y="293"/>
                    <a:pt x="2176" y="1009"/>
                  </a:cubicBezTo>
                  <a:cubicBezTo>
                    <a:pt x="363" y="2076"/>
                    <a:pt x="0" y="4337"/>
                    <a:pt x="139" y="6258"/>
                  </a:cubicBezTo>
                  <a:cubicBezTo>
                    <a:pt x="203" y="7271"/>
                    <a:pt x="405" y="8284"/>
                    <a:pt x="693" y="9255"/>
                  </a:cubicBezTo>
                  <a:cubicBezTo>
                    <a:pt x="992" y="10205"/>
                    <a:pt x="1387" y="11154"/>
                    <a:pt x="2059" y="11901"/>
                  </a:cubicBezTo>
                  <a:cubicBezTo>
                    <a:pt x="2933" y="12889"/>
                    <a:pt x="4196" y="13149"/>
                    <a:pt x="5456" y="13149"/>
                  </a:cubicBezTo>
                  <a:cubicBezTo>
                    <a:pt x="5611" y="13149"/>
                    <a:pt x="5766" y="13145"/>
                    <a:pt x="5921" y="13138"/>
                  </a:cubicBezTo>
                  <a:cubicBezTo>
                    <a:pt x="7681" y="13063"/>
                    <a:pt x="9590" y="12690"/>
                    <a:pt x="11009" y="11549"/>
                  </a:cubicBezTo>
                  <a:cubicBezTo>
                    <a:pt x="11670" y="11015"/>
                    <a:pt x="12289" y="10215"/>
                    <a:pt x="12534" y="9404"/>
                  </a:cubicBezTo>
                  <a:cubicBezTo>
                    <a:pt x="12908" y="8178"/>
                    <a:pt x="12620" y="6951"/>
                    <a:pt x="12449" y="5724"/>
                  </a:cubicBezTo>
                  <a:cubicBezTo>
                    <a:pt x="12257" y="4444"/>
                    <a:pt x="11969" y="3196"/>
                    <a:pt x="11233" y="2097"/>
                  </a:cubicBezTo>
                  <a:cubicBezTo>
                    <a:pt x="10316" y="700"/>
                    <a:pt x="8694" y="156"/>
                    <a:pt x="7041" y="28"/>
                  </a:cubicBezTo>
                  <a:cubicBezTo>
                    <a:pt x="6795" y="10"/>
                    <a:pt x="6545" y="1"/>
                    <a:pt x="6294"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902118" y="1971612"/>
              <a:ext cx="239003" cy="293261"/>
            </a:xfrm>
            <a:custGeom>
              <a:rect b="b" l="l" r="r" t="t"/>
              <a:pathLst>
                <a:path extrusionOk="0" h="4805" w="3916">
                  <a:moveTo>
                    <a:pt x="845" y="0"/>
                  </a:moveTo>
                  <a:cubicBezTo>
                    <a:pt x="554" y="0"/>
                    <a:pt x="265" y="58"/>
                    <a:pt x="1" y="174"/>
                  </a:cubicBezTo>
                  <a:lnTo>
                    <a:pt x="726" y="4804"/>
                  </a:lnTo>
                  <a:cubicBezTo>
                    <a:pt x="2646" y="4505"/>
                    <a:pt x="3916" y="1935"/>
                    <a:pt x="2251" y="505"/>
                  </a:cubicBezTo>
                  <a:cubicBezTo>
                    <a:pt x="1859" y="173"/>
                    <a:pt x="1350" y="0"/>
                    <a:pt x="845"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976334" y="2223129"/>
              <a:ext cx="61" cy="61"/>
            </a:xfrm>
            <a:custGeom>
              <a:rect b="b" l="l" r="r" t="t"/>
              <a:pathLst>
                <a:path extrusionOk="0" fill="none" h="1" w="1">
                  <a:moveTo>
                    <a:pt x="1" y="0"/>
                  </a:moveTo>
                  <a:close/>
                </a:path>
              </a:pathLst>
            </a:custGeom>
            <a:noFill/>
            <a:ln cap="flat" cmpd="sng" w="9525">
              <a:solidFill>
                <a:srgbClr val="28455A"/>
              </a:solidFill>
              <a:prstDash val="solid"/>
              <a:miter lim="1066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10601" y="2019279"/>
              <a:ext cx="83370" cy="201346"/>
            </a:xfrm>
            <a:custGeom>
              <a:rect b="b" l="l" r="r" t="t"/>
              <a:pathLst>
                <a:path extrusionOk="0" h="3299" w="1366">
                  <a:moveTo>
                    <a:pt x="1352" y="0"/>
                  </a:moveTo>
                  <a:cubicBezTo>
                    <a:pt x="1322" y="0"/>
                    <a:pt x="1101" y="70"/>
                    <a:pt x="843" y="268"/>
                  </a:cubicBezTo>
                  <a:cubicBezTo>
                    <a:pt x="566" y="503"/>
                    <a:pt x="246" y="898"/>
                    <a:pt x="128" y="1442"/>
                  </a:cubicBezTo>
                  <a:cubicBezTo>
                    <a:pt x="0" y="1996"/>
                    <a:pt x="139" y="2498"/>
                    <a:pt x="299" y="2818"/>
                  </a:cubicBezTo>
                  <a:cubicBezTo>
                    <a:pt x="453" y="3157"/>
                    <a:pt x="618" y="3298"/>
                    <a:pt x="639" y="3298"/>
                  </a:cubicBezTo>
                  <a:cubicBezTo>
                    <a:pt x="639" y="3298"/>
                    <a:pt x="640" y="3298"/>
                    <a:pt x="640" y="3298"/>
                  </a:cubicBezTo>
                  <a:cubicBezTo>
                    <a:pt x="672" y="3287"/>
                    <a:pt x="523" y="3116"/>
                    <a:pt x="406" y="2796"/>
                  </a:cubicBezTo>
                  <a:cubicBezTo>
                    <a:pt x="267" y="2487"/>
                    <a:pt x="182" y="2007"/>
                    <a:pt x="288" y="1495"/>
                  </a:cubicBezTo>
                  <a:cubicBezTo>
                    <a:pt x="395" y="994"/>
                    <a:pt x="683" y="609"/>
                    <a:pt x="928" y="364"/>
                  </a:cubicBezTo>
                  <a:cubicBezTo>
                    <a:pt x="1174" y="129"/>
                    <a:pt x="1366" y="33"/>
                    <a:pt x="1355" y="1"/>
                  </a:cubicBezTo>
                  <a:cubicBezTo>
                    <a:pt x="1355" y="1"/>
                    <a:pt x="1354" y="0"/>
                    <a:pt x="1352"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933367" y="2075552"/>
              <a:ext cx="58042" cy="118403"/>
            </a:xfrm>
            <a:custGeom>
              <a:rect b="b" l="l" r="r" t="t"/>
              <a:pathLst>
                <a:path extrusionOk="0" h="1940" w="951">
                  <a:moveTo>
                    <a:pt x="45" y="0"/>
                  </a:moveTo>
                  <a:cubicBezTo>
                    <a:pt x="32" y="0"/>
                    <a:pt x="24" y="3"/>
                    <a:pt x="22" y="8"/>
                  </a:cubicBezTo>
                  <a:cubicBezTo>
                    <a:pt x="1" y="29"/>
                    <a:pt x="129" y="82"/>
                    <a:pt x="289" y="221"/>
                  </a:cubicBezTo>
                  <a:cubicBezTo>
                    <a:pt x="438" y="349"/>
                    <a:pt x="630" y="562"/>
                    <a:pt x="705" y="861"/>
                  </a:cubicBezTo>
                  <a:cubicBezTo>
                    <a:pt x="801" y="1149"/>
                    <a:pt x="758" y="1426"/>
                    <a:pt x="705" y="1629"/>
                  </a:cubicBezTo>
                  <a:cubicBezTo>
                    <a:pt x="630" y="1800"/>
                    <a:pt x="566" y="1928"/>
                    <a:pt x="587" y="1938"/>
                  </a:cubicBezTo>
                  <a:cubicBezTo>
                    <a:pt x="588" y="1939"/>
                    <a:pt x="590" y="1939"/>
                    <a:pt x="591" y="1939"/>
                  </a:cubicBezTo>
                  <a:cubicBezTo>
                    <a:pt x="618" y="1939"/>
                    <a:pt x="710" y="1843"/>
                    <a:pt x="801" y="1661"/>
                  </a:cubicBezTo>
                  <a:cubicBezTo>
                    <a:pt x="897" y="1458"/>
                    <a:pt x="950" y="1138"/>
                    <a:pt x="854" y="808"/>
                  </a:cubicBezTo>
                  <a:cubicBezTo>
                    <a:pt x="747" y="466"/>
                    <a:pt x="523" y="232"/>
                    <a:pt x="353" y="125"/>
                  </a:cubicBezTo>
                  <a:cubicBezTo>
                    <a:pt x="203" y="33"/>
                    <a:pt x="92" y="0"/>
                    <a:pt x="45"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553863" y="2288801"/>
              <a:ext cx="95699" cy="69272"/>
            </a:xfrm>
            <a:custGeom>
              <a:rect b="b" l="l" r="r" t="t"/>
              <a:pathLst>
                <a:path extrusionOk="0" h="1135" w="1568">
                  <a:moveTo>
                    <a:pt x="930" y="0"/>
                  </a:moveTo>
                  <a:cubicBezTo>
                    <a:pt x="785" y="0"/>
                    <a:pt x="627" y="32"/>
                    <a:pt x="480" y="119"/>
                  </a:cubicBezTo>
                  <a:cubicBezTo>
                    <a:pt x="181" y="300"/>
                    <a:pt x="53" y="599"/>
                    <a:pt x="21" y="802"/>
                  </a:cubicBezTo>
                  <a:cubicBezTo>
                    <a:pt x="1" y="1001"/>
                    <a:pt x="55" y="1135"/>
                    <a:pt x="71" y="1135"/>
                  </a:cubicBezTo>
                  <a:cubicBezTo>
                    <a:pt x="73" y="1135"/>
                    <a:pt x="73" y="1134"/>
                    <a:pt x="74" y="1133"/>
                  </a:cubicBezTo>
                  <a:cubicBezTo>
                    <a:pt x="106" y="1133"/>
                    <a:pt x="85" y="1005"/>
                    <a:pt x="128" y="812"/>
                  </a:cubicBezTo>
                  <a:cubicBezTo>
                    <a:pt x="170" y="631"/>
                    <a:pt x="298" y="386"/>
                    <a:pt x="554" y="247"/>
                  </a:cubicBezTo>
                  <a:cubicBezTo>
                    <a:pt x="701" y="158"/>
                    <a:pt x="859" y="126"/>
                    <a:pt x="1001" y="126"/>
                  </a:cubicBezTo>
                  <a:cubicBezTo>
                    <a:pt x="1097" y="126"/>
                    <a:pt x="1185" y="140"/>
                    <a:pt x="1258" y="162"/>
                  </a:cubicBezTo>
                  <a:cubicBezTo>
                    <a:pt x="1418" y="218"/>
                    <a:pt x="1520" y="283"/>
                    <a:pt x="1549" y="283"/>
                  </a:cubicBezTo>
                  <a:cubicBezTo>
                    <a:pt x="1553" y="283"/>
                    <a:pt x="1556" y="282"/>
                    <a:pt x="1557" y="279"/>
                  </a:cubicBezTo>
                  <a:cubicBezTo>
                    <a:pt x="1568" y="268"/>
                    <a:pt x="1493" y="162"/>
                    <a:pt x="1290" y="66"/>
                  </a:cubicBezTo>
                  <a:cubicBezTo>
                    <a:pt x="1196" y="29"/>
                    <a:pt x="1069" y="0"/>
                    <a:pt x="930" y="0"/>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82820" y="2183458"/>
              <a:ext cx="90389" cy="90084"/>
            </a:xfrm>
            <a:custGeom>
              <a:rect b="b" l="l" r="r" t="t"/>
              <a:pathLst>
                <a:path extrusionOk="0" h="1476" w="1481">
                  <a:moveTo>
                    <a:pt x="1138" y="1"/>
                  </a:moveTo>
                  <a:cubicBezTo>
                    <a:pt x="1057" y="1"/>
                    <a:pt x="918" y="15"/>
                    <a:pt x="748" y="74"/>
                  </a:cubicBezTo>
                  <a:cubicBezTo>
                    <a:pt x="609" y="128"/>
                    <a:pt x="449" y="192"/>
                    <a:pt x="289" y="330"/>
                  </a:cubicBezTo>
                  <a:cubicBezTo>
                    <a:pt x="214" y="394"/>
                    <a:pt x="129" y="458"/>
                    <a:pt x="75" y="565"/>
                  </a:cubicBezTo>
                  <a:cubicBezTo>
                    <a:pt x="22" y="672"/>
                    <a:pt x="1" y="810"/>
                    <a:pt x="22" y="928"/>
                  </a:cubicBezTo>
                  <a:cubicBezTo>
                    <a:pt x="75" y="1184"/>
                    <a:pt x="289" y="1344"/>
                    <a:pt x="481" y="1408"/>
                  </a:cubicBezTo>
                  <a:cubicBezTo>
                    <a:pt x="684" y="1472"/>
                    <a:pt x="854" y="1472"/>
                    <a:pt x="1004" y="1472"/>
                  </a:cubicBezTo>
                  <a:cubicBezTo>
                    <a:pt x="1040" y="1474"/>
                    <a:pt x="1075" y="1476"/>
                    <a:pt x="1108" y="1476"/>
                  </a:cubicBezTo>
                  <a:cubicBezTo>
                    <a:pt x="1344" y="1476"/>
                    <a:pt x="1481" y="1416"/>
                    <a:pt x="1462" y="1397"/>
                  </a:cubicBezTo>
                  <a:cubicBezTo>
                    <a:pt x="1462" y="1386"/>
                    <a:pt x="1439" y="1382"/>
                    <a:pt x="1397" y="1382"/>
                  </a:cubicBezTo>
                  <a:cubicBezTo>
                    <a:pt x="1340" y="1382"/>
                    <a:pt x="1246" y="1389"/>
                    <a:pt x="1125" y="1389"/>
                  </a:cubicBezTo>
                  <a:cubicBezTo>
                    <a:pt x="1087" y="1389"/>
                    <a:pt x="1047" y="1388"/>
                    <a:pt x="1004" y="1386"/>
                  </a:cubicBezTo>
                  <a:cubicBezTo>
                    <a:pt x="865" y="1365"/>
                    <a:pt x="694" y="1354"/>
                    <a:pt x="534" y="1290"/>
                  </a:cubicBezTo>
                  <a:cubicBezTo>
                    <a:pt x="449" y="1258"/>
                    <a:pt x="374" y="1205"/>
                    <a:pt x="310" y="1141"/>
                  </a:cubicBezTo>
                  <a:cubicBezTo>
                    <a:pt x="235" y="1077"/>
                    <a:pt x="182" y="992"/>
                    <a:pt x="171" y="906"/>
                  </a:cubicBezTo>
                  <a:cubicBezTo>
                    <a:pt x="118" y="714"/>
                    <a:pt x="235" y="554"/>
                    <a:pt x="374" y="437"/>
                  </a:cubicBezTo>
                  <a:cubicBezTo>
                    <a:pt x="502" y="320"/>
                    <a:pt x="652" y="234"/>
                    <a:pt x="790" y="181"/>
                  </a:cubicBezTo>
                  <a:cubicBezTo>
                    <a:pt x="1036" y="64"/>
                    <a:pt x="1217" y="32"/>
                    <a:pt x="1217" y="10"/>
                  </a:cubicBezTo>
                  <a:cubicBezTo>
                    <a:pt x="1217" y="6"/>
                    <a:pt x="1189" y="1"/>
                    <a:pt x="1138"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77238" y="2236496"/>
              <a:ext cx="19591" cy="21117"/>
            </a:xfrm>
            <a:custGeom>
              <a:rect b="b" l="l" r="r" t="t"/>
              <a:pathLst>
                <a:path extrusionOk="0" h="346" w="321">
                  <a:moveTo>
                    <a:pt x="257" y="1"/>
                  </a:moveTo>
                  <a:cubicBezTo>
                    <a:pt x="213" y="1"/>
                    <a:pt x="151" y="50"/>
                    <a:pt x="97" y="123"/>
                  </a:cubicBezTo>
                  <a:cubicBezTo>
                    <a:pt x="22" y="219"/>
                    <a:pt x="1" y="315"/>
                    <a:pt x="22" y="336"/>
                  </a:cubicBezTo>
                  <a:cubicBezTo>
                    <a:pt x="30" y="342"/>
                    <a:pt x="40" y="345"/>
                    <a:pt x="52" y="345"/>
                  </a:cubicBezTo>
                  <a:cubicBezTo>
                    <a:pt x="97" y="345"/>
                    <a:pt x="163" y="296"/>
                    <a:pt x="214" y="219"/>
                  </a:cubicBezTo>
                  <a:cubicBezTo>
                    <a:pt x="289" y="123"/>
                    <a:pt x="321" y="37"/>
                    <a:pt x="278" y="5"/>
                  </a:cubicBezTo>
                  <a:cubicBezTo>
                    <a:pt x="272" y="2"/>
                    <a:pt x="264" y="1"/>
                    <a:pt x="257"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366308" y="2163622"/>
              <a:ext cx="58652" cy="89779"/>
            </a:xfrm>
            <a:custGeom>
              <a:rect b="b" l="l" r="r" t="t"/>
              <a:pathLst>
                <a:path extrusionOk="0" h="1471" w="961">
                  <a:moveTo>
                    <a:pt x="394" y="1"/>
                  </a:moveTo>
                  <a:cubicBezTo>
                    <a:pt x="380" y="1"/>
                    <a:pt x="366" y="2"/>
                    <a:pt x="352" y="5"/>
                  </a:cubicBezTo>
                  <a:cubicBezTo>
                    <a:pt x="118" y="37"/>
                    <a:pt x="0" y="399"/>
                    <a:pt x="86" y="805"/>
                  </a:cubicBezTo>
                  <a:cubicBezTo>
                    <a:pt x="156" y="1184"/>
                    <a:pt x="375" y="1470"/>
                    <a:pt x="578" y="1470"/>
                  </a:cubicBezTo>
                  <a:cubicBezTo>
                    <a:pt x="592" y="1470"/>
                    <a:pt x="605" y="1469"/>
                    <a:pt x="619" y="1466"/>
                  </a:cubicBezTo>
                  <a:cubicBezTo>
                    <a:pt x="843" y="1423"/>
                    <a:pt x="960" y="1071"/>
                    <a:pt x="886" y="666"/>
                  </a:cubicBezTo>
                  <a:cubicBezTo>
                    <a:pt x="816" y="296"/>
                    <a:pt x="605" y="1"/>
                    <a:pt x="394"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68422" y="2101857"/>
              <a:ext cx="58652" cy="89657"/>
            </a:xfrm>
            <a:custGeom>
              <a:rect b="b" l="l" r="r" t="t"/>
              <a:pathLst>
                <a:path extrusionOk="0" h="1469" w="961">
                  <a:moveTo>
                    <a:pt x="373" y="1"/>
                  </a:moveTo>
                  <a:cubicBezTo>
                    <a:pt x="362" y="1"/>
                    <a:pt x="352" y="2"/>
                    <a:pt x="341" y="3"/>
                  </a:cubicBezTo>
                  <a:cubicBezTo>
                    <a:pt x="117" y="35"/>
                    <a:pt x="0" y="398"/>
                    <a:pt x="75" y="803"/>
                  </a:cubicBezTo>
                  <a:cubicBezTo>
                    <a:pt x="155" y="1183"/>
                    <a:pt x="365" y="1469"/>
                    <a:pt x="567" y="1469"/>
                  </a:cubicBezTo>
                  <a:cubicBezTo>
                    <a:pt x="581" y="1469"/>
                    <a:pt x="594" y="1467"/>
                    <a:pt x="608" y="1465"/>
                  </a:cubicBezTo>
                  <a:cubicBezTo>
                    <a:pt x="843" y="1422"/>
                    <a:pt x="960" y="1070"/>
                    <a:pt x="875" y="665"/>
                  </a:cubicBezTo>
                  <a:cubicBezTo>
                    <a:pt x="804" y="289"/>
                    <a:pt x="578" y="1"/>
                    <a:pt x="373" y="1"/>
                  </a:cubicBezTo>
                  <a:close/>
                </a:path>
              </a:pathLst>
            </a:custGeom>
            <a:solidFill>
              <a:srgbClr val="542D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rot="1926690">
              <a:off x="2301185" y="2003472"/>
              <a:ext cx="128962" cy="108638"/>
            </a:xfrm>
            <a:custGeom>
              <a:rect b="b" l="l" r="r" t="t"/>
              <a:pathLst>
                <a:path extrusionOk="0" h="1780" w="2113">
                  <a:moveTo>
                    <a:pt x="1711" y="0"/>
                  </a:moveTo>
                  <a:cubicBezTo>
                    <a:pt x="1462" y="0"/>
                    <a:pt x="1079" y="197"/>
                    <a:pt x="726" y="527"/>
                  </a:cubicBezTo>
                  <a:cubicBezTo>
                    <a:pt x="246" y="986"/>
                    <a:pt x="1" y="1509"/>
                    <a:pt x="193" y="1701"/>
                  </a:cubicBezTo>
                  <a:cubicBezTo>
                    <a:pt x="240" y="1754"/>
                    <a:pt x="313" y="1779"/>
                    <a:pt x="402" y="1779"/>
                  </a:cubicBezTo>
                  <a:cubicBezTo>
                    <a:pt x="652" y="1779"/>
                    <a:pt x="1034" y="1582"/>
                    <a:pt x="1387" y="1253"/>
                  </a:cubicBezTo>
                  <a:cubicBezTo>
                    <a:pt x="1867" y="794"/>
                    <a:pt x="2113" y="282"/>
                    <a:pt x="1921" y="79"/>
                  </a:cubicBezTo>
                  <a:cubicBezTo>
                    <a:pt x="1873" y="26"/>
                    <a:pt x="1801" y="0"/>
                    <a:pt x="1711"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rot="-1876108">
              <a:off x="2597440" y="1958979"/>
              <a:ext cx="148492" cy="76535"/>
            </a:xfrm>
            <a:custGeom>
              <a:rect b="b" l="l" r="r" t="t"/>
              <a:pathLst>
                <a:path extrusionOk="0" h="1254" w="2433">
                  <a:moveTo>
                    <a:pt x="609" y="0"/>
                  </a:moveTo>
                  <a:cubicBezTo>
                    <a:pt x="349" y="0"/>
                    <a:pt x="159" y="73"/>
                    <a:pt x="107" y="211"/>
                  </a:cubicBezTo>
                  <a:cubicBezTo>
                    <a:pt x="0" y="456"/>
                    <a:pt x="427" y="861"/>
                    <a:pt x="1046" y="1085"/>
                  </a:cubicBezTo>
                  <a:cubicBezTo>
                    <a:pt x="1332" y="1199"/>
                    <a:pt x="1609" y="1253"/>
                    <a:pt x="1834" y="1253"/>
                  </a:cubicBezTo>
                  <a:cubicBezTo>
                    <a:pt x="2095" y="1253"/>
                    <a:pt x="2285" y="1180"/>
                    <a:pt x="2336" y="1043"/>
                  </a:cubicBezTo>
                  <a:cubicBezTo>
                    <a:pt x="2432" y="797"/>
                    <a:pt x="2016" y="392"/>
                    <a:pt x="1398" y="168"/>
                  </a:cubicBezTo>
                  <a:cubicBezTo>
                    <a:pt x="1111" y="54"/>
                    <a:pt x="834" y="0"/>
                    <a:pt x="60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311622" y="1653752"/>
              <a:ext cx="613987" cy="382308"/>
            </a:xfrm>
            <a:custGeom>
              <a:rect b="b" l="l" r="r" t="t"/>
              <a:pathLst>
                <a:path extrusionOk="0" h="6264" w="10060">
                  <a:moveTo>
                    <a:pt x="2661" y="1"/>
                  </a:moveTo>
                  <a:cubicBezTo>
                    <a:pt x="2004" y="1"/>
                    <a:pt x="1430" y="518"/>
                    <a:pt x="1056" y="1073"/>
                  </a:cubicBezTo>
                  <a:lnTo>
                    <a:pt x="0" y="2673"/>
                  </a:lnTo>
                  <a:cubicBezTo>
                    <a:pt x="320" y="3558"/>
                    <a:pt x="896" y="4369"/>
                    <a:pt x="1739" y="4764"/>
                  </a:cubicBezTo>
                  <a:cubicBezTo>
                    <a:pt x="2049" y="4913"/>
                    <a:pt x="2394" y="4988"/>
                    <a:pt x="2737" y="4988"/>
                  </a:cubicBezTo>
                  <a:cubicBezTo>
                    <a:pt x="3328" y="4988"/>
                    <a:pt x="3911" y="4764"/>
                    <a:pt x="4289" y="4305"/>
                  </a:cubicBezTo>
                  <a:cubicBezTo>
                    <a:pt x="4523" y="4870"/>
                    <a:pt x="5046" y="5329"/>
                    <a:pt x="5643" y="5489"/>
                  </a:cubicBezTo>
                  <a:cubicBezTo>
                    <a:pt x="5795" y="5527"/>
                    <a:pt x="5953" y="5546"/>
                    <a:pt x="6112" y="5546"/>
                  </a:cubicBezTo>
                  <a:cubicBezTo>
                    <a:pt x="6575" y="5546"/>
                    <a:pt x="7046" y="5386"/>
                    <a:pt x="7403" y="5084"/>
                  </a:cubicBezTo>
                  <a:cubicBezTo>
                    <a:pt x="7553" y="5436"/>
                    <a:pt x="7766" y="5756"/>
                    <a:pt x="8054" y="5980"/>
                  </a:cubicBezTo>
                  <a:cubicBezTo>
                    <a:pt x="8280" y="6149"/>
                    <a:pt x="8560" y="6263"/>
                    <a:pt x="8840" y="6263"/>
                  </a:cubicBezTo>
                  <a:cubicBezTo>
                    <a:pt x="8931" y="6263"/>
                    <a:pt x="9021" y="6251"/>
                    <a:pt x="9110" y="6225"/>
                  </a:cubicBezTo>
                  <a:cubicBezTo>
                    <a:pt x="9558" y="6097"/>
                    <a:pt x="9878" y="5660"/>
                    <a:pt x="9964" y="5190"/>
                  </a:cubicBezTo>
                  <a:cubicBezTo>
                    <a:pt x="10060" y="4732"/>
                    <a:pt x="9932" y="4262"/>
                    <a:pt x="9772" y="3825"/>
                  </a:cubicBezTo>
                  <a:cubicBezTo>
                    <a:pt x="9484" y="3046"/>
                    <a:pt x="9004" y="2342"/>
                    <a:pt x="8385" y="1766"/>
                  </a:cubicBezTo>
                  <a:cubicBezTo>
                    <a:pt x="8161" y="1553"/>
                    <a:pt x="7894" y="1350"/>
                    <a:pt x="7574" y="1339"/>
                  </a:cubicBezTo>
                  <a:cubicBezTo>
                    <a:pt x="7562" y="1339"/>
                    <a:pt x="7550" y="1339"/>
                    <a:pt x="7539" y="1339"/>
                  </a:cubicBezTo>
                  <a:cubicBezTo>
                    <a:pt x="7275" y="1339"/>
                    <a:pt x="7029" y="1450"/>
                    <a:pt x="6774" y="1531"/>
                  </a:cubicBezTo>
                  <a:cubicBezTo>
                    <a:pt x="6584" y="1582"/>
                    <a:pt x="6391" y="1605"/>
                    <a:pt x="6198" y="1605"/>
                  </a:cubicBezTo>
                  <a:cubicBezTo>
                    <a:pt x="5534" y="1605"/>
                    <a:pt x="4868" y="1328"/>
                    <a:pt x="4331" y="923"/>
                  </a:cubicBezTo>
                  <a:cubicBezTo>
                    <a:pt x="3841" y="571"/>
                    <a:pt x="3392" y="70"/>
                    <a:pt x="2774" y="6"/>
                  </a:cubicBezTo>
                  <a:cubicBezTo>
                    <a:pt x="2736" y="3"/>
                    <a:pt x="2698" y="1"/>
                    <a:pt x="2661" y="1"/>
                  </a:cubicBezTo>
                  <a:close/>
                </a:path>
              </a:pathLst>
            </a:custGeom>
            <a:solidFill>
              <a:srgbClr val="72414D">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2305092" y="1631292"/>
              <a:ext cx="666109" cy="385847"/>
            </a:xfrm>
            <a:custGeom>
              <a:rect b="b" l="l" r="r" t="t"/>
              <a:pathLst>
                <a:path extrusionOk="0" h="6322" w="10914">
                  <a:moveTo>
                    <a:pt x="2870" y="1"/>
                  </a:moveTo>
                  <a:lnTo>
                    <a:pt x="1" y="1590"/>
                  </a:lnTo>
                  <a:cubicBezTo>
                    <a:pt x="97" y="2646"/>
                    <a:pt x="726" y="3628"/>
                    <a:pt x="1643" y="4150"/>
                  </a:cubicBezTo>
                  <a:cubicBezTo>
                    <a:pt x="2012" y="4358"/>
                    <a:pt x="2436" y="4493"/>
                    <a:pt x="2855" y="4493"/>
                  </a:cubicBezTo>
                  <a:cubicBezTo>
                    <a:pt x="3018" y="4493"/>
                    <a:pt x="3181" y="4472"/>
                    <a:pt x="3339" y="4428"/>
                  </a:cubicBezTo>
                  <a:cubicBezTo>
                    <a:pt x="3894" y="4268"/>
                    <a:pt x="4374" y="3734"/>
                    <a:pt x="4364" y="3148"/>
                  </a:cubicBezTo>
                  <a:lnTo>
                    <a:pt x="4364" y="3148"/>
                  </a:lnTo>
                  <a:cubicBezTo>
                    <a:pt x="4566" y="3734"/>
                    <a:pt x="4961" y="4257"/>
                    <a:pt x="5484" y="4598"/>
                  </a:cubicBezTo>
                  <a:cubicBezTo>
                    <a:pt x="5815" y="4827"/>
                    <a:pt x="6213" y="4982"/>
                    <a:pt x="6604" y="4982"/>
                  </a:cubicBezTo>
                  <a:cubicBezTo>
                    <a:pt x="6704" y="4982"/>
                    <a:pt x="6804" y="4972"/>
                    <a:pt x="6902" y="4950"/>
                  </a:cubicBezTo>
                  <a:cubicBezTo>
                    <a:pt x="7393" y="4844"/>
                    <a:pt x="7820" y="4428"/>
                    <a:pt x="7841" y="3937"/>
                  </a:cubicBezTo>
                  <a:cubicBezTo>
                    <a:pt x="7948" y="4406"/>
                    <a:pt x="8044" y="4886"/>
                    <a:pt x="8268" y="5313"/>
                  </a:cubicBezTo>
                  <a:cubicBezTo>
                    <a:pt x="8503" y="5740"/>
                    <a:pt x="8844" y="6124"/>
                    <a:pt x="9313" y="6273"/>
                  </a:cubicBezTo>
                  <a:cubicBezTo>
                    <a:pt x="9418" y="6303"/>
                    <a:pt x="9530" y="6321"/>
                    <a:pt x="9641" y="6321"/>
                  </a:cubicBezTo>
                  <a:cubicBezTo>
                    <a:pt x="9768" y="6321"/>
                    <a:pt x="9893" y="6298"/>
                    <a:pt x="10007" y="6241"/>
                  </a:cubicBezTo>
                  <a:cubicBezTo>
                    <a:pt x="10327" y="6081"/>
                    <a:pt x="10487" y="5708"/>
                    <a:pt x="10551" y="5345"/>
                  </a:cubicBezTo>
                  <a:cubicBezTo>
                    <a:pt x="10913" y="3606"/>
                    <a:pt x="9900" y="1686"/>
                    <a:pt x="8257" y="993"/>
                  </a:cubicBezTo>
                  <a:cubicBezTo>
                    <a:pt x="7766" y="779"/>
                    <a:pt x="7233" y="673"/>
                    <a:pt x="6710" y="577"/>
                  </a:cubicBezTo>
                  <a:cubicBezTo>
                    <a:pt x="5430" y="353"/>
                    <a:pt x="4150" y="150"/>
                    <a:pt x="2870"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2919085" y="2019706"/>
              <a:ext cx="132868" cy="204154"/>
            </a:xfrm>
            <a:custGeom>
              <a:rect b="b" l="l" r="r" t="t"/>
              <a:pathLst>
                <a:path extrusionOk="0" h="3345" w="2177">
                  <a:moveTo>
                    <a:pt x="1267" y="1"/>
                  </a:moveTo>
                  <a:cubicBezTo>
                    <a:pt x="1127" y="1"/>
                    <a:pt x="986" y="49"/>
                    <a:pt x="864" y="122"/>
                  </a:cubicBezTo>
                  <a:cubicBezTo>
                    <a:pt x="341" y="410"/>
                    <a:pt x="53" y="1008"/>
                    <a:pt x="21" y="1616"/>
                  </a:cubicBezTo>
                  <a:cubicBezTo>
                    <a:pt x="0" y="2203"/>
                    <a:pt x="96" y="2917"/>
                    <a:pt x="555" y="3323"/>
                  </a:cubicBezTo>
                  <a:cubicBezTo>
                    <a:pt x="587" y="3333"/>
                    <a:pt x="597" y="3344"/>
                    <a:pt x="629" y="3344"/>
                  </a:cubicBezTo>
                  <a:cubicBezTo>
                    <a:pt x="651" y="3344"/>
                    <a:pt x="672" y="3333"/>
                    <a:pt x="693" y="3323"/>
                  </a:cubicBezTo>
                  <a:cubicBezTo>
                    <a:pt x="1109" y="3003"/>
                    <a:pt x="1717" y="2555"/>
                    <a:pt x="1909" y="2053"/>
                  </a:cubicBezTo>
                  <a:lnTo>
                    <a:pt x="1909" y="2043"/>
                  </a:lnTo>
                  <a:cubicBezTo>
                    <a:pt x="2101" y="1520"/>
                    <a:pt x="2176" y="869"/>
                    <a:pt x="1856" y="368"/>
                  </a:cubicBezTo>
                  <a:cubicBezTo>
                    <a:pt x="1749" y="197"/>
                    <a:pt x="1600" y="48"/>
                    <a:pt x="1397" y="16"/>
                  </a:cubicBezTo>
                  <a:cubicBezTo>
                    <a:pt x="1354" y="6"/>
                    <a:pt x="1311" y="1"/>
                    <a:pt x="1267" y="1"/>
                  </a:cubicBezTo>
                  <a:close/>
                </a:path>
              </a:pathLst>
            </a:custGeom>
            <a:solidFill>
              <a:srgbClr val="72414D">
                <a:alpha val="3725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2906695" y="2525853"/>
              <a:ext cx="512429" cy="585363"/>
            </a:xfrm>
            <a:custGeom>
              <a:rect b="b" l="l" r="r" t="t"/>
              <a:pathLst>
                <a:path extrusionOk="0" h="9591" w="8396">
                  <a:moveTo>
                    <a:pt x="2953" y="0"/>
                  </a:moveTo>
                  <a:cubicBezTo>
                    <a:pt x="2543" y="0"/>
                    <a:pt x="2123" y="80"/>
                    <a:pt x="1696" y="257"/>
                  </a:cubicBezTo>
                  <a:cubicBezTo>
                    <a:pt x="800" y="609"/>
                    <a:pt x="331" y="1782"/>
                    <a:pt x="171" y="2678"/>
                  </a:cubicBezTo>
                  <a:cubicBezTo>
                    <a:pt x="0" y="3670"/>
                    <a:pt x="171" y="5516"/>
                    <a:pt x="331" y="6508"/>
                  </a:cubicBezTo>
                  <a:cubicBezTo>
                    <a:pt x="480" y="7532"/>
                    <a:pt x="694" y="8556"/>
                    <a:pt x="950" y="9591"/>
                  </a:cubicBezTo>
                  <a:cubicBezTo>
                    <a:pt x="2411" y="9292"/>
                    <a:pt x="3883" y="9004"/>
                    <a:pt x="5313" y="8524"/>
                  </a:cubicBezTo>
                  <a:cubicBezTo>
                    <a:pt x="6401" y="8151"/>
                    <a:pt x="7510" y="7671"/>
                    <a:pt x="8396" y="6935"/>
                  </a:cubicBezTo>
                  <a:cubicBezTo>
                    <a:pt x="7980" y="5654"/>
                    <a:pt x="7553" y="3510"/>
                    <a:pt x="6764" y="2401"/>
                  </a:cubicBezTo>
                  <a:cubicBezTo>
                    <a:pt x="5809" y="1069"/>
                    <a:pt x="4453" y="0"/>
                    <a:pt x="2953" y="0"/>
                  </a:cubicBez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2900836" y="2521886"/>
              <a:ext cx="164116" cy="587377"/>
            </a:xfrm>
            <a:custGeom>
              <a:rect b="b" l="l" r="r" t="t"/>
              <a:pathLst>
                <a:path extrusionOk="0" h="9624" w="2689">
                  <a:moveTo>
                    <a:pt x="2651" y="1"/>
                  </a:moveTo>
                  <a:cubicBezTo>
                    <a:pt x="2604" y="1"/>
                    <a:pt x="2463" y="39"/>
                    <a:pt x="2262" y="119"/>
                  </a:cubicBezTo>
                  <a:cubicBezTo>
                    <a:pt x="1995" y="226"/>
                    <a:pt x="1622" y="439"/>
                    <a:pt x="1259" y="812"/>
                  </a:cubicBezTo>
                  <a:cubicBezTo>
                    <a:pt x="896" y="1186"/>
                    <a:pt x="566" y="1719"/>
                    <a:pt x="352" y="2370"/>
                  </a:cubicBezTo>
                  <a:cubicBezTo>
                    <a:pt x="139" y="3021"/>
                    <a:pt x="32" y="3767"/>
                    <a:pt x="22" y="4546"/>
                  </a:cubicBezTo>
                  <a:cubicBezTo>
                    <a:pt x="0" y="5325"/>
                    <a:pt x="96" y="6061"/>
                    <a:pt x="246" y="6733"/>
                  </a:cubicBezTo>
                  <a:cubicBezTo>
                    <a:pt x="395" y="7384"/>
                    <a:pt x="598" y="7960"/>
                    <a:pt x="800" y="8418"/>
                  </a:cubicBezTo>
                  <a:cubicBezTo>
                    <a:pt x="1003" y="8888"/>
                    <a:pt x="1206" y="9250"/>
                    <a:pt x="1334" y="9506"/>
                  </a:cubicBezTo>
                  <a:cubicBezTo>
                    <a:pt x="1366" y="9549"/>
                    <a:pt x="1387" y="9581"/>
                    <a:pt x="1398" y="9624"/>
                  </a:cubicBezTo>
                  <a:cubicBezTo>
                    <a:pt x="1430" y="9624"/>
                    <a:pt x="1451" y="9624"/>
                    <a:pt x="1483" y="9613"/>
                  </a:cubicBezTo>
                  <a:cubicBezTo>
                    <a:pt x="1366" y="9357"/>
                    <a:pt x="1174" y="8930"/>
                    <a:pt x="950" y="8354"/>
                  </a:cubicBezTo>
                  <a:cubicBezTo>
                    <a:pt x="587" y="7426"/>
                    <a:pt x="203" y="6061"/>
                    <a:pt x="246" y="4546"/>
                  </a:cubicBezTo>
                  <a:cubicBezTo>
                    <a:pt x="256" y="3778"/>
                    <a:pt x="352" y="3053"/>
                    <a:pt x="555" y="2434"/>
                  </a:cubicBezTo>
                  <a:cubicBezTo>
                    <a:pt x="736" y="1805"/>
                    <a:pt x="1046" y="1292"/>
                    <a:pt x="1376" y="930"/>
                  </a:cubicBezTo>
                  <a:cubicBezTo>
                    <a:pt x="1707" y="556"/>
                    <a:pt x="2038" y="332"/>
                    <a:pt x="2283" y="204"/>
                  </a:cubicBezTo>
                  <a:cubicBezTo>
                    <a:pt x="2539" y="76"/>
                    <a:pt x="2689" y="34"/>
                    <a:pt x="2667" y="12"/>
                  </a:cubicBezTo>
                  <a:cubicBezTo>
                    <a:pt x="2672" y="5"/>
                    <a:pt x="2667" y="1"/>
                    <a:pt x="2651"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952287" y="2872216"/>
              <a:ext cx="447979" cy="175896"/>
            </a:xfrm>
            <a:custGeom>
              <a:rect b="b" l="l" r="r" t="t"/>
              <a:pathLst>
                <a:path extrusionOk="0" h="2882" w="7340">
                  <a:moveTo>
                    <a:pt x="7286" y="1"/>
                  </a:moveTo>
                  <a:cubicBezTo>
                    <a:pt x="6465" y="502"/>
                    <a:pt x="5504" y="993"/>
                    <a:pt x="4459" y="1420"/>
                  </a:cubicBezTo>
                  <a:cubicBezTo>
                    <a:pt x="2816" y="2070"/>
                    <a:pt x="1237" y="2476"/>
                    <a:pt x="0" y="2710"/>
                  </a:cubicBezTo>
                  <a:cubicBezTo>
                    <a:pt x="32" y="2764"/>
                    <a:pt x="53" y="2817"/>
                    <a:pt x="64" y="2881"/>
                  </a:cubicBezTo>
                  <a:cubicBezTo>
                    <a:pt x="1312" y="2668"/>
                    <a:pt x="2891" y="2294"/>
                    <a:pt x="4534" y="1644"/>
                  </a:cubicBezTo>
                  <a:cubicBezTo>
                    <a:pt x="5579" y="1228"/>
                    <a:pt x="6518" y="737"/>
                    <a:pt x="7339" y="235"/>
                  </a:cubicBezTo>
                  <a:cubicBezTo>
                    <a:pt x="7318" y="139"/>
                    <a:pt x="7307" y="75"/>
                    <a:pt x="7286"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355871" y="3253123"/>
              <a:ext cx="573034" cy="343735"/>
            </a:xfrm>
            <a:custGeom>
              <a:rect b="b" l="l" r="r" t="t"/>
              <a:pathLst>
                <a:path extrusionOk="0" h="5632" w="9389">
                  <a:moveTo>
                    <a:pt x="6369" y="0"/>
                  </a:moveTo>
                  <a:cubicBezTo>
                    <a:pt x="5932" y="160"/>
                    <a:pt x="5398" y="480"/>
                    <a:pt x="4918" y="502"/>
                  </a:cubicBezTo>
                  <a:cubicBezTo>
                    <a:pt x="4556" y="502"/>
                    <a:pt x="4129" y="427"/>
                    <a:pt x="3777" y="395"/>
                  </a:cubicBezTo>
                  <a:cubicBezTo>
                    <a:pt x="3521" y="352"/>
                    <a:pt x="3265" y="288"/>
                    <a:pt x="3009" y="214"/>
                  </a:cubicBezTo>
                  <a:cubicBezTo>
                    <a:pt x="2907" y="193"/>
                    <a:pt x="2540" y="56"/>
                    <a:pt x="2276" y="56"/>
                  </a:cubicBezTo>
                  <a:cubicBezTo>
                    <a:pt x="2127" y="56"/>
                    <a:pt x="2011" y="100"/>
                    <a:pt x="1995" y="235"/>
                  </a:cubicBezTo>
                  <a:cubicBezTo>
                    <a:pt x="1985" y="288"/>
                    <a:pt x="2027" y="352"/>
                    <a:pt x="2070" y="395"/>
                  </a:cubicBezTo>
                  <a:cubicBezTo>
                    <a:pt x="2443" y="854"/>
                    <a:pt x="3094" y="1195"/>
                    <a:pt x="3649" y="1323"/>
                  </a:cubicBezTo>
                  <a:cubicBezTo>
                    <a:pt x="3297" y="1547"/>
                    <a:pt x="2870" y="1632"/>
                    <a:pt x="2454" y="1675"/>
                  </a:cubicBezTo>
                  <a:cubicBezTo>
                    <a:pt x="1995" y="1707"/>
                    <a:pt x="1537" y="1696"/>
                    <a:pt x="1078" y="1728"/>
                  </a:cubicBezTo>
                  <a:cubicBezTo>
                    <a:pt x="875" y="1739"/>
                    <a:pt x="662" y="1750"/>
                    <a:pt x="523" y="1888"/>
                  </a:cubicBezTo>
                  <a:cubicBezTo>
                    <a:pt x="481" y="1920"/>
                    <a:pt x="438" y="1974"/>
                    <a:pt x="438" y="2048"/>
                  </a:cubicBezTo>
                  <a:cubicBezTo>
                    <a:pt x="438" y="2134"/>
                    <a:pt x="534" y="2219"/>
                    <a:pt x="630" y="2262"/>
                  </a:cubicBezTo>
                  <a:cubicBezTo>
                    <a:pt x="929" y="2400"/>
                    <a:pt x="1345" y="2422"/>
                    <a:pt x="1697" y="2443"/>
                  </a:cubicBezTo>
                  <a:cubicBezTo>
                    <a:pt x="1816" y="2451"/>
                    <a:pt x="1935" y="2455"/>
                    <a:pt x="2054" y="2455"/>
                  </a:cubicBezTo>
                  <a:cubicBezTo>
                    <a:pt x="2569" y="2455"/>
                    <a:pt x="3075" y="2388"/>
                    <a:pt x="3596" y="2336"/>
                  </a:cubicBezTo>
                  <a:lnTo>
                    <a:pt x="3596" y="2336"/>
                  </a:lnTo>
                  <a:cubicBezTo>
                    <a:pt x="3084" y="2518"/>
                    <a:pt x="2550" y="2688"/>
                    <a:pt x="1995" y="2763"/>
                  </a:cubicBezTo>
                  <a:cubicBezTo>
                    <a:pt x="1675" y="2816"/>
                    <a:pt x="1377" y="2848"/>
                    <a:pt x="1057" y="2870"/>
                  </a:cubicBezTo>
                  <a:cubicBezTo>
                    <a:pt x="758" y="2891"/>
                    <a:pt x="470" y="2891"/>
                    <a:pt x="214" y="3051"/>
                  </a:cubicBezTo>
                  <a:cubicBezTo>
                    <a:pt x="65" y="3147"/>
                    <a:pt x="1" y="3307"/>
                    <a:pt x="171" y="3425"/>
                  </a:cubicBezTo>
                  <a:cubicBezTo>
                    <a:pt x="374" y="3563"/>
                    <a:pt x="630" y="3574"/>
                    <a:pt x="854" y="3574"/>
                  </a:cubicBezTo>
                  <a:cubicBezTo>
                    <a:pt x="1131" y="3563"/>
                    <a:pt x="1409" y="3521"/>
                    <a:pt x="1697" y="3489"/>
                  </a:cubicBezTo>
                  <a:cubicBezTo>
                    <a:pt x="2315" y="3403"/>
                    <a:pt x="2945" y="3339"/>
                    <a:pt x="3564" y="3233"/>
                  </a:cubicBezTo>
                  <a:lnTo>
                    <a:pt x="3564" y="3233"/>
                  </a:lnTo>
                  <a:cubicBezTo>
                    <a:pt x="2849" y="3659"/>
                    <a:pt x="1985" y="3702"/>
                    <a:pt x="1174" y="3862"/>
                  </a:cubicBezTo>
                  <a:cubicBezTo>
                    <a:pt x="1014" y="3894"/>
                    <a:pt x="811" y="3915"/>
                    <a:pt x="705" y="4043"/>
                  </a:cubicBezTo>
                  <a:cubicBezTo>
                    <a:pt x="334" y="4473"/>
                    <a:pt x="1135" y="4543"/>
                    <a:pt x="1593" y="4543"/>
                  </a:cubicBezTo>
                  <a:cubicBezTo>
                    <a:pt x="1715" y="4543"/>
                    <a:pt x="1812" y="4538"/>
                    <a:pt x="1857" y="4534"/>
                  </a:cubicBezTo>
                  <a:cubicBezTo>
                    <a:pt x="2520" y="4492"/>
                    <a:pt x="3194" y="4335"/>
                    <a:pt x="3827" y="4106"/>
                  </a:cubicBezTo>
                  <a:lnTo>
                    <a:pt x="3827" y="4106"/>
                  </a:lnTo>
                  <a:cubicBezTo>
                    <a:pt x="3476" y="4238"/>
                    <a:pt x="3204" y="4516"/>
                    <a:pt x="2870" y="4673"/>
                  </a:cubicBezTo>
                  <a:cubicBezTo>
                    <a:pt x="2507" y="4833"/>
                    <a:pt x="2123" y="4939"/>
                    <a:pt x="1803" y="5174"/>
                  </a:cubicBezTo>
                  <a:cubicBezTo>
                    <a:pt x="1750" y="5217"/>
                    <a:pt x="1675" y="5270"/>
                    <a:pt x="1675" y="5334"/>
                  </a:cubicBezTo>
                  <a:cubicBezTo>
                    <a:pt x="1675" y="5398"/>
                    <a:pt x="1718" y="5473"/>
                    <a:pt x="1771" y="5515"/>
                  </a:cubicBezTo>
                  <a:cubicBezTo>
                    <a:pt x="1877" y="5601"/>
                    <a:pt x="2004" y="5632"/>
                    <a:pt x="2136" y="5632"/>
                  </a:cubicBezTo>
                  <a:cubicBezTo>
                    <a:pt x="2285" y="5632"/>
                    <a:pt x="2441" y="5593"/>
                    <a:pt x="2582" y="5547"/>
                  </a:cubicBezTo>
                  <a:cubicBezTo>
                    <a:pt x="3041" y="5419"/>
                    <a:pt x="3489" y="5259"/>
                    <a:pt x="3958" y="5174"/>
                  </a:cubicBezTo>
                  <a:cubicBezTo>
                    <a:pt x="4322" y="5115"/>
                    <a:pt x="4686" y="5096"/>
                    <a:pt x="5055" y="5096"/>
                  </a:cubicBezTo>
                  <a:cubicBezTo>
                    <a:pt x="5151" y="5096"/>
                    <a:pt x="5248" y="5097"/>
                    <a:pt x="5345" y="5099"/>
                  </a:cubicBezTo>
                  <a:cubicBezTo>
                    <a:pt x="5761" y="5099"/>
                    <a:pt x="6145" y="5057"/>
                    <a:pt x="6561" y="5057"/>
                  </a:cubicBezTo>
                  <a:cubicBezTo>
                    <a:pt x="7511" y="5025"/>
                    <a:pt x="8449" y="4950"/>
                    <a:pt x="9388" y="4811"/>
                  </a:cubicBezTo>
                  <a:lnTo>
                    <a:pt x="6369" y="0"/>
                  </a:ln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1958728" y="3051897"/>
              <a:ext cx="324937" cy="334763"/>
            </a:xfrm>
            <a:custGeom>
              <a:rect b="b" l="l" r="r" t="t"/>
              <a:pathLst>
                <a:path extrusionOk="0" h="5485" w="5324">
                  <a:moveTo>
                    <a:pt x="4353" y="0"/>
                  </a:moveTo>
                  <a:cubicBezTo>
                    <a:pt x="4183" y="0"/>
                    <a:pt x="4002" y="37"/>
                    <a:pt x="3851" y="44"/>
                  </a:cubicBezTo>
                  <a:cubicBezTo>
                    <a:pt x="3329" y="76"/>
                    <a:pt x="2795" y="225"/>
                    <a:pt x="2315" y="438"/>
                  </a:cubicBezTo>
                  <a:cubicBezTo>
                    <a:pt x="1974" y="577"/>
                    <a:pt x="1622" y="780"/>
                    <a:pt x="1345" y="1046"/>
                  </a:cubicBezTo>
                  <a:cubicBezTo>
                    <a:pt x="929" y="1452"/>
                    <a:pt x="587" y="1889"/>
                    <a:pt x="342" y="2412"/>
                  </a:cubicBezTo>
                  <a:cubicBezTo>
                    <a:pt x="107" y="2924"/>
                    <a:pt x="0" y="3500"/>
                    <a:pt x="86" y="4065"/>
                  </a:cubicBezTo>
                  <a:cubicBezTo>
                    <a:pt x="352" y="3911"/>
                    <a:pt x="625" y="3842"/>
                    <a:pt x="894" y="3842"/>
                  </a:cubicBezTo>
                  <a:cubicBezTo>
                    <a:pt x="1368" y="3842"/>
                    <a:pt x="1832" y="4056"/>
                    <a:pt x="2241" y="4396"/>
                  </a:cubicBezTo>
                  <a:cubicBezTo>
                    <a:pt x="2603" y="4705"/>
                    <a:pt x="2891" y="5089"/>
                    <a:pt x="3222" y="5420"/>
                  </a:cubicBezTo>
                  <a:cubicBezTo>
                    <a:pt x="3265" y="5463"/>
                    <a:pt x="3286" y="5484"/>
                    <a:pt x="3329" y="5484"/>
                  </a:cubicBezTo>
                  <a:cubicBezTo>
                    <a:pt x="3425" y="5484"/>
                    <a:pt x="3457" y="5377"/>
                    <a:pt x="3457" y="5292"/>
                  </a:cubicBezTo>
                  <a:cubicBezTo>
                    <a:pt x="3457" y="5249"/>
                    <a:pt x="3435" y="5207"/>
                    <a:pt x="3435" y="5164"/>
                  </a:cubicBezTo>
                  <a:cubicBezTo>
                    <a:pt x="3403" y="4780"/>
                    <a:pt x="3201" y="4407"/>
                    <a:pt x="2934" y="4097"/>
                  </a:cubicBezTo>
                  <a:cubicBezTo>
                    <a:pt x="2635" y="3777"/>
                    <a:pt x="2251" y="3553"/>
                    <a:pt x="1867" y="3361"/>
                  </a:cubicBezTo>
                  <a:lnTo>
                    <a:pt x="1867" y="3361"/>
                  </a:lnTo>
                  <a:cubicBezTo>
                    <a:pt x="2076" y="3384"/>
                    <a:pt x="2283" y="3393"/>
                    <a:pt x="2490" y="3393"/>
                  </a:cubicBezTo>
                  <a:cubicBezTo>
                    <a:pt x="3045" y="3393"/>
                    <a:pt x="3596" y="3333"/>
                    <a:pt x="4158" y="3333"/>
                  </a:cubicBezTo>
                  <a:cubicBezTo>
                    <a:pt x="4265" y="3333"/>
                    <a:pt x="4373" y="3335"/>
                    <a:pt x="4481" y="3340"/>
                  </a:cubicBezTo>
                  <a:cubicBezTo>
                    <a:pt x="4630" y="3340"/>
                    <a:pt x="4811" y="3319"/>
                    <a:pt x="4843" y="3180"/>
                  </a:cubicBezTo>
                  <a:cubicBezTo>
                    <a:pt x="4854" y="3116"/>
                    <a:pt x="4811" y="3031"/>
                    <a:pt x="4758" y="2977"/>
                  </a:cubicBezTo>
                  <a:cubicBezTo>
                    <a:pt x="4577" y="2764"/>
                    <a:pt x="4267" y="2700"/>
                    <a:pt x="3969" y="2657"/>
                  </a:cubicBezTo>
                  <a:cubicBezTo>
                    <a:pt x="3629" y="2610"/>
                    <a:pt x="3286" y="2589"/>
                    <a:pt x="2944" y="2589"/>
                  </a:cubicBezTo>
                  <a:cubicBezTo>
                    <a:pt x="2673" y="2589"/>
                    <a:pt x="2402" y="2602"/>
                    <a:pt x="2134" y="2625"/>
                  </a:cubicBezTo>
                  <a:cubicBezTo>
                    <a:pt x="2625" y="2401"/>
                    <a:pt x="3158" y="2220"/>
                    <a:pt x="3691" y="2113"/>
                  </a:cubicBezTo>
                  <a:cubicBezTo>
                    <a:pt x="4139" y="2017"/>
                    <a:pt x="4619" y="2071"/>
                    <a:pt x="5078" y="1964"/>
                  </a:cubicBezTo>
                  <a:cubicBezTo>
                    <a:pt x="5132" y="1953"/>
                    <a:pt x="5185" y="1943"/>
                    <a:pt x="5228" y="1900"/>
                  </a:cubicBezTo>
                  <a:cubicBezTo>
                    <a:pt x="5324" y="1815"/>
                    <a:pt x="5292" y="1654"/>
                    <a:pt x="5196" y="1569"/>
                  </a:cubicBezTo>
                  <a:cubicBezTo>
                    <a:pt x="5110" y="1484"/>
                    <a:pt x="4972" y="1462"/>
                    <a:pt x="4854" y="1430"/>
                  </a:cubicBezTo>
                  <a:cubicBezTo>
                    <a:pt x="4547" y="1380"/>
                    <a:pt x="4235" y="1355"/>
                    <a:pt x="3922" y="1355"/>
                  </a:cubicBezTo>
                  <a:cubicBezTo>
                    <a:pt x="3313" y="1355"/>
                    <a:pt x="2702" y="1450"/>
                    <a:pt x="2123" y="1633"/>
                  </a:cubicBezTo>
                  <a:cubicBezTo>
                    <a:pt x="2262" y="1420"/>
                    <a:pt x="2507" y="1292"/>
                    <a:pt x="2742" y="1174"/>
                  </a:cubicBezTo>
                  <a:cubicBezTo>
                    <a:pt x="3275" y="929"/>
                    <a:pt x="3841" y="726"/>
                    <a:pt x="4406" y="556"/>
                  </a:cubicBezTo>
                  <a:cubicBezTo>
                    <a:pt x="4715" y="460"/>
                    <a:pt x="5068" y="225"/>
                    <a:pt x="4587" y="33"/>
                  </a:cubicBezTo>
                  <a:cubicBezTo>
                    <a:pt x="4514" y="9"/>
                    <a:pt x="4435" y="0"/>
                    <a:pt x="4353"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04420" y="1536874"/>
              <a:ext cx="149163" cy="361679"/>
            </a:xfrm>
            <a:custGeom>
              <a:rect b="b" l="l" r="r" t="t"/>
              <a:pathLst>
                <a:path extrusionOk="0" h="5926" w="2444">
                  <a:moveTo>
                    <a:pt x="842" y="1"/>
                  </a:moveTo>
                  <a:cubicBezTo>
                    <a:pt x="804" y="1"/>
                    <a:pt x="573" y="320"/>
                    <a:pt x="353" y="918"/>
                  </a:cubicBezTo>
                  <a:cubicBezTo>
                    <a:pt x="225" y="1228"/>
                    <a:pt x="140" y="1601"/>
                    <a:pt x="65" y="2028"/>
                  </a:cubicBezTo>
                  <a:cubicBezTo>
                    <a:pt x="12" y="2454"/>
                    <a:pt x="1" y="2945"/>
                    <a:pt x="108" y="3436"/>
                  </a:cubicBezTo>
                  <a:cubicBezTo>
                    <a:pt x="204" y="3937"/>
                    <a:pt x="385" y="4385"/>
                    <a:pt x="641" y="4759"/>
                  </a:cubicBezTo>
                  <a:cubicBezTo>
                    <a:pt x="886" y="5132"/>
                    <a:pt x="1185" y="5399"/>
                    <a:pt x="1473" y="5569"/>
                  </a:cubicBezTo>
                  <a:lnTo>
                    <a:pt x="1580" y="5644"/>
                  </a:lnTo>
                  <a:lnTo>
                    <a:pt x="1686" y="5697"/>
                  </a:lnTo>
                  <a:cubicBezTo>
                    <a:pt x="1750" y="5719"/>
                    <a:pt x="1814" y="5761"/>
                    <a:pt x="1868" y="5783"/>
                  </a:cubicBezTo>
                  <a:cubicBezTo>
                    <a:pt x="1985" y="5825"/>
                    <a:pt x="2092" y="5868"/>
                    <a:pt x="2188" y="5900"/>
                  </a:cubicBezTo>
                  <a:cubicBezTo>
                    <a:pt x="2297" y="5916"/>
                    <a:pt x="2384" y="5925"/>
                    <a:pt x="2422" y="5925"/>
                  </a:cubicBezTo>
                  <a:cubicBezTo>
                    <a:pt x="2436" y="5925"/>
                    <a:pt x="2444" y="5924"/>
                    <a:pt x="2444" y="5921"/>
                  </a:cubicBezTo>
                  <a:cubicBezTo>
                    <a:pt x="2444" y="5911"/>
                    <a:pt x="2348" y="5868"/>
                    <a:pt x="2188" y="5804"/>
                  </a:cubicBezTo>
                  <a:cubicBezTo>
                    <a:pt x="2113" y="5772"/>
                    <a:pt x="2017" y="5719"/>
                    <a:pt x="1900" y="5665"/>
                  </a:cubicBezTo>
                  <a:cubicBezTo>
                    <a:pt x="1846" y="5644"/>
                    <a:pt x="1793" y="5601"/>
                    <a:pt x="1718" y="5559"/>
                  </a:cubicBezTo>
                  <a:lnTo>
                    <a:pt x="1633" y="5505"/>
                  </a:lnTo>
                  <a:lnTo>
                    <a:pt x="1537" y="5441"/>
                  </a:lnTo>
                  <a:cubicBezTo>
                    <a:pt x="1281" y="5249"/>
                    <a:pt x="1014" y="4983"/>
                    <a:pt x="801" y="4641"/>
                  </a:cubicBezTo>
                  <a:cubicBezTo>
                    <a:pt x="588" y="4300"/>
                    <a:pt x="417" y="3862"/>
                    <a:pt x="321" y="3404"/>
                  </a:cubicBezTo>
                  <a:cubicBezTo>
                    <a:pt x="140" y="2454"/>
                    <a:pt x="310" y="1569"/>
                    <a:pt x="492" y="972"/>
                  </a:cubicBezTo>
                  <a:cubicBezTo>
                    <a:pt x="684" y="364"/>
                    <a:pt x="865" y="12"/>
                    <a:pt x="844" y="1"/>
                  </a:cubicBezTo>
                  <a:cubicBezTo>
                    <a:pt x="843" y="1"/>
                    <a:pt x="843" y="1"/>
                    <a:pt x="84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2417087" y="1482189"/>
              <a:ext cx="321031" cy="425213"/>
            </a:xfrm>
            <a:custGeom>
              <a:rect b="b" l="l" r="r" t="t"/>
              <a:pathLst>
                <a:path extrusionOk="0" h="6967" w="5260">
                  <a:moveTo>
                    <a:pt x="342" y="1"/>
                  </a:moveTo>
                  <a:cubicBezTo>
                    <a:pt x="331" y="1"/>
                    <a:pt x="267" y="118"/>
                    <a:pt x="182" y="363"/>
                  </a:cubicBezTo>
                  <a:cubicBezTo>
                    <a:pt x="107" y="598"/>
                    <a:pt x="32" y="972"/>
                    <a:pt x="11" y="1430"/>
                  </a:cubicBezTo>
                  <a:cubicBezTo>
                    <a:pt x="0" y="1654"/>
                    <a:pt x="0" y="1910"/>
                    <a:pt x="22" y="2177"/>
                  </a:cubicBezTo>
                  <a:cubicBezTo>
                    <a:pt x="64" y="2444"/>
                    <a:pt x="139" y="2732"/>
                    <a:pt x="331" y="2988"/>
                  </a:cubicBezTo>
                  <a:cubicBezTo>
                    <a:pt x="512" y="3244"/>
                    <a:pt x="800" y="3446"/>
                    <a:pt x="1088" y="3574"/>
                  </a:cubicBezTo>
                  <a:cubicBezTo>
                    <a:pt x="1398" y="3713"/>
                    <a:pt x="1718" y="3798"/>
                    <a:pt x="2049" y="3905"/>
                  </a:cubicBezTo>
                  <a:cubicBezTo>
                    <a:pt x="2379" y="4001"/>
                    <a:pt x="2689" y="4118"/>
                    <a:pt x="2955" y="4278"/>
                  </a:cubicBezTo>
                  <a:cubicBezTo>
                    <a:pt x="3222" y="4438"/>
                    <a:pt x="3435" y="4673"/>
                    <a:pt x="3553" y="4929"/>
                  </a:cubicBezTo>
                  <a:cubicBezTo>
                    <a:pt x="3659" y="5196"/>
                    <a:pt x="3670" y="5473"/>
                    <a:pt x="3723" y="5740"/>
                  </a:cubicBezTo>
                  <a:cubicBezTo>
                    <a:pt x="3766" y="6007"/>
                    <a:pt x="3851" y="6263"/>
                    <a:pt x="3979" y="6455"/>
                  </a:cubicBezTo>
                  <a:cubicBezTo>
                    <a:pt x="4118" y="6657"/>
                    <a:pt x="4278" y="6796"/>
                    <a:pt x="4449" y="6871"/>
                  </a:cubicBezTo>
                  <a:cubicBezTo>
                    <a:pt x="4619" y="6945"/>
                    <a:pt x="4779" y="6967"/>
                    <a:pt x="4918" y="6967"/>
                  </a:cubicBezTo>
                  <a:cubicBezTo>
                    <a:pt x="5046" y="6945"/>
                    <a:pt x="5142" y="6924"/>
                    <a:pt x="5206" y="6892"/>
                  </a:cubicBezTo>
                  <a:lnTo>
                    <a:pt x="5259" y="6849"/>
                  </a:lnTo>
                  <a:cubicBezTo>
                    <a:pt x="5259" y="6847"/>
                    <a:pt x="5258" y="6846"/>
                    <a:pt x="5255" y="6846"/>
                  </a:cubicBezTo>
                  <a:cubicBezTo>
                    <a:pt x="5230" y="6846"/>
                    <a:pt x="5104" y="6913"/>
                    <a:pt x="4886" y="6913"/>
                  </a:cubicBezTo>
                  <a:cubicBezTo>
                    <a:pt x="4769" y="6913"/>
                    <a:pt x="4619" y="6881"/>
                    <a:pt x="4459" y="6807"/>
                  </a:cubicBezTo>
                  <a:cubicBezTo>
                    <a:pt x="4321" y="6721"/>
                    <a:pt x="4161" y="6593"/>
                    <a:pt x="4054" y="6401"/>
                  </a:cubicBezTo>
                  <a:cubicBezTo>
                    <a:pt x="3926" y="6220"/>
                    <a:pt x="3862" y="5996"/>
                    <a:pt x="3830" y="5729"/>
                  </a:cubicBezTo>
                  <a:cubicBezTo>
                    <a:pt x="3798" y="5473"/>
                    <a:pt x="3798" y="5175"/>
                    <a:pt x="3681" y="4865"/>
                  </a:cubicBezTo>
                  <a:cubicBezTo>
                    <a:pt x="3553" y="4577"/>
                    <a:pt x="3318" y="4321"/>
                    <a:pt x="3030" y="4150"/>
                  </a:cubicBezTo>
                  <a:cubicBezTo>
                    <a:pt x="2753" y="3980"/>
                    <a:pt x="2422" y="3862"/>
                    <a:pt x="2091" y="3745"/>
                  </a:cubicBezTo>
                  <a:cubicBezTo>
                    <a:pt x="1761" y="3660"/>
                    <a:pt x="1430" y="3564"/>
                    <a:pt x="1142" y="3425"/>
                  </a:cubicBezTo>
                  <a:cubicBezTo>
                    <a:pt x="854" y="3297"/>
                    <a:pt x="598" y="3126"/>
                    <a:pt x="438" y="2892"/>
                  </a:cubicBezTo>
                  <a:cubicBezTo>
                    <a:pt x="256" y="2668"/>
                    <a:pt x="182" y="2401"/>
                    <a:pt x="139" y="2145"/>
                  </a:cubicBezTo>
                  <a:cubicBezTo>
                    <a:pt x="96" y="1900"/>
                    <a:pt x="96" y="1644"/>
                    <a:pt x="96" y="1430"/>
                  </a:cubicBezTo>
                  <a:cubicBezTo>
                    <a:pt x="118" y="972"/>
                    <a:pt x="171" y="619"/>
                    <a:pt x="235" y="374"/>
                  </a:cubicBezTo>
                  <a:cubicBezTo>
                    <a:pt x="299" y="139"/>
                    <a:pt x="352" y="1"/>
                    <a:pt x="34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547942" y="1499156"/>
              <a:ext cx="436260" cy="450115"/>
            </a:xfrm>
            <a:custGeom>
              <a:rect b="b" l="l" r="r" t="t"/>
              <a:pathLst>
                <a:path extrusionOk="0" h="7375" w="7148">
                  <a:moveTo>
                    <a:pt x="3314" y="1968"/>
                  </a:moveTo>
                  <a:cubicBezTo>
                    <a:pt x="3337" y="1968"/>
                    <a:pt x="3361" y="1974"/>
                    <a:pt x="3382" y="1984"/>
                  </a:cubicBezTo>
                  <a:cubicBezTo>
                    <a:pt x="3414" y="1984"/>
                    <a:pt x="3425" y="1995"/>
                    <a:pt x="3435" y="2006"/>
                  </a:cubicBezTo>
                  <a:cubicBezTo>
                    <a:pt x="3446" y="2006"/>
                    <a:pt x="3467" y="2016"/>
                    <a:pt x="3467" y="2016"/>
                  </a:cubicBezTo>
                  <a:lnTo>
                    <a:pt x="3467" y="2048"/>
                  </a:lnTo>
                  <a:cubicBezTo>
                    <a:pt x="3467" y="2059"/>
                    <a:pt x="3446" y="2080"/>
                    <a:pt x="3435" y="2102"/>
                  </a:cubicBezTo>
                  <a:cubicBezTo>
                    <a:pt x="3414" y="2134"/>
                    <a:pt x="3382" y="2166"/>
                    <a:pt x="3339" y="2187"/>
                  </a:cubicBezTo>
                  <a:cubicBezTo>
                    <a:pt x="3212" y="2272"/>
                    <a:pt x="3065" y="2309"/>
                    <a:pt x="2909" y="2332"/>
                  </a:cubicBezTo>
                  <a:lnTo>
                    <a:pt x="2909" y="2332"/>
                  </a:lnTo>
                  <a:cubicBezTo>
                    <a:pt x="2968" y="2154"/>
                    <a:pt x="3081" y="2004"/>
                    <a:pt x="3254" y="1984"/>
                  </a:cubicBezTo>
                  <a:cubicBezTo>
                    <a:pt x="3270" y="1974"/>
                    <a:pt x="3291" y="1968"/>
                    <a:pt x="3314" y="1968"/>
                  </a:cubicBezTo>
                  <a:close/>
                  <a:moveTo>
                    <a:pt x="11" y="0"/>
                  </a:moveTo>
                  <a:cubicBezTo>
                    <a:pt x="11" y="0"/>
                    <a:pt x="1" y="53"/>
                    <a:pt x="11" y="139"/>
                  </a:cubicBezTo>
                  <a:cubicBezTo>
                    <a:pt x="11" y="235"/>
                    <a:pt x="22" y="363"/>
                    <a:pt x="65" y="523"/>
                  </a:cubicBezTo>
                  <a:cubicBezTo>
                    <a:pt x="139" y="854"/>
                    <a:pt x="331" y="1355"/>
                    <a:pt x="779" y="1792"/>
                  </a:cubicBezTo>
                  <a:cubicBezTo>
                    <a:pt x="1014" y="2006"/>
                    <a:pt x="1302" y="2208"/>
                    <a:pt x="1654" y="2326"/>
                  </a:cubicBezTo>
                  <a:cubicBezTo>
                    <a:pt x="1947" y="2435"/>
                    <a:pt x="2286" y="2490"/>
                    <a:pt x="2633" y="2490"/>
                  </a:cubicBezTo>
                  <a:cubicBezTo>
                    <a:pt x="2659" y="2490"/>
                    <a:pt x="2685" y="2490"/>
                    <a:pt x="2711" y="2489"/>
                  </a:cubicBezTo>
                  <a:lnTo>
                    <a:pt x="2711" y="2489"/>
                  </a:lnTo>
                  <a:cubicBezTo>
                    <a:pt x="2680" y="2680"/>
                    <a:pt x="2689" y="2876"/>
                    <a:pt x="2731" y="3072"/>
                  </a:cubicBezTo>
                  <a:cubicBezTo>
                    <a:pt x="2838" y="3552"/>
                    <a:pt x="3158" y="3968"/>
                    <a:pt x="3585" y="4160"/>
                  </a:cubicBezTo>
                  <a:cubicBezTo>
                    <a:pt x="4012" y="4352"/>
                    <a:pt x="4449" y="4363"/>
                    <a:pt x="4822" y="4480"/>
                  </a:cubicBezTo>
                  <a:cubicBezTo>
                    <a:pt x="5014" y="4534"/>
                    <a:pt x="5185" y="4630"/>
                    <a:pt x="5302" y="4747"/>
                  </a:cubicBezTo>
                  <a:cubicBezTo>
                    <a:pt x="5441" y="4875"/>
                    <a:pt x="5516" y="5035"/>
                    <a:pt x="5590" y="5195"/>
                  </a:cubicBezTo>
                  <a:cubicBezTo>
                    <a:pt x="5708" y="5526"/>
                    <a:pt x="5729" y="5857"/>
                    <a:pt x="5782" y="6166"/>
                  </a:cubicBezTo>
                  <a:cubicBezTo>
                    <a:pt x="5836" y="6475"/>
                    <a:pt x="5932" y="6753"/>
                    <a:pt x="6081" y="6955"/>
                  </a:cubicBezTo>
                  <a:cubicBezTo>
                    <a:pt x="6230" y="7147"/>
                    <a:pt x="6422" y="7275"/>
                    <a:pt x="6604" y="7329"/>
                  </a:cubicBezTo>
                  <a:cubicBezTo>
                    <a:pt x="6708" y="7361"/>
                    <a:pt x="6797" y="7374"/>
                    <a:pt x="6872" y="7374"/>
                  </a:cubicBezTo>
                  <a:cubicBezTo>
                    <a:pt x="6919" y="7374"/>
                    <a:pt x="6961" y="7369"/>
                    <a:pt x="6998" y="7361"/>
                  </a:cubicBezTo>
                  <a:cubicBezTo>
                    <a:pt x="7094" y="7339"/>
                    <a:pt x="7148" y="7329"/>
                    <a:pt x="7137" y="7318"/>
                  </a:cubicBezTo>
                  <a:lnTo>
                    <a:pt x="6998" y="7318"/>
                  </a:lnTo>
                  <a:cubicBezTo>
                    <a:pt x="6902" y="7318"/>
                    <a:pt x="6774" y="7297"/>
                    <a:pt x="6625" y="7243"/>
                  </a:cubicBezTo>
                  <a:cubicBezTo>
                    <a:pt x="6465" y="7190"/>
                    <a:pt x="6294" y="7073"/>
                    <a:pt x="6156" y="6891"/>
                  </a:cubicBezTo>
                  <a:cubicBezTo>
                    <a:pt x="6028" y="6689"/>
                    <a:pt x="5942" y="6433"/>
                    <a:pt x="5910" y="6123"/>
                  </a:cubicBezTo>
                  <a:cubicBezTo>
                    <a:pt x="5857" y="5835"/>
                    <a:pt x="5836" y="5483"/>
                    <a:pt x="5718" y="5142"/>
                  </a:cubicBezTo>
                  <a:cubicBezTo>
                    <a:pt x="5654" y="4971"/>
                    <a:pt x="5558" y="4779"/>
                    <a:pt x="5409" y="4651"/>
                  </a:cubicBezTo>
                  <a:cubicBezTo>
                    <a:pt x="5270" y="4502"/>
                    <a:pt x="5078" y="4406"/>
                    <a:pt x="4876" y="4342"/>
                  </a:cubicBezTo>
                  <a:cubicBezTo>
                    <a:pt x="4481" y="4203"/>
                    <a:pt x="4054" y="4192"/>
                    <a:pt x="3670" y="4022"/>
                  </a:cubicBezTo>
                  <a:cubicBezTo>
                    <a:pt x="3286" y="3851"/>
                    <a:pt x="2998" y="3456"/>
                    <a:pt x="2891" y="3030"/>
                  </a:cubicBezTo>
                  <a:cubicBezTo>
                    <a:pt x="2846" y="2847"/>
                    <a:pt x="2839" y="2656"/>
                    <a:pt x="2872" y="2478"/>
                  </a:cubicBezTo>
                  <a:lnTo>
                    <a:pt x="2872" y="2478"/>
                  </a:lnTo>
                  <a:cubicBezTo>
                    <a:pt x="2956" y="2466"/>
                    <a:pt x="3039" y="2449"/>
                    <a:pt x="3115" y="2432"/>
                  </a:cubicBezTo>
                  <a:cubicBezTo>
                    <a:pt x="3222" y="2400"/>
                    <a:pt x="3329" y="2368"/>
                    <a:pt x="3435" y="2294"/>
                  </a:cubicBezTo>
                  <a:cubicBezTo>
                    <a:pt x="3489" y="2262"/>
                    <a:pt x="3531" y="2219"/>
                    <a:pt x="3574" y="2166"/>
                  </a:cubicBezTo>
                  <a:cubicBezTo>
                    <a:pt x="3585" y="2134"/>
                    <a:pt x="3606" y="2112"/>
                    <a:pt x="3606" y="2070"/>
                  </a:cubicBezTo>
                  <a:cubicBezTo>
                    <a:pt x="3606" y="2059"/>
                    <a:pt x="3627" y="2048"/>
                    <a:pt x="3627" y="2016"/>
                  </a:cubicBezTo>
                  <a:lnTo>
                    <a:pt x="3627" y="1942"/>
                  </a:lnTo>
                  <a:cubicBezTo>
                    <a:pt x="3606" y="1910"/>
                    <a:pt x="3585" y="1899"/>
                    <a:pt x="3574" y="1888"/>
                  </a:cubicBezTo>
                  <a:cubicBezTo>
                    <a:pt x="3542" y="1867"/>
                    <a:pt x="3542" y="1856"/>
                    <a:pt x="3521" y="1856"/>
                  </a:cubicBezTo>
                  <a:cubicBezTo>
                    <a:pt x="3489" y="1846"/>
                    <a:pt x="3457" y="1835"/>
                    <a:pt x="3425" y="1814"/>
                  </a:cubicBezTo>
                  <a:cubicBezTo>
                    <a:pt x="3393" y="1808"/>
                    <a:pt x="3361" y="1806"/>
                    <a:pt x="3327" y="1806"/>
                  </a:cubicBezTo>
                  <a:cubicBezTo>
                    <a:pt x="3294" y="1806"/>
                    <a:pt x="3259" y="1808"/>
                    <a:pt x="3222" y="1814"/>
                  </a:cubicBezTo>
                  <a:cubicBezTo>
                    <a:pt x="3105" y="1846"/>
                    <a:pt x="2987" y="1910"/>
                    <a:pt x="2902" y="2016"/>
                  </a:cubicBezTo>
                  <a:cubicBezTo>
                    <a:pt x="2827" y="2112"/>
                    <a:pt x="2774" y="2230"/>
                    <a:pt x="2742" y="2347"/>
                  </a:cubicBezTo>
                  <a:cubicBezTo>
                    <a:pt x="2742" y="2348"/>
                    <a:pt x="2741" y="2350"/>
                    <a:pt x="2741" y="2351"/>
                  </a:cubicBezTo>
                  <a:lnTo>
                    <a:pt x="2741" y="2351"/>
                  </a:lnTo>
                  <a:cubicBezTo>
                    <a:pt x="2667" y="2358"/>
                    <a:pt x="2592" y="2362"/>
                    <a:pt x="2518" y="2362"/>
                  </a:cubicBezTo>
                  <a:cubicBezTo>
                    <a:pt x="2222" y="2362"/>
                    <a:pt x="1930" y="2309"/>
                    <a:pt x="1675" y="2219"/>
                  </a:cubicBezTo>
                  <a:cubicBezTo>
                    <a:pt x="1345" y="2102"/>
                    <a:pt x="1067" y="1920"/>
                    <a:pt x="854" y="1728"/>
                  </a:cubicBezTo>
                  <a:cubicBezTo>
                    <a:pt x="406" y="1312"/>
                    <a:pt x="214" y="843"/>
                    <a:pt x="118" y="523"/>
                  </a:cubicBezTo>
                  <a:cubicBezTo>
                    <a:pt x="22" y="203"/>
                    <a:pt x="22" y="0"/>
                    <a:pt x="1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874104" y="1604621"/>
              <a:ext cx="214285" cy="452556"/>
            </a:xfrm>
            <a:custGeom>
              <a:rect b="b" l="l" r="r" t="t"/>
              <a:pathLst>
                <a:path extrusionOk="0" h="7415" w="3511">
                  <a:moveTo>
                    <a:pt x="12" y="0"/>
                  </a:moveTo>
                  <a:cubicBezTo>
                    <a:pt x="1" y="0"/>
                    <a:pt x="65" y="118"/>
                    <a:pt x="204" y="288"/>
                  </a:cubicBezTo>
                  <a:cubicBezTo>
                    <a:pt x="332" y="459"/>
                    <a:pt x="566" y="694"/>
                    <a:pt x="854" y="960"/>
                  </a:cubicBezTo>
                  <a:cubicBezTo>
                    <a:pt x="1142" y="1227"/>
                    <a:pt x="1505" y="1526"/>
                    <a:pt x="1793" y="1942"/>
                  </a:cubicBezTo>
                  <a:cubicBezTo>
                    <a:pt x="1932" y="2155"/>
                    <a:pt x="2060" y="2400"/>
                    <a:pt x="2102" y="2667"/>
                  </a:cubicBezTo>
                  <a:cubicBezTo>
                    <a:pt x="2156" y="2934"/>
                    <a:pt x="2124" y="3211"/>
                    <a:pt x="2081" y="3521"/>
                  </a:cubicBezTo>
                  <a:cubicBezTo>
                    <a:pt x="2070" y="3659"/>
                    <a:pt x="2060" y="3830"/>
                    <a:pt x="2070" y="3990"/>
                  </a:cubicBezTo>
                  <a:cubicBezTo>
                    <a:pt x="2081" y="4139"/>
                    <a:pt x="2145" y="4289"/>
                    <a:pt x="2230" y="4427"/>
                  </a:cubicBezTo>
                  <a:cubicBezTo>
                    <a:pt x="2390" y="4683"/>
                    <a:pt x="2614" y="4854"/>
                    <a:pt x="2796" y="5025"/>
                  </a:cubicBezTo>
                  <a:cubicBezTo>
                    <a:pt x="2988" y="5195"/>
                    <a:pt x="3148" y="5387"/>
                    <a:pt x="3223" y="5590"/>
                  </a:cubicBezTo>
                  <a:cubicBezTo>
                    <a:pt x="3319" y="5782"/>
                    <a:pt x="3361" y="5995"/>
                    <a:pt x="3372" y="6187"/>
                  </a:cubicBezTo>
                  <a:cubicBezTo>
                    <a:pt x="3415" y="6571"/>
                    <a:pt x="3361" y="6891"/>
                    <a:pt x="3351" y="7105"/>
                  </a:cubicBezTo>
                  <a:cubicBezTo>
                    <a:pt x="3351" y="7297"/>
                    <a:pt x="3340" y="7414"/>
                    <a:pt x="3340" y="7414"/>
                  </a:cubicBezTo>
                  <a:cubicBezTo>
                    <a:pt x="3351" y="7414"/>
                    <a:pt x="3372" y="7297"/>
                    <a:pt x="3415" y="7083"/>
                  </a:cubicBezTo>
                  <a:cubicBezTo>
                    <a:pt x="3457" y="6870"/>
                    <a:pt x="3511" y="6550"/>
                    <a:pt x="3500" y="6145"/>
                  </a:cubicBezTo>
                  <a:cubicBezTo>
                    <a:pt x="3479" y="5942"/>
                    <a:pt x="3447" y="5718"/>
                    <a:pt x="3351" y="5505"/>
                  </a:cubicBezTo>
                  <a:cubicBezTo>
                    <a:pt x="3255" y="5281"/>
                    <a:pt x="3095" y="5067"/>
                    <a:pt x="2892" y="4897"/>
                  </a:cubicBezTo>
                  <a:cubicBezTo>
                    <a:pt x="2710" y="4705"/>
                    <a:pt x="2497" y="4545"/>
                    <a:pt x="2348" y="4321"/>
                  </a:cubicBezTo>
                  <a:cubicBezTo>
                    <a:pt x="2284" y="4214"/>
                    <a:pt x="2230" y="4075"/>
                    <a:pt x="2220" y="3947"/>
                  </a:cubicBezTo>
                  <a:cubicBezTo>
                    <a:pt x="2198" y="3809"/>
                    <a:pt x="2220" y="3659"/>
                    <a:pt x="2230" y="3521"/>
                  </a:cubicBezTo>
                  <a:cubicBezTo>
                    <a:pt x="2241" y="3371"/>
                    <a:pt x="2273" y="3222"/>
                    <a:pt x="2284" y="3072"/>
                  </a:cubicBezTo>
                  <a:cubicBezTo>
                    <a:pt x="2294" y="2934"/>
                    <a:pt x="2284" y="2774"/>
                    <a:pt x="2252" y="2624"/>
                  </a:cubicBezTo>
                  <a:cubicBezTo>
                    <a:pt x="2198" y="2326"/>
                    <a:pt x="2060" y="2080"/>
                    <a:pt x="1910" y="1867"/>
                  </a:cubicBezTo>
                  <a:cubicBezTo>
                    <a:pt x="1601" y="1419"/>
                    <a:pt x="1228" y="1131"/>
                    <a:pt x="918" y="875"/>
                  </a:cubicBezTo>
                  <a:cubicBezTo>
                    <a:pt x="620" y="619"/>
                    <a:pt x="385" y="406"/>
                    <a:pt x="246" y="256"/>
                  </a:cubicBezTo>
                  <a:cubicBezTo>
                    <a:pt x="97" y="96"/>
                    <a:pt x="33" y="0"/>
                    <a:pt x="12"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117598" y="1690311"/>
              <a:ext cx="203849" cy="217764"/>
            </a:xfrm>
            <a:custGeom>
              <a:rect b="b" l="l" r="r" t="t"/>
              <a:pathLst>
                <a:path extrusionOk="0" h="3568" w="3340">
                  <a:moveTo>
                    <a:pt x="3314" y="1"/>
                  </a:moveTo>
                  <a:cubicBezTo>
                    <a:pt x="3248" y="1"/>
                    <a:pt x="2965" y="75"/>
                    <a:pt x="2539" y="207"/>
                  </a:cubicBezTo>
                  <a:cubicBezTo>
                    <a:pt x="2305" y="282"/>
                    <a:pt x="2006" y="356"/>
                    <a:pt x="1696" y="495"/>
                  </a:cubicBezTo>
                  <a:cubicBezTo>
                    <a:pt x="1558" y="570"/>
                    <a:pt x="1398" y="655"/>
                    <a:pt x="1248" y="794"/>
                  </a:cubicBezTo>
                  <a:cubicBezTo>
                    <a:pt x="1099" y="922"/>
                    <a:pt x="982" y="1082"/>
                    <a:pt x="928" y="1284"/>
                  </a:cubicBezTo>
                  <a:cubicBezTo>
                    <a:pt x="864" y="1487"/>
                    <a:pt x="875" y="1690"/>
                    <a:pt x="886" y="1871"/>
                  </a:cubicBezTo>
                  <a:cubicBezTo>
                    <a:pt x="918" y="2063"/>
                    <a:pt x="950" y="2234"/>
                    <a:pt x="982" y="2394"/>
                  </a:cubicBezTo>
                  <a:cubicBezTo>
                    <a:pt x="992" y="2469"/>
                    <a:pt x="992" y="2543"/>
                    <a:pt x="982" y="2597"/>
                  </a:cubicBezTo>
                  <a:cubicBezTo>
                    <a:pt x="950" y="2650"/>
                    <a:pt x="918" y="2703"/>
                    <a:pt x="864" y="2735"/>
                  </a:cubicBezTo>
                  <a:cubicBezTo>
                    <a:pt x="758" y="2821"/>
                    <a:pt x="619" y="2863"/>
                    <a:pt x="502" y="2927"/>
                  </a:cubicBezTo>
                  <a:cubicBezTo>
                    <a:pt x="278" y="3055"/>
                    <a:pt x="139" y="3237"/>
                    <a:pt x="75" y="3365"/>
                  </a:cubicBezTo>
                  <a:cubicBezTo>
                    <a:pt x="11" y="3493"/>
                    <a:pt x="0" y="3567"/>
                    <a:pt x="11" y="3567"/>
                  </a:cubicBezTo>
                  <a:cubicBezTo>
                    <a:pt x="22" y="3567"/>
                    <a:pt x="54" y="3503"/>
                    <a:pt x="128" y="3397"/>
                  </a:cubicBezTo>
                  <a:cubicBezTo>
                    <a:pt x="214" y="3290"/>
                    <a:pt x="342" y="3130"/>
                    <a:pt x="555" y="3023"/>
                  </a:cubicBezTo>
                  <a:cubicBezTo>
                    <a:pt x="662" y="2970"/>
                    <a:pt x="800" y="2927"/>
                    <a:pt x="928" y="2842"/>
                  </a:cubicBezTo>
                  <a:cubicBezTo>
                    <a:pt x="992" y="2810"/>
                    <a:pt x="1067" y="2735"/>
                    <a:pt x="1099" y="2650"/>
                  </a:cubicBezTo>
                  <a:cubicBezTo>
                    <a:pt x="1142" y="2554"/>
                    <a:pt x="1142" y="2458"/>
                    <a:pt x="1131" y="2362"/>
                  </a:cubicBezTo>
                  <a:cubicBezTo>
                    <a:pt x="1099" y="2191"/>
                    <a:pt x="1067" y="2031"/>
                    <a:pt x="1046" y="1861"/>
                  </a:cubicBezTo>
                  <a:cubicBezTo>
                    <a:pt x="1035" y="1690"/>
                    <a:pt x="1035" y="1508"/>
                    <a:pt x="1078" y="1338"/>
                  </a:cubicBezTo>
                  <a:cubicBezTo>
                    <a:pt x="1131" y="1167"/>
                    <a:pt x="1227" y="1028"/>
                    <a:pt x="1355" y="911"/>
                  </a:cubicBezTo>
                  <a:cubicBezTo>
                    <a:pt x="1472" y="794"/>
                    <a:pt x="1622" y="708"/>
                    <a:pt x="1771" y="634"/>
                  </a:cubicBezTo>
                  <a:cubicBezTo>
                    <a:pt x="2059" y="484"/>
                    <a:pt x="2347" y="410"/>
                    <a:pt x="2582" y="314"/>
                  </a:cubicBezTo>
                  <a:cubicBezTo>
                    <a:pt x="3051" y="143"/>
                    <a:pt x="3339" y="36"/>
                    <a:pt x="3329" y="4"/>
                  </a:cubicBezTo>
                  <a:cubicBezTo>
                    <a:pt x="3327" y="2"/>
                    <a:pt x="3323" y="1"/>
                    <a:pt x="3314"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2120833" y="2025871"/>
              <a:ext cx="83431" cy="84225"/>
            </a:xfrm>
            <a:custGeom>
              <a:rect b="b" l="l" r="r" t="t"/>
              <a:pathLst>
                <a:path extrusionOk="0" h="1380" w="1367">
                  <a:moveTo>
                    <a:pt x="1355" y="0"/>
                  </a:moveTo>
                  <a:cubicBezTo>
                    <a:pt x="1334" y="0"/>
                    <a:pt x="1291" y="107"/>
                    <a:pt x="1174" y="235"/>
                  </a:cubicBezTo>
                  <a:cubicBezTo>
                    <a:pt x="1046" y="363"/>
                    <a:pt x="833" y="480"/>
                    <a:pt x="587" y="587"/>
                  </a:cubicBezTo>
                  <a:cubicBezTo>
                    <a:pt x="449" y="651"/>
                    <a:pt x="331" y="715"/>
                    <a:pt x="225" y="790"/>
                  </a:cubicBezTo>
                  <a:cubicBezTo>
                    <a:pt x="118" y="864"/>
                    <a:pt x="33" y="982"/>
                    <a:pt x="22" y="1078"/>
                  </a:cubicBezTo>
                  <a:cubicBezTo>
                    <a:pt x="1" y="1184"/>
                    <a:pt x="22" y="1270"/>
                    <a:pt x="54" y="1323"/>
                  </a:cubicBezTo>
                  <a:cubicBezTo>
                    <a:pt x="71" y="1364"/>
                    <a:pt x="100" y="1380"/>
                    <a:pt x="112" y="1380"/>
                  </a:cubicBezTo>
                  <a:cubicBezTo>
                    <a:pt x="116" y="1380"/>
                    <a:pt x="118" y="1379"/>
                    <a:pt x="118" y="1376"/>
                  </a:cubicBezTo>
                  <a:cubicBezTo>
                    <a:pt x="129" y="1366"/>
                    <a:pt x="65" y="1259"/>
                    <a:pt x="129" y="1110"/>
                  </a:cubicBezTo>
                  <a:cubicBezTo>
                    <a:pt x="150" y="1035"/>
                    <a:pt x="225" y="960"/>
                    <a:pt x="321" y="896"/>
                  </a:cubicBezTo>
                  <a:cubicBezTo>
                    <a:pt x="406" y="832"/>
                    <a:pt x="534" y="779"/>
                    <a:pt x="662" y="726"/>
                  </a:cubicBezTo>
                  <a:cubicBezTo>
                    <a:pt x="801" y="651"/>
                    <a:pt x="918" y="597"/>
                    <a:pt x="1025" y="523"/>
                  </a:cubicBezTo>
                  <a:cubicBezTo>
                    <a:pt x="1131" y="459"/>
                    <a:pt x="1206" y="363"/>
                    <a:pt x="1281" y="277"/>
                  </a:cubicBezTo>
                  <a:cubicBezTo>
                    <a:pt x="1366" y="139"/>
                    <a:pt x="1366" y="0"/>
                    <a:pt x="135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3" name="Google Shape;1863;p1"/>
          <p:cNvSpPr/>
          <p:nvPr/>
        </p:nvSpPr>
        <p:spPr>
          <a:xfrm>
            <a:off x="3283217" y="2543596"/>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9"/>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Feature Engineering &amp; Transformation</a:t>
            </a:r>
            <a:endParaRPr/>
          </a:p>
        </p:txBody>
      </p:sp>
      <p:sp>
        <p:nvSpPr>
          <p:cNvPr id="2111" name="Google Shape;2111;p9"/>
          <p:cNvSpPr txBox="1"/>
          <p:nvPr>
            <p:ph idx="1" type="body"/>
          </p:nvPr>
        </p:nvSpPr>
        <p:spPr>
          <a:xfrm>
            <a:off x="851500" y="1138950"/>
            <a:ext cx="7434300" cy="1548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Reshape </a:t>
            </a:r>
            <a:r>
              <a:rPr lang="en"/>
              <a:t>the image data to 32x32 to reduce the pixels, saving running time and prepare for upcoming model fitting</a:t>
            </a:r>
            <a:endParaRPr/>
          </a:p>
          <a:p>
            <a:pPr indent="-330200" lvl="0" marL="457200" rtl="0" algn="l">
              <a:lnSpc>
                <a:spcPct val="100000"/>
              </a:lnSpc>
              <a:spcBef>
                <a:spcPts val="0"/>
              </a:spcBef>
              <a:spcAft>
                <a:spcPts val="0"/>
              </a:spcAft>
              <a:buSzPts val="1600"/>
              <a:buChar char="●"/>
            </a:pPr>
            <a:r>
              <a:rPr lang="en"/>
              <a:t>We detected mild imbalance in our dataset. Smiling images takes </a:t>
            </a:r>
            <a:r>
              <a:rPr b="1" lang="en"/>
              <a:t>22.3%</a:t>
            </a:r>
            <a:r>
              <a:rPr lang="en"/>
              <a:t> of the data</a:t>
            </a:r>
            <a:endParaRPr/>
          </a:p>
          <a:p>
            <a:pPr indent="-330200" lvl="0" marL="457200" rtl="0" algn="l">
              <a:lnSpc>
                <a:spcPct val="100000"/>
              </a:lnSpc>
              <a:spcBef>
                <a:spcPts val="0"/>
              </a:spcBef>
              <a:spcAft>
                <a:spcPts val="0"/>
              </a:spcAft>
              <a:buSzPts val="1600"/>
              <a:buChar char="●"/>
            </a:pPr>
            <a:r>
              <a:rPr b="1" lang="en"/>
              <a:t>Downsample</a:t>
            </a:r>
            <a:r>
              <a:rPr lang="en"/>
              <a:t> the dataset to balance the </a:t>
            </a:r>
            <a:r>
              <a:rPr lang="en"/>
              <a:t>proportion</a:t>
            </a:r>
            <a:r>
              <a:rPr lang="en"/>
              <a:t> of smiling and non-smiling images. Also reduce the outlier in the dataset.</a:t>
            </a:r>
            <a:endParaRPr/>
          </a:p>
        </p:txBody>
      </p:sp>
      <p:grpSp>
        <p:nvGrpSpPr>
          <p:cNvPr id="2112" name="Google Shape;2112;p9"/>
          <p:cNvGrpSpPr/>
          <p:nvPr/>
        </p:nvGrpSpPr>
        <p:grpSpPr>
          <a:xfrm>
            <a:off x="285417" y="539504"/>
            <a:ext cx="865229" cy="588779"/>
            <a:chOff x="3492675" y="2373759"/>
            <a:chExt cx="943440" cy="642001"/>
          </a:xfrm>
        </p:grpSpPr>
        <p:sp>
          <p:nvSpPr>
            <p:cNvPr id="2113" name="Google Shape;2113;p9"/>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9"/>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9"/>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6" name="Google Shape;2116;p9"/>
          <p:cNvSpPr txBox="1"/>
          <p:nvPr/>
        </p:nvSpPr>
        <p:spPr>
          <a:xfrm>
            <a:off x="336525" y="2842350"/>
            <a:ext cx="14097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latin typeface="Encode Sans"/>
                <a:ea typeface="Encode Sans"/>
                <a:cs typeface="Encode Sans"/>
                <a:sym typeface="Encode Sans"/>
              </a:rPr>
              <a:t>Train_negative</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Train_positive</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Test_negative</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Test_positive</a:t>
            </a:r>
            <a:endParaRPr>
              <a:latin typeface="Encode Sans"/>
              <a:ea typeface="Encode Sans"/>
              <a:cs typeface="Encode Sans"/>
              <a:sym typeface="Encode Sans"/>
            </a:endParaRPr>
          </a:p>
        </p:txBody>
      </p:sp>
      <p:pic>
        <p:nvPicPr>
          <p:cNvPr id="2117" name="Google Shape;2117;p9"/>
          <p:cNvPicPr preferRelativeResize="0"/>
          <p:nvPr/>
        </p:nvPicPr>
        <p:blipFill rotWithShape="1">
          <a:blip r:embed="rId3">
            <a:alphaModFix/>
          </a:blip>
          <a:srcRect b="22049" l="0" r="28525" t="5370"/>
          <a:stretch/>
        </p:blipFill>
        <p:spPr>
          <a:xfrm>
            <a:off x="5876225" y="2874600"/>
            <a:ext cx="2554500" cy="1620900"/>
          </a:xfrm>
          <a:prstGeom prst="rect">
            <a:avLst/>
          </a:prstGeom>
          <a:noFill/>
          <a:ln>
            <a:noFill/>
          </a:ln>
        </p:spPr>
      </p:pic>
      <p:pic>
        <p:nvPicPr>
          <p:cNvPr id="2118" name="Google Shape;2118;p9"/>
          <p:cNvPicPr preferRelativeResize="0"/>
          <p:nvPr/>
        </p:nvPicPr>
        <p:blipFill rotWithShape="1">
          <a:blip r:embed="rId4">
            <a:alphaModFix/>
          </a:blip>
          <a:srcRect b="6235" l="0" r="9804" t="0"/>
          <a:stretch/>
        </p:blipFill>
        <p:spPr>
          <a:xfrm>
            <a:off x="1746225" y="2838450"/>
            <a:ext cx="2174750" cy="1693200"/>
          </a:xfrm>
          <a:prstGeom prst="rect">
            <a:avLst/>
          </a:prstGeom>
          <a:noFill/>
          <a:ln>
            <a:noFill/>
          </a:ln>
        </p:spPr>
      </p:pic>
      <p:sp>
        <p:nvSpPr>
          <p:cNvPr id="2119" name="Google Shape;2119;p9"/>
          <p:cNvSpPr/>
          <p:nvPr/>
        </p:nvSpPr>
        <p:spPr>
          <a:xfrm>
            <a:off x="4109575" y="3511250"/>
            <a:ext cx="805500" cy="4602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9"/>
          <p:cNvSpPr txBox="1"/>
          <p:nvPr/>
        </p:nvSpPr>
        <p:spPr>
          <a:xfrm>
            <a:off x="3844775" y="3165875"/>
            <a:ext cx="14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Downsample</a:t>
            </a:r>
            <a:endParaRPr b="1">
              <a:latin typeface="Encode Sans"/>
              <a:ea typeface="Encode Sans"/>
              <a:cs typeface="Encode Sans"/>
              <a:sym typeface="Encode Sans"/>
            </a:endParaRPr>
          </a:p>
        </p:txBody>
      </p:sp>
      <p:sp>
        <p:nvSpPr>
          <p:cNvPr id="2121" name="Google Shape;2121;p9"/>
          <p:cNvSpPr txBox="1"/>
          <p:nvPr/>
        </p:nvSpPr>
        <p:spPr>
          <a:xfrm>
            <a:off x="5103675" y="2808775"/>
            <a:ext cx="8652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latin typeface="Encode Sans"/>
                <a:ea typeface="Encode Sans"/>
                <a:cs typeface="Encode Sans"/>
                <a:sym typeface="Encode Sans"/>
              </a:rPr>
              <a:t>Train_x</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Train_y</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Test_x</a:t>
            </a:r>
            <a:endParaRPr>
              <a:latin typeface="Encode Sans"/>
              <a:ea typeface="Encode Sans"/>
              <a:cs typeface="Encode Sans"/>
              <a:sym typeface="Encode Sans"/>
            </a:endParaRPr>
          </a:p>
          <a:p>
            <a:pPr indent="0" lvl="0" marL="0" rtl="0" algn="l">
              <a:lnSpc>
                <a:spcPct val="200000"/>
              </a:lnSpc>
              <a:spcBef>
                <a:spcPts val="0"/>
              </a:spcBef>
              <a:spcAft>
                <a:spcPts val="0"/>
              </a:spcAft>
              <a:buNone/>
            </a:pPr>
            <a:r>
              <a:rPr lang="en">
                <a:latin typeface="Encode Sans"/>
                <a:ea typeface="Encode Sans"/>
                <a:cs typeface="Encode Sans"/>
                <a:sym typeface="Encode Sans"/>
              </a:rPr>
              <a:t>Test_y</a:t>
            </a:r>
            <a:endParaRPr>
              <a:latin typeface="Encode Sans"/>
              <a:ea typeface="Encode Sans"/>
              <a:cs typeface="Encode Sans"/>
              <a:sym typeface="Encode Sans"/>
            </a:endParaRPr>
          </a:p>
        </p:txBody>
      </p:sp>
      <p:grpSp>
        <p:nvGrpSpPr>
          <p:cNvPr id="2122" name="Google Shape;2122;p9"/>
          <p:cNvGrpSpPr/>
          <p:nvPr/>
        </p:nvGrpSpPr>
        <p:grpSpPr>
          <a:xfrm flipH="1">
            <a:off x="7998643" y="4261476"/>
            <a:ext cx="865161" cy="588776"/>
            <a:chOff x="3349430" y="1025723"/>
            <a:chExt cx="1021562" cy="743498"/>
          </a:xfrm>
        </p:grpSpPr>
        <p:sp>
          <p:nvSpPr>
            <p:cNvPr id="2123" name="Google Shape;2123;p9"/>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9"/>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9"/>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9"/>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9"/>
            <p:cNvSpPr/>
            <p:nvPr/>
          </p:nvSpPr>
          <p:spPr>
            <a:xfrm rot="10800000">
              <a:off x="3769338" y="1354812"/>
              <a:ext cx="119868"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9"/>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9"/>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0" name="Google Shape;213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11"/>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1"/>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Model Analysis</a:t>
            </a:r>
            <a:endParaRPr/>
          </a:p>
        </p:txBody>
      </p:sp>
      <p:sp>
        <p:nvSpPr>
          <p:cNvPr id="2137" name="Google Shape;2137;p11"/>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
        <p:nvSpPr>
          <p:cNvPr id="2138" name="Google Shape;2138;p11"/>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2139" name="Google Shape;213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g12fedaf0ae3_0_0"/>
          <p:cNvSpPr txBox="1"/>
          <p:nvPr>
            <p:ph idx="1" type="body"/>
          </p:nvPr>
        </p:nvSpPr>
        <p:spPr>
          <a:xfrm>
            <a:off x="1309825" y="895125"/>
            <a:ext cx="6595200" cy="11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Advantages:</a:t>
            </a:r>
            <a:endParaRPr/>
          </a:p>
          <a:p>
            <a:pPr indent="-330200" lvl="0" marL="457200" rtl="0" algn="l">
              <a:spcBef>
                <a:spcPts val="0"/>
              </a:spcBef>
              <a:spcAft>
                <a:spcPts val="0"/>
              </a:spcAft>
              <a:buSzPts val="1600"/>
              <a:buChar char="●"/>
            </a:pPr>
            <a:r>
              <a:rPr lang="en"/>
              <a:t>Being </a:t>
            </a:r>
            <a:r>
              <a:rPr lang="en"/>
              <a:t>capable of using continuous and categorical data sets</a:t>
            </a:r>
            <a:endParaRPr/>
          </a:p>
          <a:p>
            <a:pPr indent="-330200" lvl="0" marL="457200" rtl="0" algn="l">
              <a:spcBef>
                <a:spcPts val="0"/>
              </a:spcBef>
              <a:spcAft>
                <a:spcPts val="0"/>
              </a:spcAft>
              <a:buSzPts val="1600"/>
              <a:buChar char="●"/>
            </a:pPr>
            <a:r>
              <a:rPr lang="en"/>
              <a:t>G</a:t>
            </a:r>
            <a:r>
              <a:rPr lang="en"/>
              <a:t>ood at dealing with outliers in training data</a:t>
            </a:r>
            <a:endParaRPr/>
          </a:p>
          <a:p>
            <a:pPr indent="-330200" lvl="0" marL="457200" rtl="0" algn="l">
              <a:spcBef>
                <a:spcPts val="0"/>
              </a:spcBef>
              <a:spcAft>
                <a:spcPts val="0"/>
              </a:spcAft>
              <a:buSzPts val="1600"/>
              <a:buChar char="●"/>
            </a:pPr>
            <a:r>
              <a:rPr lang="en"/>
              <a:t>Uses randomness to enhance its accuracy and combat overfitting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5" name="Google Shape;2145;g12fedaf0ae3_0_0"/>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146" name="Google Shape;2146;g12fedaf0ae3_0_0"/>
          <p:cNvSpPr txBox="1"/>
          <p:nvPr/>
        </p:nvSpPr>
        <p:spPr>
          <a:xfrm>
            <a:off x="1309825" y="1983875"/>
            <a:ext cx="6737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Tune Parameters:</a:t>
            </a:r>
            <a:endParaRPr b="1"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N_estimators: controls the number of trees</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Max_depth: defined as the longest path between the root node and the leaf node</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Min_samples_leaf: specifies the minimum number of samples that should be present in the leaf node after splitting a node</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t/>
            </a:r>
            <a:endParaRPr b="1" sz="1600">
              <a:solidFill>
                <a:schemeClr val="dk2"/>
              </a:solidFill>
              <a:latin typeface="Encode Sans"/>
              <a:ea typeface="Encode Sans"/>
              <a:cs typeface="Encode Sans"/>
              <a:sym typeface="Encode Sans"/>
            </a:endParaRPr>
          </a:p>
          <a:p>
            <a:pPr indent="0" lvl="0" marL="0" rtl="0" algn="l">
              <a:spcBef>
                <a:spcPts val="0"/>
              </a:spcBef>
              <a:spcAft>
                <a:spcPts val="0"/>
              </a:spcAft>
              <a:buNone/>
            </a:pPr>
            <a:r>
              <a:t/>
            </a:r>
            <a:endParaRPr>
              <a:latin typeface="Encode Sans"/>
              <a:ea typeface="Encode Sans"/>
              <a:cs typeface="Encode Sans"/>
              <a:sym typeface="Encode Sans"/>
            </a:endParaRPr>
          </a:p>
        </p:txBody>
      </p:sp>
      <p:sp>
        <p:nvSpPr>
          <p:cNvPr id="2147" name="Google Shape;2147;g12fedaf0ae3_0_0"/>
          <p:cNvSpPr txBox="1"/>
          <p:nvPr/>
        </p:nvSpPr>
        <p:spPr>
          <a:xfrm>
            <a:off x="1309825" y="3758000"/>
            <a:ext cx="683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The more you decrease n_estimators, increase max_depth  or increase min_samples_leaf, more is the possibility of overfitting.</a:t>
            </a:r>
            <a:endParaRPr>
              <a:latin typeface="Encode Sans"/>
              <a:ea typeface="Encode Sans"/>
              <a:cs typeface="Encode Sans"/>
              <a:sym typeface="Encode Sans"/>
            </a:endParaRPr>
          </a:p>
        </p:txBody>
      </p:sp>
      <p:sp>
        <p:nvSpPr>
          <p:cNvPr id="2148" name="Google Shape;2148;g12fedaf0ae3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g1303dffba9b_0_5"/>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2154" name="Google Shape;2154;g1303dffba9b_0_5"/>
          <p:cNvSpPr txBox="1"/>
          <p:nvPr/>
        </p:nvSpPr>
        <p:spPr>
          <a:xfrm>
            <a:off x="1281600" y="784975"/>
            <a:ext cx="312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N_estimators</a:t>
            </a:r>
            <a:r>
              <a:rPr lang="en" sz="1600">
                <a:solidFill>
                  <a:schemeClr val="dk2"/>
                </a:solidFill>
                <a:latin typeface="Encode Sans"/>
                <a:ea typeface="Encode Sans"/>
                <a:cs typeface="Encode Sans"/>
                <a:sym typeface="Encode Sans"/>
              </a:rPr>
              <a:t>: [100, 500, 1000]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Max_depth</a:t>
            </a:r>
            <a:r>
              <a:rPr lang="en" sz="1600">
                <a:solidFill>
                  <a:schemeClr val="dk2"/>
                </a:solidFill>
                <a:latin typeface="Encode Sans"/>
                <a:ea typeface="Encode Sans"/>
                <a:cs typeface="Encode Sans"/>
                <a:sym typeface="Encode Sans"/>
              </a:rPr>
              <a:t>: [10, 50, 100]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Min_samples_leaf</a:t>
            </a:r>
            <a:r>
              <a:rPr lang="en" sz="1600">
                <a:solidFill>
                  <a:schemeClr val="dk2"/>
                </a:solidFill>
                <a:latin typeface="Encode Sans"/>
                <a:ea typeface="Encode Sans"/>
                <a:cs typeface="Encode Sans"/>
                <a:sym typeface="Encode Sans"/>
              </a:rPr>
              <a:t>: [50, 100]</a:t>
            </a:r>
            <a:endParaRPr sz="1600">
              <a:solidFill>
                <a:schemeClr val="dk2"/>
              </a:solidFill>
              <a:latin typeface="Encode Sans"/>
              <a:ea typeface="Encode Sans"/>
              <a:cs typeface="Encode Sans"/>
              <a:sym typeface="Encode Sans"/>
            </a:endParaRPr>
          </a:p>
        </p:txBody>
      </p:sp>
      <p:sp>
        <p:nvSpPr>
          <p:cNvPr id="2155" name="Google Shape;2155;g1303dffba9b_0_5"/>
          <p:cNvSpPr txBox="1"/>
          <p:nvPr/>
        </p:nvSpPr>
        <p:spPr>
          <a:xfrm>
            <a:off x="960500" y="76952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sp>
        <p:nvSpPr>
          <p:cNvPr id="2156" name="Google Shape;2156;g1303dffba9b_0_5"/>
          <p:cNvSpPr/>
          <p:nvPr/>
        </p:nvSpPr>
        <p:spPr>
          <a:xfrm>
            <a:off x="4423125" y="1039525"/>
            <a:ext cx="690300" cy="4143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g1303dffba9b_0_5"/>
          <p:cNvSpPr txBox="1"/>
          <p:nvPr/>
        </p:nvSpPr>
        <p:spPr>
          <a:xfrm>
            <a:off x="4480650" y="1046575"/>
            <a:ext cx="1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Best</a:t>
            </a:r>
            <a:endParaRPr b="1">
              <a:latin typeface="Encode Sans"/>
              <a:ea typeface="Encode Sans"/>
              <a:cs typeface="Encode Sans"/>
              <a:sym typeface="Encode Sans"/>
            </a:endParaRPr>
          </a:p>
        </p:txBody>
      </p:sp>
      <p:sp>
        <p:nvSpPr>
          <p:cNvPr id="2158" name="Google Shape;2158;g1303dffba9b_0_5"/>
          <p:cNvSpPr txBox="1"/>
          <p:nvPr/>
        </p:nvSpPr>
        <p:spPr>
          <a:xfrm>
            <a:off x="5113425" y="76952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sp>
        <p:nvSpPr>
          <p:cNvPr id="2159" name="Google Shape;2159;g1303dffba9b_0_5"/>
          <p:cNvSpPr txBox="1"/>
          <p:nvPr/>
        </p:nvSpPr>
        <p:spPr>
          <a:xfrm>
            <a:off x="5520175" y="784975"/>
            <a:ext cx="258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N_estimators</a:t>
            </a:r>
            <a:r>
              <a:rPr lang="en" sz="1600">
                <a:solidFill>
                  <a:schemeClr val="dk2"/>
                </a:solidFill>
                <a:latin typeface="Encode Sans"/>
                <a:ea typeface="Encode Sans"/>
                <a:cs typeface="Encode Sans"/>
                <a:sym typeface="Encode Sans"/>
              </a:rPr>
              <a:t>: 1000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Max_depth</a:t>
            </a:r>
            <a:r>
              <a:rPr lang="en" sz="1600">
                <a:solidFill>
                  <a:schemeClr val="dk2"/>
                </a:solidFill>
                <a:latin typeface="Encode Sans"/>
                <a:ea typeface="Encode Sans"/>
                <a:cs typeface="Encode Sans"/>
                <a:sym typeface="Encode Sans"/>
              </a:rPr>
              <a:t>: 100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Min_samples_leaf</a:t>
            </a:r>
            <a:r>
              <a:rPr lang="en" sz="1600">
                <a:solidFill>
                  <a:schemeClr val="dk2"/>
                </a:solidFill>
                <a:latin typeface="Encode Sans"/>
                <a:ea typeface="Encode Sans"/>
                <a:cs typeface="Encode Sans"/>
                <a:sym typeface="Encode Sans"/>
              </a:rPr>
              <a:t>: 50</a:t>
            </a:r>
            <a:endParaRPr sz="1600">
              <a:solidFill>
                <a:schemeClr val="dk2"/>
              </a:solidFill>
              <a:latin typeface="Encode Sans"/>
              <a:ea typeface="Encode Sans"/>
              <a:cs typeface="Encode Sans"/>
              <a:sym typeface="Encode Sans"/>
            </a:endParaRPr>
          </a:p>
        </p:txBody>
      </p:sp>
      <p:pic>
        <p:nvPicPr>
          <p:cNvPr id="2160" name="Google Shape;2160;g1303dffba9b_0_5"/>
          <p:cNvPicPr preferRelativeResize="0"/>
          <p:nvPr/>
        </p:nvPicPr>
        <p:blipFill>
          <a:blip r:embed="rId3">
            <a:alphaModFix/>
          </a:blip>
          <a:stretch>
            <a:fillRect/>
          </a:stretch>
        </p:blipFill>
        <p:spPr>
          <a:xfrm>
            <a:off x="560400" y="1723825"/>
            <a:ext cx="4301250" cy="3251425"/>
          </a:xfrm>
          <a:prstGeom prst="rect">
            <a:avLst/>
          </a:prstGeom>
          <a:noFill/>
          <a:ln>
            <a:noFill/>
          </a:ln>
        </p:spPr>
      </p:pic>
      <p:sp>
        <p:nvSpPr>
          <p:cNvPr id="2161" name="Google Shape;2161;g1303dffba9b_0_5"/>
          <p:cNvSpPr/>
          <p:nvPr/>
        </p:nvSpPr>
        <p:spPr>
          <a:xfrm>
            <a:off x="3851925" y="1812500"/>
            <a:ext cx="264600" cy="10455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g1303dffba9b_0_5"/>
          <p:cNvSpPr txBox="1"/>
          <p:nvPr/>
        </p:nvSpPr>
        <p:spPr>
          <a:xfrm>
            <a:off x="5044250" y="1711363"/>
            <a:ext cx="3233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N_estimators = </a:t>
            </a:r>
            <a:r>
              <a:rPr b="1" lang="en">
                <a:latin typeface="Encode Sans"/>
                <a:ea typeface="Encode Sans"/>
                <a:cs typeface="Encode Sans"/>
                <a:sym typeface="Encode Sans"/>
              </a:rPr>
              <a:t>1000, max_depth = 100 and min_samples_leaf = 50</a:t>
            </a:r>
            <a:r>
              <a:rPr lang="en">
                <a:latin typeface="Encode Sans"/>
                <a:ea typeface="Encode Sans"/>
                <a:cs typeface="Encode Sans"/>
                <a:sym typeface="Encode Sans"/>
              </a:rPr>
              <a:t> are the parameters that yield highest accuracy for validate dataset and has the best performance</a:t>
            </a:r>
            <a:endParaRPr>
              <a:latin typeface="Encode Sans"/>
              <a:ea typeface="Encode Sans"/>
              <a:cs typeface="Encode Sans"/>
              <a:sym typeface="Encode Sans"/>
            </a:endParaRPr>
          </a:p>
        </p:txBody>
      </p:sp>
      <p:sp>
        <p:nvSpPr>
          <p:cNvPr id="2163" name="Google Shape;2163;g1303dffba9b_0_5"/>
          <p:cNvSpPr txBox="1"/>
          <p:nvPr/>
        </p:nvSpPr>
        <p:spPr>
          <a:xfrm>
            <a:off x="5044250" y="2933900"/>
            <a:ext cx="358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For the best performance from CV, the accuracy for train average is </a:t>
            </a:r>
            <a:r>
              <a:rPr b="1" lang="en">
                <a:latin typeface="Encode Sans"/>
                <a:ea typeface="Encode Sans"/>
                <a:cs typeface="Encode Sans"/>
                <a:sym typeface="Encode Sans"/>
              </a:rPr>
              <a:t>0.88</a:t>
            </a:r>
            <a:r>
              <a:rPr lang="en">
                <a:latin typeface="Encode Sans"/>
                <a:ea typeface="Encode Sans"/>
                <a:cs typeface="Encode Sans"/>
                <a:sym typeface="Encode Sans"/>
              </a:rPr>
              <a:t> and the accuracy for test average is </a:t>
            </a:r>
            <a:r>
              <a:rPr b="1" lang="en">
                <a:latin typeface="Encode Sans"/>
                <a:ea typeface="Encode Sans"/>
                <a:cs typeface="Encode Sans"/>
                <a:sym typeface="Encode Sans"/>
              </a:rPr>
              <a:t>0.83</a:t>
            </a:r>
            <a:r>
              <a:rPr lang="en">
                <a:latin typeface="Encode Sans"/>
                <a:ea typeface="Encode Sans"/>
                <a:cs typeface="Encode Sans"/>
                <a:sym typeface="Encode Sans"/>
              </a:rPr>
              <a:t>. T</a:t>
            </a:r>
            <a:r>
              <a:rPr lang="en">
                <a:latin typeface="Encode Sans"/>
                <a:ea typeface="Encode Sans"/>
                <a:cs typeface="Encode Sans"/>
                <a:sym typeface="Encode Sans"/>
              </a:rPr>
              <a:t>he difference is small. </a:t>
            </a:r>
            <a:r>
              <a:rPr b="1" lang="en">
                <a:solidFill>
                  <a:srgbClr val="B76018"/>
                </a:solidFill>
                <a:latin typeface="Encode Sans"/>
                <a:ea typeface="Encode Sans"/>
                <a:cs typeface="Encode Sans"/>
                <a:sym typeface="Encode Sans"/>
              </a:rPr>
              <a:t>No overfitting</a:t>
            </a:r>
            <a:r>
              <a:rPr b="1" lang="en">
                <a:latin typeface="Encode Sans"/>
                <a:ea typeface="Encode Sans"/>
                <a:cs typeface="Encode Sans"/>
                <a:sym typeface="Encode Sans"/>
              </a:rPr>
              <a:t>.</a:t>
            </a:r>
            <a:endParaRPr b="1">
              <a:latin typeface="Encode Sans"/>
              <a:ea typeface="Encode Sans"/>
              <a:cs typeface="Encode Sans"/>
              <a:sym typeface="Encode Sans"/>
            </a:endParaRPr>
          </a:p>
        </p:txBody>
      </p:sp>
      <p:sp>
        <p:nvSpPr>
          <p:cNvPr id="2164" name="Google Shape;2164;g1303dffba9b_0_5"/>
          <p:cNvSpPr txBox="1"/>
          <p:nvPr/>
        </p:nvSpPr>
        <p:spPr>
          <a:xfrm>
            <a:off x="5023400" y="3980600"/>
            <a:ext cx="333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The standard deviation for accuracy of test data is </a:t>
            </a:r>
            <a:r>
              <a:rPr b="1" lang="en">
                <a:latin typeface="Encode Sans"/>
                <a:ea typeface="Encode Sans"/>
                <a:cs typeface="Encode Sans"/>
                <a:sym typeface="Encode Sans"/>
              </a:rPr>
              <a:t>0.008. </a:t>
            </a:r>
            <a:r>
              <a:rPr lang="en">
                <a:latin typeface="Encode Sans"/>
                <a:ea typeface="Encode Sans"/>
                <a:cs typeface="Encode Sans"/>
                <a:sym typeface="Encode Sans"/>
              </a:rPr>
              <a:t>The performance of this model is </a:t>
            </a:r>
            <a:r>
              <a:rPr b="1" lang="en">
                <a:solidFill>
                  <a:srgbClr val="B76018"/>
                </a:solidFill>
                <a:latin typeface="Encode Sans"/>
                <a:ea typeface="Encode Sans"/>
                <a:cs typeface="Encode Sans"/>
                <a:sym typeface="Encode Sans"/>
              </a:rPr>
              <a:t>stable</a:t>
            </a:r>
            <a:r>
              <a:rPr lang="en">
                <a:latin typeface="Encode Sans"/>
                <a:ea typeface="Encode Sans"/>
                <a:cs typeface="Encode Sans"/>
                <a:sym typeface="Encode Sans"/>
              </a:rPr>
              <a:t>.</a:t>
            </a:r>
            <a:endParaRPr>
              <a:latin typeface="Encode Sans"/>
              <a:ea typeface="Encode Sans"/>
              <a:cs typeface="Encode Sans"/>
              <a:sym typeface="Encode Sans"/>
            </a:endParaRPr>
          </a:p>
        </p:txBody>
      </p:sp>
      <p:sp>
        <p:nvSpPr>
          <p:cNvPr id="2165" name="Google Shape;2165;g1303dffba9b_0_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6" name="Google Shape;2166;g1303dffba9b_0_5"/>
          <p:cNvSpPr/>
          <p:nvPr/>
        </p:nvSpPr>
        <p:spPr>
          <a:xfrm>
            <a:off x="4159575" y="1886553"/>
            <a:ext cx="548700" cy="16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g1303dffba9b_0_5"/>
          <p:cNvSpPr txBox="1"/>
          <p:nvPr/>
        </p:nvSpPr>
        <p:spPr>
          <a:xfrm>
            <a:off x="4144429" y="1818129"/>
            <a:ext cx="634800" cy="3231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600">
                <a:latin typeface="Encode Sans"/>
                <a:ea typeface="Encode Sans"/>
                <a:cs typeface="Encode Sans"/>
                <a:sym typeface="Encode Sans"/>
              </a:rPr>
              <a:t>train_acc</a:t>
            </a:r>
            <a:endParaRPr sz="600">
              <a:latin typeface="Encode Sans"/>
              <a:ea typeface="Encode Sans"/>
              <a:cs typeface="Encode Sans"/>
              <a:sym typeface="Encode Sans"/>
            </a:endParaRPr>
          </a:p>
          <a:p>
            <a:pPr indent="0" lvl="0" marL="0" rtl="0" algn="l">
              <a:lnSpc>
                <a:spcPct val="50000"/>
              </a:lnSpc>
              <a:spcBef>
                <a:spcPts val="0"/>
              </a:spcBef>
              <a:spcAft>
                <a:spcPts val="0"/>
              </a:spcAft>
              <a:buNone/>
            </a:pPr>
            <a:r>
              <a:t/>
            </a:r>
            <a:endParaRPr sz="600">
              <a:latin typeface="Encode Sans"/>
              <a:ea typeface="Encode Sans"/>
              <a:cs typeface="Encode Sans"/>
              <a:sym typeface="Encode Sans"/>
            </a:endParaRPr>
          </a:p>
          <a:p>
            <a:pPr indent="0" lvl="0" marL="0" rtl="0" algn="l">
              <a:lnSpc>
                <a:spcPct val="50000"/>
              </a:lnSpc>
              <a:spcBef>
                <a:spcPts val="0"/>
              </a:spcBef>
              <a:spcAft>
                <a:spcPts val="0"/>
              </a:spcAft>
              <a:buNone/>
            </a:pPr>
            <a:r>
              <a:rPr lang="en" sz="600">
                <a:latin typeface="Encode Sans"/>
                <a:ea typeface="Encode Sans"/>
                <a:cs typeface="Encode Sans"/>
                <a:sym typeface="Encode Sans"/>
              </a:rPr>
              <a:t>val_acc</a:t>
            </a:r>
            <a:endParaRPr sz="600">
              <a:latin typeface="Encode Sans"/>
              <a:ea typeface="Encode Sans"/>
              <a:cs typeface="Encode Sans"/>
              <a:sym typeface="Encod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g1303dffba9b_0_22"/>
          <p:cNvSpPr txBox="1"/>
          <p:nvPr>
            <p:ph idx="1" type="body"/>
          </p:nvPr>
        </p:nvSpPr>
        <p:spPr>
          <a:xfrm>
            <a:off x="1386025" y="902200"/>
            <a:ext cx="6595200" cy="11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Advantages:</a:t>
            </a:r>
            <a:endParaRPr/>
          </a:p>
          <a:p>
            <a:pPr indent="-330200" lvl="0" marL="457200" rtl="0" algn="l">
              <a:spcBef>
                <a:spcPts val="0"/>
              </a:spcBef>
              <a:spcAft>
                <a:spcPts val="0"/>
              </a:spcAft>
              <a:buSzPts val="1600"/>
              <a:buChar char="●"/>
            </a:pPr>
            <a:r>
              <a:rPr lang="en"/>
              <a:t>G</a:t>
            </a:r>
            <a:r>
              <a:rPr lang="en"/>
              <a:t>enerates a combined model with lower errors</a:t>
            </a:r>
            <a:endParaRPr/>
          </a:p>
          <a:p>
            <a:pPr indent="-330200" lvl="0" marL="457200" rtl="0" algn="l">
              <a:spcBef>
                <a:spcPts val="0"/>
              </a:spcBef>
              <a:spcAft>
                <a:spcPts val="0"/>
              </a:spcAft>
              <a:buSzPts val="1600"/>
              <a:buChar char="●"/>
            </a:pPr>
            <a:r>
              <a:rPr lang="en"/>
              <a:t>Has high flexibility that can optimize on </a:t>
            </a:r>
            <a:r>
              <a:rPr lang="en"/>
              <a:t>different</a:t>
            </a:r>
            <a:r>
              <a:rPr lang="en"/>
              <a:t> loss function and provide </a:t>
            </a:r>
            <a:r>
              <a:rPr lang="en"/>
              <a:t>several</a:t>
            </a:r>
            <a:r>
              <a:rPr lang="en"/>
              <a:t> hyperparameter tuning options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3" name="Google Shape;2173;g1303dffba9b_0_22"/>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Gradient Boosting</a:t>
            </a:r>
            <a:endParaRPr/>
          </a:p>
        </p:txBody>
      </p:sp>
      <p:sp>
        <p:nvSpPr>
          <p:cNvPr id="2174" name="Google Shape;2174;g1303dffba9b_0_22"/>
          <p:cNvSpPr txBox="1"/>
          <p:nvPr/>
        </p:nvSpPr>
        <p:spPr>
          <a:xfrm>
            <a:off x="1386025" y="2113525"/>
            <a:ext cx="6737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Tune Parameters:</a:t>
            </a:r>
            <a:endParaRPr b="1"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N_estimators: represents the number of trees in the forest</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Learning_rate: shrinks the contribution of each tree by learning_rate </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Max_depth: indicates how deep the built tree can be</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t/>
            </a:r>
            <a:endParaRPr>
              <a:latin typeface="Encode Sans"/>
              <a:ea typeface="Encode Sans"/>
              <a:cs typeface="Encode Sans"/>
              <a:sym typeface="Encode Sans"/>
            </a:endParaRPr>
          </a:p>
        </p:txBody>
      </p:sp>
      <p:sp>
        <p:nvSpPr>
          <p:cNvPr id="2175" name="Google Shape;2175;g1303dffba9b_0_22"/>
          <p:cNvSpPr txBox="1"/>
          <p:nvPr/>
        </p:nvSpPr>
        <p:spPr>
          <a:xfrm>
            <a:off x="1386025" y="3498925"/>
            <a:ext cx="673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The more you increase n_estimators, increase l</a:t>
            </a:r>
            <a:r>
              <a:rPr b="1" lang="en" sz="1600">
                <a:solidFill>
                  <a:schemeClr val="dk2"/>
                </a:solidFill>
                <a:latin typeface="Encode Sans"/>
                <a:ea typeface="Encode Sans"/>
                <a:cs typeface="Encode Sans"/>
                <a:sym typeface="Encode Sans"/>
              </a:rPr>
              <a:t>earning_rate</a:t>
            </a:r>
            <a:r>
              <a:rPr b="1" lang="en" sz="1600">
                <a:solidFill>
                  <a:schemeClr val="dk2"/>
                </a:solidFill>
                <a:latin typeface="Encode Sans"/>
                <a:ea typeface="Encode Sans"/>
                <a:cs typeface="Encode Sans"/>
                <a:sym typeface="Encode Sans"/>
              </a:rPr>
              <a:t> or increase max_depth, more is the possibility of overfitting.</a:t>
            </a:r>
            <a:endParaRPr>
              <a:latin typeface="Encode Sans"/>
              <a:ea typeface="Encode Sans"/>
              <a:cs typeface="Encode Sans"/>
              <a:sym typeface="Encode Sans"/>
            </a:endParaRPr>
          </a:p>
        </p:txBody>
      </p:sp>
      <p:sp>
        <p:nvSpPr>
          <p:cNvPr id="2176" name="Google Shape;2176;g1303dffba9b_0_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g1303dffba9b_0_145"/>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Gradient Boosting</a:t>
            </a:r>
            <a:endParaRPr/>
          </a:p>
        </p:txBody>
      </p:sp>
      <p:sp>
        <p:nvSpPr>
          <p:cNvPr id="2182" name="Google Shape;2182;g1303dffba9b_0_145"/>
          <p:cNvSpPr txBox="1"/>
          <p:nvPr/>
        </p:nvSpPr>
        <p:spPr>
          <a:xfrm>
            <a:off x="5044250" y="1711363"/>
            <a:ext cx="323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N_estimators = 100, max_depth = 2 and learning_rate = 0.05</a:t>
            </a:r>
            <a:r>
              <a:rPr lang="en">
                <a:latin typeface="Encode Sans"/>
                <a:ea typeface="Encode Sans"/>
                <a:cs typeface="Encode Sans"/>
                <a:sym typeface="Encode Sans"/>
              </a:rPr>
              <a:t> are the parameters that yield highest accuracy for validate dataset </a:t>
            </a:r>
            <a:endParaRPr>
              <a:latin typeface="Encode Sans"/>
              <a:ea typeface="Encode Sans"/>
              <a:cs typeface="Encode Sans"/>
              <a:sym typeface="Encode Sans"/>
            </a:endParaRPr>
          </a:p>
        </p:txBody>
      </p:sp>
      <p:sp>
        <p:nvSpPr>
          <p:cNvPr id="2183" name="Google Shape;2183;g1303dffba9b_0_145"/>
          <p:cNvSpPr txBox="1"/>
          <p:nvPr/>
        </p:nvSpPr>
        <p:spPr>
          <a:xfrm>
            <a:off x="5044250" y="2745475"/>
            <a:ext cx="359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Cross validation gives the average accuracy for train data is </a:t>
            </a:r>
            <a:r>
              <a:rPr b="1" lang="en">
                <a:latin typeface="Encode Sans"/>
                <a:ea typeface="Encode Sans"/>
                <a:cs typeface="Encode Sans"/>
                <a:sym typeface="Encode Sans"/>
              </a:rPr>
              <a:t>0.88</a:t>
            </a:r>
            <a:r>
              <a:rPr lang="en">
                <a:latin typeface="Encode Sans"/>
                <a:ea typeface="Encode Sans"/>
                <a:cs typeface="Encode Sans"/>
                <a:sym typeface="Encode Sans"/>
              </a:rPr>
              <a:t> and the average accuracy for validate data is </a:t>
            </a:r>
            <a:r>
              <a:rPr b="1" lang="en">
                <a:latin typeface="Encode Sans"/>
                <a:ea typeface="Encode Sans"/>
                <a:cs typeface="Encode Sans"/>
                <a:sym typeface="Encode Sans"/>
              </a:rPr>
              <a:t>0.83</a:t>
            </a:r>
            <a:r>
              <a:rPr lang="en">
                <a:latin typeface="Encode Sans"/>
                <a:ea typeface="Encode Sans"/>
                <a:cs typeface="Encode Sans"/>
                <a:sym typeface="Encode Sans"/>
              </a:rPr>
              <a:t>. he difference is small. </a:t>
            </a:r>
            <a:r>
              <a:rPr b="1" lang="en">
                <a:solidFill>
                  <a:srgbClr val="B76018"/>
                </a:solidFill>
                <a:latin typeface="Encode Sans"/>
                <a:ea typeface="Encode Sans"/>
                <a:cs typeface="Encode Sans"/>
                <a:sym typeface="Encode Sans"/>
              </a:rPr>
              <a:t>No overfitting</a:t>
            </a:r>
            <a:r>
              <a:rPr b="1" lang="en">
                <a:latin typeface="Encode Sans"/>
                <a:ea typeface="Encode Sans"/>
                <a:cs typeface="Encode Sans"/>
                <a:sym typeface="Encode Sans"/>
              </a:rPr>
              <a:t>.</a:t>
            </a:r>
            <a:endParaRPr b="1">
              <a:latin typeface="Encode Sans"/>
              <a:ea typeface="Encode Sans"/>
              <a:cs typeface="Encode Sans"/>
              <a:sym typeface="Encode Sans"/>
            </a:endParaRPr>
          </a:p>
          <a:p>
            <a:pPr indent="0" lvl="0" marL="0" rtl="0" algn="l">
              <a:spcBef>
                <a:spcPts val="0"/>
              </a:spcBef>
              <a:spcAft>
                <a:spcPts val="0"/>
              </a:spcAft>
              <a:buNone/>
            </a:pPr>
            <a:r>
              <a:t/>
            </a:r>
            <a:endParaRPr>
              <a:latin typeface="Encode Sans"/>
              <a:ea typeface="Encode Sans"/>
              <a:cs typeface="Encode Sans"/>
              <a:sym typeface="Encode Sans"/>
            </a:endParaRPr>
          </a:p>
        </p:txBody>
      </p:sp>
      <p:sp>
        <p:nvSpPr>
          <p:cNvPr id="2184" name="Google Shape;2184;g1303dffba9b_0_145"/>
          <p:cNvSpPr txBox="1"/>
          <p:nvPr/>
        </p:nvSpPr>
        <p:spPr>
          <a:xfrm>
            <a:off x="5044250" y="3850400"/>
            <a:ext cx="359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The standard deviation for accuracy of validate data is </a:t>
            </a:r>
            <a:r>
              <a:rPr b="1" lang="en">
                <a:latin typeface="Encode Sans"/>
                <a:ea typeface="Encode Sans"/>
                <a:cs typeface="Encode Sans"/>
                <a:sym typeface="Encode Sans"/>
              </a:rPr>
              <a:t>0.008. </a:t>
            </a:r>
            <a:r>
              <a:rPr lang="en">
                <a:latin typeface="Encode Sans"/>
                <a:ea typeface="Encode Sans"/>
                <a:cs typeface="Encode Sans"/>
                <a:sym typeface="Encode Sans"/>
              </a:rPr>
              <a:t>T</a:t>
            </a:r>
            <a:r>
              <a:rPr lang="en">
                <a:latin typeface="Encode Sans"/>
                <a:ea typeface="Encode Sans"/>
                <a:cs typeface="Encode Sans"/>
                <a:sym typeface="Encode Sans"/>
              </a:rPr>
              <a:t>he performance of this model is </a:t>
            </a:r>
            <a:r>
              <a:rPr b="1" lang="en">
                <a:solidFill>
                  <a:srgbClr val="B76018"/>
                </a:solidFill>
                <a:latin typeface="Encode Sans"/>
                <a:ea typeface="Encode Sans"/>
                <a:cs typeface="Encode Sans"/>
                <a:sym typeface="Encode Sans"/>
              </a:rPr>
              <a:t>stable</a:t>
            </a:r>
            <a:r>
              <a:rPr lang="en">
                <a:latin typeface="Encode Sans"/>
                <a:ea typeface="Encode Sans"/>
                <a:cs typeface="Encode Sans"/>
                <a:sym typeface="Encode Sans"/>
              </a:rPr>
              <a:t>.</a:t>
            </a:r>
            <a:endParaRPr>
              <a:latin typeface="Encode Sans"/>
              <a:ea typeface="Encode Sans"/>
              <a:cs typeface="Encode Sans"/>
              <a:sym typeface="Encode Sans"/>
            </a:endParaRPr>
          </a:p>
        </p:txBody>
      </p:sp>
      <p:pic>
        <p:nvPicPr>
          <p:cNvPr id="2185" name="Google Shape;2185;g1303dffba9b_0_145"/>
          <p:cNvPicPr preferRelativeResize="0"/>
          <p:nvPr/>
        </p:nvPicPr>
        <p:blipFill>
          <a:blip r:embed="rId3">
            <a:alphaModFix/>
          </a:blip>
          <a:stretch>
            <a:fillRect/>
          </a:stretch>
        </p:blipFill>
        <p:spPr>
          <a:xfrm>
            <a:off x="529325" y="1711375"/>
            <a:ext cx="4105075" cy="3114875"/>
          </a:xfrm>
          <a:prstGeom prst="rect">
            <a:avLst/>
          </a:prstGeom>
          <a:noFill/>
          <a:ln>
            <a:noFill/>
          </a:ln>
        </p:spPr>
      </p:pic>
      <p:sp>
        <p:nvSpPr>
          <p:cNvPr id="2186" name="Google Shape;2186;g1303dffba9b_0_145"/>
          <p:cNvSpPr txBox="1"/>
          <p:nvPr/>
        </p:nvSpPr>
        <p:spPr>
          <a:xfrm>
            <a:off x="1434000" y="632575"/>
            <a:ext cx="320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N_estimators: </a:t>
            </a:r>
            <a:r>
              <a:rPr lang="en" sz="1600">
                <a:solidFill>
                  <a:schemeClr val="dk2"/>
                </a:solidFill>
                <a:latin typeface="Encode Sans"/>
                <a:ea typeface="Encode Sans"/>
                <a:cs typeface="Encode Sans"/>
                <a:sym typeface="Encode Sans"/>
              </a:rPr>
              <a:t>[10, 50, 100]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Learning_rate: </a:t>
            </a:r>
            <a:r>
              <a:rPr lang="en" sz="1600">
                <a:solidFill>
                  <a:schemeClr val="dk2"/>
                </a:solidFill>
                <a:latin typeface="Encode Sans"/>
                <a:ea typeface="Encode Sans"/>
                <a:cs typeface="Encode Sans"/>
                <a:sym typeface="Encode Sans"/>
              </a:rPr>
              <a:t>[0.01, 0.05, 0.1]</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Max_depth: </a:t>
            </a:r>
            <a:r>
              <a:rPr lang="en" sz="1600">
                <a:solidFill>
                  <a:schemeClr val="dk2"/>
                </a:solidFill>
                <a:latin typeface="Encode Sans"/>
                <a:ea typeface="Encode Sans"/>
                <a:cs typeface="Encode Sans"/>
                <a:sym typeface="Encode Sans"/>
              </a:rPr>
              <a:t>[1,2]</a:t>
            </a:r>
            <a:endParaRPr sz="1600">
              <a:solidFill>
                <a:schemeClr val="dk2"/>
              </a:solidFill>
              <a:latin typeface="Encode Sans"/>
              <a:ea typeface="Encode Sans"/>
              <a:cs typeface="Encode Sans"/>
              <a:sym typeface="Encode Sans"/>
            </a:endParaRPr>
          </a:p>
        </p:txBody>
      </p:sp>
      <p:sp>
        <p:nvSpPr>
          <p:cNvPr id="2187" name="Google Shape;2187;g1303dffba9b_0_145"/>
          <p:cNvSpPr txBox="1"/>
          <p:nvPr/>
        </p:nvSpPr>
        <p:spPr>
          <a:xfrm>
            <a:off x="1112900" y="61712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sp>
        <p:nvSpPr>
          <p:cNvPr id="2188" name="Google Shape;2188;g1303dffba9b_0_145"/>
          <p:cNvSpPr/>
          <p:nvPr/>
        </p:nvSpPr>
        <p:spPr>
          <a:xfrm>
            <a:off x="4651725" y="887125"/>
            <a:ext cx="690300" cy="4143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g1303dffba9b_0_145"/>
          <p:cNvSpPr txBox="1"/>
          <p:nvPr/>
        </p:nvSpPr>
        <p:spPr>
          <a:xfrm>
            <a:off x="4709250" y="894175"/>
            <a:ext cx="1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Best</a:t>
            </a:r>
            <a:endParaRPr b="1">
              <a:latin typeface="Encode Sans"/>
              <a:ea typeface="Encode Sans"/>
              <a:cs typeface="Encode Sans"/>
              <a:sym typeface="Encode Sans"/>
            </a:endParaRPr>
          </a:p>
        </p:txBody>
      </p:sp>
      <p:sp>
        <p:nvSpPr>
          <p:cNvPr id="2190" name="Google Shape;2190;g1303dffba9b_0_145"/>
          <p:cNvSpPr txBox="1"/>
          <p:nvPr/>
        </p:nvSpPr>
        <p:spPr>
          <a:xfrm>
            <a:off x="5342025" y="61712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sp>
        <p:nvSpPr>
          <p:cNvPr id="2191" name="Google Shape;2191;g1303dffba9b_0_145"/>
          <p:cNvSpPr txBox="1"/>
          <p:nvPr/>
        </p:nvSpPr>
        <p:spPr>
          <a:xfrm>
            <a:off x="5748775" y="632575"/>
            <a:ext cx="225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N_estimators</a:t>
            </a:r>
            <a:r>
              <a:rPr lang="en" sz="1600">
                <a:solidFill>
                  <a:schemeClr val="dk2"/>
                </a:solidFill>
                <a:latin typeface="Encode Sans"/>
                <a:ea typeface="Encode Sans"/>
                <a:cs typeface="Encode Sans"/>
                <a:sym typeface="Encode Sans"/>
              </a:rPr>
              <a:t>: 100</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Learning_rate</a:t>
            </a:r>
            <a:r>
              <a:rPr lang="en" sz="1600">
                <a:solidFill>
                  <a:schemeClr val="dk2"/>
                </a:solidFill>
                <a:latin typeface="Encode Sans"/>
                <a:ea typeface="Encode Sans"/>
                <a:cs typeface="Encode Sans"/>
                <a:sym typeface="Encode Sans"/>
              </a:rPr>
              <a:t>: 0.05</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Max_depth</a:t>
            </a:r>
            <a:r>
              <a:rPr lang="en" sz="1600">
                <a:solidFill>
                  <a:schemeClr val="dk2"/>
                </a:solidFill>
                <a:latin typeface="Encode Sans"/>
                <a:ea typeface="Encode Sans"/>
                <a:cs typeface="Encode Sans"/>
                <a:sym typeface="Encode Sans"/>
              </a:rPr>
              <a:t>: 2</a:t>
            </a:r>
            <a:endParaRPr sz="1600">
              <a:solidFill>
                <a:schemeClr val="dk2"/>
              </a:solidFill>
              <a:latin typeface="Encode Sans"/>
              <a:ea typeface="Encode Sans"/>
              <a:cs typeface="Encode Sans"/>
              <a:sym typeface="Encode Sans"/>
            </a:endParaRPr>
          </a:p>
        </p:txBody>
      </p:sp>
      <p:sp>
        <p:nvSpPr>
          <p:cNvPr id="2192" name="Google Shape;2192;g1303dffba9b_0_145"/>
          <p:cNvSpPr/>
          <p:nvPr/>
        </p:nvSpPr>
        <p:spPr>
          <a:xfrm>
            <a:off x="3911000" y="1838575"/>
            <a:ext cx="2646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g1303dffba9b_0_1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4" name="Google Shape;2194;g1303dffba9b_0_145"/>
          <p:cNvSpPr/>
          <p:nvPr/>
        </p:nvSpPr>
        <p:spPr>
          <a:xfrm>
            <a:off x="1293225" y="1886553"/>
            <a:ext cx="548700" cy="16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g1303dffba9b_0_145"/>
          <p:cNvSpPr txBox="1"/>
          <p:nvPr/>
        </p:nvSpPr>
        <p:spPr>
          <a:xfrm>
            <a:off x="1250176" y="1818129"/>
            <a:ext cx="634800" cy="3231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600">
                <a:latin typeface="Encode Sans"/>
                <a:ea typeface="Encode Sans"/>
                <a:cs typeface="Encode Sans"/>
                <a:sym typeface="Encode Sans"/>
              </a:rPr>
              <a:t>train_acc</a:t>
            </a:r>
            <a:endParaRPr sz="600">
              <a:latin typeface="Encode Sans"/>
              <a:ea typeface="Encode Sans"/>
              <a:cs typeface="Encode Sans"/>
              <a:sym typeface="Encode Sans"/>
            </a:endParaRPr>
          </a:p>
          <a:p>
            <a:pPr indent="0" lvl="0" marL="0" rtl="0" algn="l">
              <a:lnSpc>
                <a:spcPct val="50000"/>
              </a:lnSpc>
              <a:spcBef>
                <a:spcPts val="0"/>
              </a:spcBef>
              <a:spcAft>
                <a:spcPts val="0"/>
              </a:spcAft>
              <a:buNone/>
            </a:pPr>
            <a:r>
              <a:t/>
            </a:r>
            <a:endParaRPr sz="600">
              <a:latin typeface="Encode Sans"/>
              <a:ea typeface="Encode Sans"/>
              <a:cs typeface="Encode Sans"/>
              <a:sym typeface="Encode Sans"/>
            </a:endParaRPr>
          </a:p>
          <a:p>
            <a:pPr indent="0" lvl="0" marL="0" rtl="0" algn="l">
              <a:lnSpc>
                <a:spcPct val="50000"/>
              </a:lnSpc>
              <a:spcBef>
                <a:spcPts val="0"/>
              </a:spcBef>
              <a:spcAft>
                <a:spcPts val="0"/>
              </a:spcAft>
              <a:buNone/>
            </a:pPr>
            <a:r>
              <a:rPr lang="en" sz="600">
                <a:latin typeface="Encode Sans"/>
                <a:ea typeface="Encode Sans"/>
                <a:cs typeface="Encode Sans"/>
                <a:sym typeface="Encode Sans"/>
              </a:rPr>
              <a:t>val_acc</a:t>
            </a:r>
            <a:endParaRPr sz="600">
              <a:latin typeface="Encode Sans"/>
              <a:ea typeface="Encode Sans"/>
              <a:cs typeface="Encode Sans"/>
              <a:sym typeface="Encod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9" name="Shape 2199"/>
        <p:cNvGrpSpPr/>
        <p:nvPr/>
      </p:nvGrpSpPr>
      <p:grpSpPr>
        <a:xfrm>
          <a:off x="0" y="0"/>
          <a:ext cx="0" cy="0"/>
          <a:chOff x="0" y="0"/>
          <a:chExt cx="0" cy="0"/>
        </a:xfrm>
      </p:grpSpPr>
      <p:sp>
        <p:nvSpPr>
          <p:cNvPr id="2200" name="Google Shape;2200;g1303dffba9b_0_50"/>
          <p:cNvSpPr txBox="1"/>
          <p:nvPr>
            <p:ph idx="1" type="body"/>
          </p:nvPr>
        </p:nvSpPr>
        <p:spPr>
          <a:xfrm>
            <a:off x="1309825" y="697573"/>
            <a:ext cx="6595200" cy="9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Advantages:</a:t>
            </a:r>
            <a:endParaRPr/>
          </a:p>
          <a:p>
            <a:pPr indent="-330200" lvl="0" marL="457200" rtl="0" algn="l">
              <a:spcBef>
                <a:spcPts val="0"/>
              </a:spcBef>
              <a:spcAft>
                <a:spcPts val="0"/>
              </a:spcAft>
              <a:buSzPts val="1600"/>
              <a:buChar char="●"/>
            </a:pPr>
            <a:r>
              <a:rPr lang="en"/>
              <a:t>captures the arrangement of pixels and the relationship between them in an image.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1" name="Google Shape;2201;g1303dffba9b_0_50"/>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Convolutional Neural Networks</a:t>
            </a:r>
            <a:endParaRPr/>
          </a:p>
        </p:txBody>
      </p:sp>
      <p:sp>
        <p:nvSpPr>
          <p:cNvPr id="2202" name="Google Shape;2202;g1303dffba9b_0_50"/>
          <p:cNvSpPr txBox="1"/>
          <p:nvPr/>
        </p:nvSpPr>
        <p:spPr>
          <a:xfrm>
            <a:off x="1309825" y="1541000"/>
            <a:ext cx="6737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CNN-LeNet5</a:t>
            </a:r>
            <a:r>
              <a:rPr b="1" lang="en" sz="1600">
                <a:solidFill>
                  <a:schemeClr val="dk2"/>
                </a:solidFill>
                <a:latin typeface="Encode Sans"/>
                <a:ea typeface="Encode Sans"/>
                <a:cs typeface="Encode Sans"/>
                <a:sym typeface="Encode Sans"/>
              </a:rPr>
              <a:t>:</a:t>
            </a:r>
            <a:endParaRPr b="1"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being made up of 3 convolutional layers, 2 subsampling layers and 2 fully connected layers</a:t>
            </a:r>
            <a:endParaRPr>
              <a:latin typeface="Encode Sans"/>
              <a:ea typeface="Encode Sans"/>
              <a:cs typeface="Encode Sans"/>
              <a:sym typeface="Encode Sans"/>
            </a:endParaRPr>
          </a:p>
        </p:txBody>
      </p:sp>
      <p:pic>
        <p:nvPicPr>
          <p:cNvPr id="2203" name="Google Shape;2203;g1303dffba9b_0_50"/>
          <p:cNvPicPr preferRelativeResize="0"/>
          <p:nvPr/>
        </p:nvPicPr>
        <p:blipFill>
          <a:blip r:embed="rId3">
            <a:alphaModFix/>
          </a:blip>
          <a:stretch>
            <a:fillRect/>
          </a:stretch>
        </p:blipFill>
        <p:spPr>
          <a:xfrm>
            <a:off x="1471200" y="2393475"/>
            <a:ext cx="6086475" cy="438150"/>
          </a:xfrm>
          <a:prstGeom prst="rect">
            <a:avLst/>
          </a:prstGeom>
          <a:noFill/>
          <a:ln>
            <a:noFill/>
          </a:ln>
        </p:spPr>
      </p:pic>
      <p:sp>
        <p:nvSpPr>
          <p:cNvPr id="2204" name="Google Shape;2204;g1303dffba9b_0_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5" name="Google Shape;2205;g1303dffba9b_0_50"/>
          <p:cNvSpPr txBox="1"/>
          <p:nvPr/>
        </p:nvSpPr>
        <p:spPr>
          <a:xfrm>
            <a:off x="1309825" y="2742072"/>
            <a:ext cx="673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Tune Parameters:</a:t>
            </a:r>
            <a:endParaRPr b="1"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Epoch</a:t>
            </a:r>
            <a:r>
              <a:rPr lang="en" sz="1600">
                <a:solidFill>
                  <a:schemeClr val="dk2"/>
                </a:solidFill>
                <a:latin typeface="Encode Sans"/>
                <a:ea typeface="Encode Sans"/>
                <a:cs typeface="Encode Sans"/>
                <a:sym typeface="Encode Sans"/>
              </a:rPr>
              <a:t>: times when entire dataset is passed forward </a:t>
            </a:r>
            <a:r>
              <a:rPr lang="en" sz="1600">
                <a:solidFill>
                  <a:schemeClr val="dk2"/>
                </a:solidFill>
                <a:latin typeface="Encode Sans"/>
                <a:ea typeface="Encode Sans"/>
                <a:cs typeface="Encode Sans"/>
                <a:sym typeface="Encode Sans"/>
              </a:rPr>
              <a:t>and backward through the neural network </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lang="en" sz="1600">
                <a:solidFill>
                  <a:schemeClr val="dk2"/>
                </a:solidFill>
                <a:latin typeface="Encode Sans"/>
                <a:ea typeface="Encode Sans"/>
                <a:cs typeface="Encode Sans"/>
                <a:sym typeface="Encode Sans"/>
              </a:rPr>
              <a:t>Learning_rate: </a:t>
            </a:r>
            <a:r>
              <a:rPr lang="en" sz="1600">
                <a:solidFill>
                  <a:schemeClr val="dk2"/>
                </a:solidFill>
                <a:latin typeface="Encode Sans"/>
                <a:ea typeface="Encode Sans"/>
                <a:cs typeface="Encode Sans"/>
                <a:sym typeface="Encode Sans"/>
              </a:rPr>
              <a:t>controls how much to change the model in response to the estimated error each time the model weights are updated </a:t>
            </a:r>
            <a:r>
              <a:rPr lang="en" sz="1600">
                <a:solidFill>
                  <a:schemeClr val="dk2"/>
                </a:solidFill>
                <a:latin typeface="Encode Sans"/>
                <a:ea typeface="Encode Sans"/>
                <a:cs typeface="Encode Sans"/>
                <a:sym typeface="Encode Sans"/>
              </a:rPr>
              <a:t> </a:t>
            </a:r>
            <a:endParaRPr>
              <a:latin typeface="Encode Sans"/>
              <a:ea typeface="Encode Sans"/>
              <a:cs typeface="Encode Sans"/>
              <a:sym typeface="Encode Sans"/>
            </a:endParaRPr>
          </a:p>
        </p:txBody>
      </p:sp>
      <p:sp>
        <p:nvSpPr>
          <p:cNvPr id="2206" name="Google Shape;2206;g1303dffba9b_0_50"/>
          <p:cNvSpPr txBox="1"/>
          <p:nvPr/>
        </p:nvSpPr>
        <p:spPr>
          <a:xfrm>
            <a:off x="1309825" y="3986122"/>
            <a:ext cx="694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The more you increase epoch number the more it takes to train the neural network. </a:t>
            </a:r>
            <a:r>
              <a:rPr b="1" lang="en" sz="1600">
                <a:solidFill>
                  <a:schemeClr val="dk2"/>
                </a:solidFill>
                <a:latin typeface="Encode Sans"/>
                <a:ea typeface="Encode Sans"/>
                <a:cs typeface="Encode Sans"/>
                <a:sym typeface="Encode Sans"/>
              </a:rPr>
              <a:t>The</a:t>
            </a:r>
            <a:r>
              <a:rPr b="1" lang="en" sz="1600">
                <a:solidFill>
                  <a:schemeClr val="dk2"/>
                </a:solidFill>
                <a:latin typeface="Encode Sans"/>
                <a:ea typeface="Encode Sans"/>
                <a:cs typeface="Encode Sans"/>
                <a:sym typeface="Encode Sans"/>
              </a:rPr>
              <a:t> more increase learning_rate, much faster in learning the sub-optimal set of weights, causing an unstable process</a:t>
            </a:r>
            <a:endParaRPr>
              <a:latin typeface="Encode Sans"/>
              <a:ea typeface="Encode Sans"/>
              <a:cs typeface="Encode Sans"/>
              <a:sym typeface="Encod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g11cea51b1e0_1_5"/>
          <p:cNvSpPr txBox="1"/>
          <p:nvPr/>
        </p:nvSpPr>
        <p:spPr>
          <a:xfrm>
            <a:off x="1129200" y="861175"/>
            <a:ext cx="342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Learning_rate</a:t>
            </a:r>
            <a:r>
              <a:rPr lang="en" sz="1600">
                <a:solidFill>
                  <a:schemeClr val="dk2"/>
                </a:solidFill>
                <a:latin typeface="Encode Sans"/>
                <a:ea typeface="Encode Sans"/>
                <a:cs typeface="Encode Sans"/>
                <a:sym typeface="Encode Sans"/>
              </a:rPr>
              <a:t>: [0.01, 0.05, 0.1]</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Epochs</a:t>
            </a:r>
            <a:r>
              <a:rPr lang="en" sz="1600">
                <a:solidFill>
                  <a:schemeClr val="dk2"/>
                </a:solidFill>
                <a:latin typeface="Encode Sans"/>
                <a:ea typeface="Encode Sans"/>
                <a:cs typeface="Encode Sans"/>
                <a:sym typeface="Encode Sans"/>
              </a:rPr>
              <a:t>: [5, 10, 20]</a:t>
            </a:r>
            <a:endParaRPr sz="1600">
              <a:solidFill>
                <a:schemeClr val="dk2"/>
              </a:solidFill>
              <a:latin typeface="Encode Sans"/>
              <a:ea typeface="Encode Sans"/>
              <a:cs typeface="Encode Sans"/>
              <a:sym typeface="Encode Sans"/>
            </a:endParaRPr>
          </a:p>
        </p:txBody>
      </p:sp>
      <p:sp>
        <p:nvSpPr>
          <p:cNvPr id="2212" name="Google Shape;2212;g11cea51b1e0_1_5"/>
          <p:cNvSpPr txBox="1"/>
          <p:nvPr/>
        </p:nvSpPr>
        <p:spPr>
          <a:xfrm>
            <a:off x="785100" y="74217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sp>
        <p:nvSpPr>
          <p:cNvPr id="2213" name="Google Shape;2213;g11cea51b1e0_1_5"/>
          <p:cNvSpPr/>
          <p:nvPr/>
        </p:nvSpPr>
        <p:spPr>
          <a:xfrm>
            <a:off x="4194525" y="963325"/>
            <a:ext cx="690300" cy="4143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g11cea51b1e0_1_5"/>
          <p:cNvSpPr txBox="1"/>
          <p:nvPr/>
        </p:nvSpPr>
        <p:spPr>
          <a:xfrm>
            <a:off x="4252050" y="970375"/>
            <a:ext cx="1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Best</a:t>
            </a:r>
            <a:endParaRPr b="1">
              <a:latin typeface="Encode Sans"/>
              <a:ea typeface="Encode Sans"/>
              <a:cs typeface="Encode Sans"/>
              <a:sym typeface="Encode Sans"/>
            </a:endParaRPr>
          </a:p>
        </p:txBody>
      </p:sp>
      <p:sp>
        <p:nvSpPr>
          <p:cNvPr id="2215" name="Google Shape;2215;g11cea51b1e0_1_5"/>
          <p:cNvSpPr txBox="1"/>
          <p:nvPr/>
        </p:nvSpPr>
        <p:spPr>
          <a:xfrm>
            <a:off x="4884825" y="693325"/>
            <a:ext cx="80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latin typeface="Encode Sans"/>
                <a:ea typeface="Encode Sans"/>
                <a:cs typeface="Encode Sans"/>
                <a:sym typeface="Encode Sans"/>
              </a:rPr>
              <a:t>❴</a:t>
            </a:r>
            <a:endParaRPr sz="5000">
              <a:latin typeface="Encode Sans"/>
              <a:ea typeface="Encode Sans"/>
              <a:cs typeface="Encode Sans"/>
              <a:sym typeface="Encode Sans"/>
            </a:endParaRPr>
          </a:p>
        </p:txBody>
      </p:sp>
      <p:pic>
        <p:nvPicPr>
          <p:cNvPr id="2216" name="Google Shape;2216;g11cea51b1e0_1_5"/>
          <p:cNvPicPr preferRelativeResize="0"/>
          <p:nvPr/>
        </p:nvPicPr>
        <p:blipFill>
          <a:blip r:embed="rId3">
            <a:alphaModFix/>
          </a:blip>
          <a:stretch>
            <a:fillRect/>
          </a:stretch>
        </p:blipFill>
        <p:spPr>
          <a:xfrm>
            <a:off x="785088" y="1566200"/>
            <a:ext cx="3763075" cy="3482075"/>
          </a:xfrm>
          <a:prstGeom prst="rect">
            <a:avLst/>
          </a:prstGeom>
          <a:noFill/>
          <a:ln>
            <a:noFill/>
          </a:ln>
        </p:spPr>
      </p:pic>
      <p:sp>
        <p:nvSpPr>
          <p:cNvPr id="2217" name="Google Shape;2217;g11cea51b1e0_1_5"/>
          <p:cNvSpPr txBox="1"/>
          <p:nvPr/>
        </p:nvSpPr>
        <p:spPr>
          <a:xfrm>
            <a:off x="5256500" y="831925"/>
            <a:ext cx="342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Learning_rate</a:t>
            </a:r>
            <a:r>
              <a:rPr lang="en" sz="1600">
                <a:solidFill>
                  <a:schemeClr val="dk2"/>
                </a:solidFill>
                <a:latin typeface="Encode Sans"/>
                <a:ea typeface="Encode Sans"/>
                <a:cs typeface="Encode Sans"/>
                <a:sym typeface="Encode Sans"/>
              </a:rPr>
              <a:t>: 0.05</a:t>
            </a:r>
            <a:endParaRPr sz="1600">
              <a:solidFill>
                <a:schemeClr val="dk2"/>
              </a:solidFill>
              <a:latin typeface="Encode Sans"/>
              <a:ea typeface="Encode Sans"/>
              <a:cs typeface="Encode Sans"/>
              <a:sym typeface="Encode Sans"/>
            </a:endParaRPr>
          </a:p>
          <a:p>
            <a:pPr indent="0" lvl="0" marL="0" rtl="0" algn="l">
              <a:spcBef>
                <a:spcPts val="0"/>
              </a:spcBef>
              <a:spcAft>
                <a:spcPts val="0"/>
              </a:spcAft>
              <a:buNone/>
            </a:pPr>
            <a:r>
              <a:rPr b="1" lang="en" sz="1600">
                <a:solidFill>
                  <a:schemeClr val="dk2"/>
                </a:solidFill>
                <a:latin typeface="Encode Sans"/>
                <a:ea typeface="Encode Sans"/>
                <a:cs typeface="Encode Sans"/>
                <a:sym typeface="Encode Sans"/>
              </a:rPr>
              <a:t>Epochs</a:t>
            </a:r>
            <a:r>
              <a:rPr lang="en" sz="1600">
                <a:solidFill>
                  <a:schemeClr val="dk2"/>
                </a:solidFill>
                <a:latin typeface="Encode Sans"/>
                <a:ea typeface="Encode Sans"/>
                <a:cs typeface="Encode Sans"/>
                <a:sym typeface="Encode Sans"/>
              </a:rPr>
              <a:t>: 10</a:t>
            </a:r>
            <a:endParaRPr sz="1600">
              <a:solidFill>
                <a:schemeClr val="dk2"/>
              </a:solidFill>
              <a:latin typeface="Encode Sans"/>
              <a:ea typeface="Encode Sans"/>
              <a:cs typeface="Encode Sans"/>
              <a:sym typeface="Encode Sans"/>
            </a:endParaRPr>
          </a:p>
        </p:txBody>
      </p:sp>
      <p:sp>
        <p:nvSpPr>
          <p:cNvPr id="2218" name="Google Shape;2218;g11cea51b1e0_1_5"/>
          <p:cNvSpPr/>
          <p:nvPr/>
        </p:nvSpPr>
        <p:spPr>
          <a:xfrm>
            <a:off x="2658050" y="2048200"/>
            <a:ext cx="264600" cy="230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g11cea51b1e0_1_5"/>
          <p:cNvSpPr/>
          <p:nvPr/>
        </p:nvSpPr>
        <p:spPr>
          <a:xfrm>
            <a:off x="4161075" y="1749000"/>
            <a:ext cx="361800" cy="3768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g11cea51b1e0_1_5"/>
          <p:cNvSpPr txBox="1"/>
          <p:nvPr>
            <p:ph type="title"/>
          </p:nvPr>
        </p:nvSpPr>
        <p:spPr>
          <a:xfrm>
            <a:off x="655700" y="184350"/>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Convolutional Neural Networks</a:t>
            </a:r>
            <a:endParaRPr/>
          </a:p>
        </p:txBody>
      </p:sp>
      <p:sp>
        <p:nvSpPr>
          <p:cNvPr id="2221" name="Google Shape;2221;g11cea51b1e0_1_5"/>
          <p:cNvSpPr txBox="1"/>
          <p:nvPr/>
        </p:nvSpPr>
        <p:spPr>
          <a:xfrm>
            <a:off x="3520050" y="1509025"/>
            <a:ext cx="183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9900FF"/>
                </a:solidFill>
                <a:latin typeface="Encode Sans"/>
                <a:ea typeface="Encode Sans"/>
                <a:cs typeface="Encode Sans"/>
                <a:sym typeface="Encode Sans"/>
              </a:rPr>
              <a:t>Best Performance from CV</a:t>
            </a:r>
            <a:endParaRPr b="1" sz="900">
              <a:solidFill>
                <a:srgbClr val="9900FF"/>
              </a:solidFill>
              <a:latin typeface="Encode Sans"/>
              <a:ea typeface="Encode Sans"/>
              <a:cs typeface="Encode Sans"/>
              <a:sym typeface="Encode Sans"/>
            </a:endParaRPr>
          </a:p>
        </p:txBody>
      </p:sp>
      <p:sp>
        <p:nvSpPr>
          <p:cNvPr id="2222" name="Google Shape;2222;g11cea51b1e0_1_5"/>
          <p:cNvSpPr txBox="1"/>
          <p:nvPr/>
        </p:nvSpPr>
        <p:spPr>
          <a:xfrm>
            <a:off x="1920900" y="2278300"/>
            <a:ext cx="183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0000"/>
                </a:solidFill>
                <a:latin typeface="Encode Sans"/>
                <a:ea typeface="Encode Sans"/>
                <a:cs typeface="Encode Sans"/>
                <a:sym typeface="Encode Sans"/>
              </a:rPr>
              <a:t>Best Parameters we select</a:t>
            </a:r>
            <a:endParaRPr b="1" sz="900">
              <a:solidFill>
                <a:srgbClr val="FF0000"/>
              </a:solidFill>
              <a:latin typeface="Encode Sans"/>
              <a:ea typeface="Encode Sans"/>
              <a:cs typeface="Encode Sans"/>
              <a:sym typeface="Encode Sans"/>
            </a:endParaRPr>
          </a:p>
        </p:txBody>
      </p:sp>
      <p:sp>
        <p:nvSpPr>
          <p:cNvPr id="2223" name="Google Shape;2223;g11cea51b1e0_1_5"/>
          <p:cNvSpPr txBox="1"/>
          <p:nvPr/>
        </p:nvSpPr>
        <p:spPr>
          <a:xfrm>
            <a:off x="4952225" y="1596600"/>
            <a:ext cx="385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ncode Sans"/>
                <a:ea typeface="Encode Sans"/>
                <a:cs typeface="Encode Sans"/>
                <a:sym typeface="Encode Sans"/>
              </a:rPr>
              <a:t>Learning rate = 0.1 and epochs = 20</a:t>
            </a:r>
            <a:r>
              <a:rPr lang="en">
                <a:latin typeface="Encode Sans"/>
                <a:ea typeface="Encode Sans"/>
                <a:cs typeface="Encode Sans"/>
                <a:sym typeface="Encode Sans"/>
              </a:rPr>
              <a:t> are the parameters that yield highest accuracy of </a:t>
            </a:r>
            <a:r>
              <a:rPr b="1" lang="en">
                <a:latin typeface="Encode Sans"/>
                <a:ea typeface="Encode Sans"/>
                <a:cs typeface="Encode Sans"/>
                <a:sym typeface="Encode Sans"/>
              </a:rPr>
              <a:t>0.83</a:t>
            </a:r>
            <a:r>
              <a:rPr lang="en">
                <a:latin typeface="Encode Sans"/>
                <a:ea typeface="Encode Sans"/>
                <a:cs typeface="Encode Sans"/>
                <a:sym typeface="Encode Sans"/>
              </a:rPr>
              <a:t> for validate data</a:t>
            </a:r>
            <a:r>
              <a:rPr lang="en">
                <a:latin typeface="Encode Sans"/>
                <a:ea typeface="Encode Sans"/>
                <a:cs typeface="Encode Sans"/>
                <a:sym typeface="Encode Sans"/>
              </a:rPr>
              <a:t>. The average accuracy for train data is </a:t>
            </a:r>
            <a:r>
              <a:rPr b="1" lang="en">
                <a:latin typeface="Encode Sans"/>
                <a:ea typeface="Encode Sans"/>
                <a:cs typeface="Encode Sans"/>
                <a:sym typeface="Encode Sans"/>
              </a:rPr>
              <a:t>0.94</a:t>
            </a:r>
            <a:r>
              <a:rPr lang="en">
                <a:latin typeface="Encode Sans"/>
                <a:ea typeface="Encode Sans"/>
                <a:cs typeface="Encode Sans"/>
                <a:sym typeface="Encode Sans"/>
              </a:rPr>
              <a:t>. The gap between them is large, indicating </a:t>
            </a:r>
            <a:r>
              <a:rPr b="1" lang="en">
                <a:solidFill>
                  <a:srgbClr val="B76018"/>
                </a:solidFill>
                <a:latin typeface="Encode Sans"/>
                <a:ea typeface="Encode Sans"/>
                <a:cs typeface="Encode Sans"/>
                <a:sym typeface="Encode Sans"/>
              </a:rPr>
              <a:t>overfitting</a:t>
            </a:r>
            <a:r>
              <a:rPr b="1" lang="en">
                <a:latin typeface="Encode Sans"/>
                <a:ea typeface="Encode Sans"/>
                <a:cs typeface="Encode Sans"/>
                <a:sym typeface="Encode Sans"/>
              </a:rPr>
              <a:t>. </a:t>
            </a:r>
            <a:endParaRPr>
              <a:latin typeface="Encode Sans"/>
              <a:ea typeface="Encode Sans"/>
              <a:cs typeface="Encode Sans"/>
              <a:sym typeface="Encode Sans"/>
            </a:endParaRPr>
          </a:p>
        </p:txBody>
      </p:sp>
      <p:sp>
        <p:nvSpPr>
          <p:cNvPr id="2224" name="Google Shape;2224;g11cea51b1e0_1_5"/>
          <p:cNvSpPr txBox="1"/>
          <p:nvPr/>
        </p:nvSpPr>
        <p:spPr>
          <a:xfrm>
            <a:off x="4952225" y="2819525"/>
            <a:ext cx="397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So, we choose the model that provides second highest accuracy. </a:t>
            </a:r>
            <a:r>
              <a:rPr b="1" lang="en">
                <a:latin typeface="Encode Sans"/>
                <a:ea typeface="Encode Sans"/>
                <a:cs typeface="Encode Sans"/>
                <a:sym typeface="Encode Sans"/>
              </a:rPr>
              <a:t>learning rate = 0.05 and epochs = 10</a:t>
            </a:r>
            <a:r>
              <a:rPr lang="en">
                <a:latin typeface="Encode Sans"/>
                <a:ea typeface="Encode Sans"/>
                <a:cs typeface="Encode Sans"/>
                <a:sym typeface="Encode Sans"/>
              </a:rPr>
              <a:t> provide the average accuracy of </a:t>
            </a:r>
            <a:r>
              <a:rPr b="1" lang="en">
                <a:latin typeface="Encode Sans"/>
                <a:ea typeface="Encode Sans"/>
                <a:cs typeface="Encode Sans"/>
                <a:sym typeface="Encode Sans"/>
              </a:rPr>
              <a:t>0.78 </a:t>
            </a:r>
            <a:r>
              <a:rPr lang="en">
                <a:latin typeface="Encode Sans"/>
                <a:ea typeface="Encode Sans"/>
                <a:cs typeface="Encode Sans"/>
                <a:sym typeface="Encode Sans"/>
              </a:rPr>
              <a:t>for validate data and average accuracy of </a:t>
            </a:r>
            <a:r>
              <a:rPr b="1" lang="en">
                <a:latin typeface="Encode Sans"/>
                <a:ea typeface="Encode Sans"/>
                <a:cs typeface="Encode Sans"/>
                <a:sym typeface="Encode Sans"/>
              </a:rPr>
              <a:t>0.82</a:t>
            </a:r>
            <a:r>
              <a:rPr lang="en">
                <a:latin typeface="Encode Sans"/>
                <a:ea typeface="Encode Sans"/>
                <a:cs typeface="Encode Sans"/>
                <a:sym typeface="Encode Sans"/>
              </a:rPr>
              <a:t> for train data. </a:t>
            </a:r>
            <a:r>
              <a:rPr b="1" lang="en">
                <a:solidFill>
                  <a:srgbClr val="B76018"/>
                </a:solidFill>
                <a:latin typeface="Encode Sans"/>
                <a:ea typeface="Encode Sans"/>
                <a:cs typeface="Encode Sans"/>
                <a:sym typeface="Encode Sans"/>
              </a:rPr>
              <a:t>No overfitting</a:t>
            </a:r>
            <a:r>
              <a:rPr b="1" lang="en">
                <a:latin typeface="Encode Sans"/>
                <a:ea typeface="Encode Sans"/>
                <a:cs typeface="Encode Sans"/>
                <a:sym typeface="Encode Sans"/>
              </a:rPr>
              <a:t>.</a:t>
            </a:r>
            <a:endParaRPr>
              <a:latin typeface="Encode Sans"/>
              <a:ea typeface="Encode Sans"/>
              <a:cs typeface="Encode Sans"/>
              <a:sym typeface="Encode Sans"/>
            </a:endParaRPr>
          </a:p>
        </p:txBody>
      </p:sp>
      <p:sp>
        <p:nvSpPr>
          <p:cNvPr id="2225" name="Google Shape;2225;g11cea51b1e0_1_5"/>
          <p:cNvSpPr txBox="1"/>
          <p:nvPr/>
        </p:nvSpPr>
        <p:spPr>
          <a:xfrm>
            <a:off x="4952225" y="4081625"/>
            <a:ext cx="34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Encode Sans"/>
                <a:ea typeface="Encode Sans"/>
                <a:cs typeface="Encode Sans"/>
                <a:sym typeface="Encode Sans"/>
              </a:rPr>
              <a:t>The standard deviation for accuracy of validate data is </a:t>
            </a:r>
            <a:r>
              <a:rPr b="1" lang="en">
                <a:latin typeface="Encode Sans"/>
                <a:ea typeface="Encode Sans"/>
                <a:cs typeface="Encode Sans"/>
                <a:sym typeface="Encode Sans"/>
              </a:rPr>
              <a:t>0.07</a:t>
            </a:r>
            <a:r>
              <a:rPr lang="en">
                <a:latin typeface="Encode Sans"/>
                <a:ea typeface="Encode Sans"/>
                <a:cs typeface="Encode Sans"/>
                <a:sym typeface="Encode Sans"/>
              </a:rPr>
              <a:t>. The performance of this model is </a:t>
            </a:r>
            <a:r>
              <a:rPr b="1" lang="en">
                <a:solidFill>
                  <a:srgbClr val="B76018"/>
                </a:solidFill>
                <a:latin typeface="Encode Sans"/>
                <a:ea typeface="Encode Sans"/>
                <a:cs typeface="Encode Sans"/>
                <a:sym typeface="Encode Sans"/>
              </a:rPr>
              <a:t>stable</a:t>
            </a:r>
            <a:r>
              <a:rPr lang="en">
                <a:latin typeface="Encode Sans"/>
                <a:ea typeface="Encode Sans"/>
                <a:cs typeface="Encode Sans"/>
                <a:sym typeface="Encode Sans"/>
              </a:rPr>
              <a:t>.</a:t>
            </a:r>
            <a:endParaRPr>
              <a:latin typeface="Encode Sans"/>
              <a:ea typeface="Encode Sans"/>
              <a:cs typeface="Encode Sans"/>
              <a:sym typeface="Encode Sans"/>
            </a:endParaRPr>
          </a:p>
        </p:txBody>
      </p:sp>
      <p:sp>
        <p:nvSpPr>
          <p:cNvPr id="2226" name="Google Shape;2226;g11cea51b1e0_1_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7" name="Google Shape;2227;g11cea51b1e0_1_5"/>
          <p:cNvSpPr/>
          <p:nvPr/>
        </p:nvSpPr>
        <p:spPr>
          <a:xfrm>
            <a:off x="1455600" y="1831651"/>
            <a:ext cx="465300" cy="23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g11cea51b1e0_1_5"/>
          <p:cNvSpPr txBox="1"/>
          <p:nvPr/>
        </p:nvSpPr>
        <p:spPr>
          <a:xfrm>
            <a:off x="1384827" y="1785145"/>
            <a:ext cx="690300" cy="3462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lang="en" sz="700">
                <a:latin typeface="Encode Sans"/>
                <a:ea typeface="Encode Sans"/>
                <a:cs typeface="Encode Sans"/>
                <a:sym typeface="Encode Sans"/>
              </a:rPr>
              <a:t>train_acc</a:t>
            </a:r>
            <a:endParaRPr sz="700">
              <a:latin typeface="Encode Sans"/>
              <a:ea typeface="Encode Sans"/>
              <a:cs typeface="Encode Sans"/>
              <a:sym typeface="Encode Sans"/>
            </a:endParaRPr>
          </a:p>
          <a:p>
            <a:pPr indent="0" lvl="0" marL="0" rtl="0" algn="l">
              <a:lnSpc>
                <a:spcPct val="50000"/>
              </a:lnSpc>
              <a:spcBef>
                <a:spcPts val="0"/>
              </a:spcBef>
              <a:spcAft>
                <a:spcPts val="0"/>
              </a:spcAft>
              <a:buNone/>
            </a:pPr>
            <a:r>
              <a:t/>
            </a:r>
            <a:endParaRPr sz="700">
              <a:latin typeface="Encode Sans"/>
              <a:ea typeface="Encode Sans"/>
              <a:cs typeface="Encode Sans"/>
              <a:sym typeface="Encode Sans"/>
            </a:endParaRPr>
          </a:p>
          <a:p>
            <a:pPr indent="0" lvl="0" marL="0" rtl="0" algn="l">
              <a:lnSpc>
                <a:spcPct val="50000"/>
              </a:lnSpc>
              <a:spcBef>
                <a:spcPts val="0"/>
              </a:spcBef>
              <a:spcAft>
                <a:spcPts val="0"/>
              </a:spcAft>
              <a:buNone/>
            </a:pPr>
            <a:r>
              <a:rPr lang="en" sz="700">
                <a:latin typeface="Encode Sans"/>
                <a:ea typeface="Encode Sans"/>
                <a:cs typeface="Encode Sans"/>
                <a:sym typeface="Encode Sans"/>
              </a:rPr>
              <a:t>val_acc</a:t>
            </a:r>
            <a:endParaRPr sz="700">
              <a:latin typeface="Encode Sans"/>
              <a:ea typeface="Encode Sans"/>
              <a:cs typeface="Encode Sans"/>
              <a:sym typeface="Encode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13"/>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3"/>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Model Selection</a:t>
            </a:r>
            <a:endParaRPr/>
          </a:p>
        </p:txBody>
      </p:sp>
      <p:sp>
        <p:nvSpPr>
          <p:cNvPr id="2235" name="Google Shape;2235;p13"/>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sp>
        <p:nvSpPr>
          <p:cNvPr id="2236" name="Google Shape;2236;p13"/>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2237" name="Google Shape;223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1" name="Shape 2241"/>
        <p:cNvGrpSpPr/>
        <p:nvPr/>
      </p:nvGrpSpPr>
      <p:grpSpPr>
        <a:xfrm>
          <a:off x="0" y="0"/>
          <a:ext cx="0" cy="0"/>
          <a:chOff x="0" y="0"/>
          <a:chExt cx="0" cy="0"/>
        </a:xfrm>
      </p:grpSpPr>
      <p:sp>
        <p:nvSpPr>
          <p:cNvPr id="2242" name="Google Shape;2242;p14"/>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 Selection</a:t>
            </a:r>
            <a:endParaRPr/>
          </a:p>
        </p:txBody>
      </p:sp>
      <p:graphicFrame>
        <p:nvGraphicFramePr>
          <p:cNvPr id="2243" name="Google Shape;2243;p14"/>
          <p:cNvGraphicFramePr/>
          <p:nvPr/>
        </p:nvGraphicFramePr>
        <p:xfrm>
          <a:off x="952500" y="1175725"/>
          <a:ext cx="3000000" cy="3000000"/>
        </p:xfrm>
        <a:graphic>
          <a:graphicData uri="http://schemas.openxmlformats.org/drawingml/2006/table">
            <a:tbl>
              <a:tblPr>
                <a:noFill/>
                <a:tableStyleId>{FB3461C5-9CEB-424D-AC4E-D4B05C2D0E0F}</a:tableStyleId>
              </a:tblPr>
              <a:tblGrid>
                <a:gridCol w="1818250"/>
                <a:gridCol w="1276825"/>
                <a:gridCol w="1333825"/>
                <a:gridCol w="1433525"/>
                <a:gridCol w="1376575"/>
              </a:tblGrid>
              <a:tr h="716600">
                <a:tc>
                  <a:txBody>
                    <a:bodyPr/>
                    <a:lstStyle/>
                    <a:p>
                      <a:pPr indent="0" lvl="0" marL="0" rtl="0" algn="l">
                        <a:spcBef>
                          <a:spcPts val="0"/>
                        </a:spcBef>
                        <a:spcAft>
                          <a:spcPts val="0"/>
                        </a:spcAft>
                        <a:buNone/>
                      </a:pPr>
                      <a:r>
                        <a:t/>
                      </a:r>
                      <a:endParaRPr b="1">
                        <a:latin typeface="Encode Sans"/>
                        <a:ea typeface="Encode Sans"/>
                        <a:cs typeface="Encode Sans"/>
                        <a:sym typeface="Encode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b="1">
                        <a:latin typeface="Encode Sans"/>
                        <a:ea typeface="Encode Sans"/>
                        <a:cs typeface="Encode Sans"/>
                        <a:sym typeface="Encode Sans"/>
                      </a:endParaRPr>
                    </a:p>
                    <a:p>
                      <a:pPr indent="0" lvl="0" marL="0" rtl="0" algn="l">
                        <a:spcBef>
                          <a:spcPts val="0"/>
                        </a:spcBef>
                        <a:spcAft>
                          <a:spcPts val="0"/>
                        </a:spcAft>
                        <a:buNone/>
                      </a:pPr>
                      <a:r>
                        <a:rPr b="1" lang="en">
                          <a:solidFill>
                            <a:schemeClr val="lt1"/>
                          </a:solidFill>
                          <a:latin typeface="Encode Sans"/>
                          <a:ea typeface="Encode Sans"/>
                          <a:cs typeface="Encode Sans"/>
                          <a:sym typeface="Encode Sans"/>
                        </a:rPr>
                        <a:t>Train_ACC</a:t>
                      </a:r>
                      <a:endParaRPr b="1">
                        <a:solidFill>
                          <a:schemeClr val="lt1"/>
                        </a:solidFill>
                        <a:latin typeface="Encode Sans"/>
                        <a:ea typeface="Encode Sans"/>
                        <a:cs typeface="Encode Sans"/>
                        <a:sym typeface="Encode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b="1">
                        <a:latin typeface="Encode Sans"/>
                        <a:ea typeface="Encode Sans"/>
                        <a:cs typeface="Encode Sans"/>
                        <a:sym typeface="Encode Sans"/>
                      </a:endParaRPr>
                    </a:p>
                    <a:p>
                      <a:pPr indent="0" lvl="0" marL="0" rtl="0" algn="l">
                        <a:spcBef>
                          <a:spcPts val="0"/>
                        </a:spcBef>
                        <a:spcAft>
                          <a:spcPts val="0"/>
                        </a:spcAft>
                        <a:buNone/>
                      </a:pPr>
                      <a:r>
                        <a:rPr b="1" lang="en">
                          <a:solidFill>
                            <a:schemeClr val="lt1"/>
                          </a:solidFill>
                          <a:latin typeface="Encode Sans"/>
                          <a:ea typeface="Encode Sans"/>
                          <a:cs typeface="Encode Sans"/>
                          <a:sym typeface="Encode Sans"/>
                        </a:rPr>
                        <a:t>Test_ACC</a:t>
                      </a:r>
                      <a:endParaRPr b="1">
                        <a:solidFill>
                          <a:schemeClr val="lt1"/>
                        </a:solidFill>
                        <a:latin typeface="Encode Sans"/>
                        <a:ea typeface="Encode Sans"/>
                        <a:cs typeface="Encode Sans"/>
                        <a:sym typeface="Encode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b="1">
                        <a:latin typeface="Encode Sans"/>
                        <a:ea typeface="Encode Sans"/>
                        <a:cs typeface="Encode Sans"/>
                        <a:sym typeface="Encode Sans"/>
                      </a:endParaRPr>
                    </a:p>
                    <a:p>
                      <a:pPr indent="0" lvl="0" marL="0" rtl="0" algn="l">
                        <a:spcBef>
                          <a:spcPts val="0"/>
                        </a:spcBef>
                        <a:spcAft>
                          <a:spcPts val="0"/>
                        </a:spcAft>
                        <a:buNone/>
                      </a:pPr>
                      <a:r>
                        <a:rPr b="1" lang="en">
                          <a:solidFill>
                            <a:schemeClr val="lt1"/>
                          </a:solidFill>
                          <a:latin typeface="Encode Sans"/>
                          <a:ea typeface="Encode Sans"/>
                          <a:cs typeface="Encode Sans"/>
                          <a:sym typeface="Encode Sans"/>
                        </a:rPr>
                        <a:t>Train_RMSE</a:t>
                      </a:r>
                      <a:endParaRPr b="1">
                        <a:solidFill>
                          <a:schemeClr val="lt1"/>
                        </a:solidFill>
                        <a:latin typeface="Encode Sans"/>
                        <a:ea typeface="Encode Sans"/>
                        <a:cs typeface="Encode Sans"/>
                        <a:sym typeface="Encode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b="1">
                        <a:latin typeface="Encode Sans"/>
                        <a:ea typeface="Encode Sans"/>
                        <a:cs typeface="Encode Sans"/>
                        <a:sym typeface="Encode Sans"/>
                      </a:endParaRPr>
                    </a:p>
                    <a:p>
                      <a:pPr indent="0" lvl="0" marL="0" rtl="0" algn="l">
                        <a:spcBef>
                          <a:spcPts val="0"/>
                        </a:spcBef>
                        <a:spcAft>
                          <a:spcPts val="0"/>
                        </a:spcAft>
                        <a:buNone/>
                      </a:pPr>
                      <a:r>
                        <a:rPr b="1" lang="en">
                          <a:solidFill>
                            <a:schemeClr val="lt1"/>
                          </a:solidFill>
                          <a:latin typeface="Encode Sans"/>
                          <a:ea typeface="Encode Sans"/>
                          <a:cs typeface="Encode Sans"/>
                          <a:sym typeface="Encode Sans"/>
                        </a:rPr>
                        <a:t>Test_RMSE</a:t>
                      </a:r>
                      <a:endParaRPr b="1">
                        <a:solidFill>
                          <a:schemeClr val="lt1"/>
                        </a:solidFill>
                        <a:latin typeface="Encode Sans"/>
                        <a:ea typeface="Encode Sans"/>
                        <a:cs typeface="Encode Sans"/>
                        <a:sym typeface="Encode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563075">
                <a:tc>
                  <a:txBody>
                    <a:bodyPr/>
                    <a:lstStyle/>
                    <a:p>
                      <a:pPr indent="0" lvl="0" marL="0" rtl="0" algn="ctr">
                        <a:spcBef>
                          <a:spcPts val="0"/>
                        </a:spcBef>
                        <a:spcAft>
                          <a:spcPts val="0"/>
                        </a:spcAft>
                        <a:buNone/>
                      </a:pPr>
                      <a:r>
                        <a:rPr b="1" lang="en">
                          <a:solidFill>
                            <a:schemeClr val="accent3"/>
                          </a:solidFill>
                          <a:latin typeface="Encode Sans"/>
                          <a:ea typeface="Encode Sans"/>
                          <a:cs typeface="Encode Sans"/>
                          <a:sym typeface="Encode Sans"/>
                        </a:rPr>
                        <a:t>Convolutional Neural Network</a:t>
                      </a:r>
                      <a:endParaRPr b="1">
                        <a:solidFill>
                          <a:schemeClr val="dk1"/>
                        </a:solidFill>
                        <a:latin typeface="Encode Sans"/>
                        <a:ea typeface="Encode Sans"/>
                        <a:cs typeface="Encode Sans"/>
                        <a:sym typeface="Encode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0.86</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0.102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0.142</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48175">
                <a:tc>
                  <a:txBody>
                    <a:bodyPr/>
                    <a:lstStyle/>
                    <a:p>
                      <a:pPr indent="0" lvl="0" marL="0" rtl="0" algn="ctr">
                        <a:spcBef>
                          <a:spcPts val="0"/>
                        </a:spcBef>
                        <a:spcAft>
                          <a:spcPts val="0"/>
                        </a:spcAft>
                        <a:buNone/>
                      </a:pPr>
                      <a:r>
                        <a:rPr b="1" lang="en">
                          <a:solidFill>
                            <a:schemeClr val="dk1"/>
                          </a:solidFill>
                          <a:latin typeface="Encode Sans"/>
                          <a:ea typeface="Encode Sans"/>
                          <a:cs typeface="Encode Sans"/>
                          <a:sym typeface="Encode Sans"/>
                        </a:rPr>
                        <a:t>Random Forest</a:t>
                      </a:r>
                      <a:endParaRPr b="1">
                        <a:solidFill>
                          <a:schemeClr val="dk1"/>
                        </a:solidFill>
                        <a:latin typeface="Encode Sans"/>
                        <a:ea typeface="Encode Sans"/>
                        <a:cs typeface="Encode Sans"/>
                        <a:sym typeface="Encode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0.111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0.191</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5975">
                <a:tc>
                  <a:txBody>
                    <a:bodyPr/>
                    <a:lstStyle/>
                    <a:p>
                      <a:pPr indent="0" lvl="0" marL="0" rtl="0" algn="ctr">
                        <a:spcBef>
                          <a:spcPts val="0"/>
                        </a:spcBef>
                        <a:spcAft>
                          <a:spcPts val="0"/>
                        </a:spcAft>
                        <a:buNone/>
                      </a:pPr>
                      <a:r>
                        <a:rPr b="1" lang="en">
                          <a:solidFill>
                            <a:schemeClr val="dk1"/>
                          </a:solidFill>
                          <a:latin typeface="Encode Sans"/>
                          <a:ea typeface="Encode Sans"/>
                          <a:cs typeface="Encode Sans"/>
                          <a:sym typeface="Encode Sans"/>
                        </a:rPr>
                        <a:t>Gradient Boosting</a:t>
                      </a:r>
                      <a:endParaRPr b="1">
                        <a:solidFill>
                          <a:schemeClr val="accent3"/>
                        </a:solidFill>
                        <a:latin typeface="Encode Sans"/>
                        <a:ea typeface="Encode Sans"/>
                        <a:cs typeface="Encode Sans"/>
                        <a:sym typeface="Encode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0.84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0.78</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0.159</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0.216</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44" name="Google Shape;2244;p14"/>
          <p:cNvSpPr/>
          <p:nvPr/>
        </p:nvSpPr>
        <p:spPr>
          <a:xfrm>
            <a:off x="657400" y="1929200"/>
            <a:ext cx="7717500" cy="572700"/>
          </a:xfrm>
          <a:prstGeom prst="rect">
            <a:avLst/>
          </a:prstGeom>
          <a:noFill/>
          <a:ln cap="flat" cmpd="sng" w="19050">
            <a:solidFill>
              <a:srgbClr val="B760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76018"/>
              </a:solidFill>
              <a:highlight>
                <a:srgbClr val="B76018"/>
              </a:highlight>
            </a:endParaRPr>
          </a:p>
        </p:txBody>
      </p:sp>
      <p:sp>
        <p:nvSpPr>
          <p:cNvPr id="2245" name="Google Shape;2245;p14"/>
          <p:cNvSpPr txBox="1"/>
          <p:nvPr/>
        </p:nvSpPr>
        <p:spPr>
          <a:xfrm>
            <a:off x="1282325" y="3747200"/>
            <a:ext cx="6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Encode Sans"/>
              <a:ea typeface="Encode Sans"/>
              <a:cs typeface="Encode Sans"/>
              <a:sym typeface="Encode Sans"/>
            </a:endParaRPr>
          </a:p>
        </p:txBody>
      </p:sp>
      <p:sp>
        <p:nvSpPr>
          <p:cNvPr id="2246" name="Google Shape;2246;p14"/>
          <p:cNvSpPr txBox="1"/>
          <p:nvPr/>
        </p:nvSpPr>
        <p:spPr>
          <a:xfrm>
            <a:off x="835650" y="3516050"/>
            <a:ext cx="74727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Encode Sans"/>
                <a:ea typeface="Encode Sans"/>
                <a:cs typeface="Encode Sans"/>
                <a:sym typeface="Encode Sans"/>
              </a:rPr>
              <a:t>Here is the Accuracy and RMSE table for our three best performance models after cross-validation. Although Random Forest and </a:t>
            </a:r>
            <a:r>
              <a:rPr lang="en">
                <a:latin typeface="Encode Sans"/>
                <a:ea typeface="Encode Sans"/>
                <a:cs typeface="Encode Sans"/>
                <a:sym typeface="Encode Sans"/>
              </a:rPr>
              <a:t>CNN</a:t>
            </a:r>
            <a:r>
              <a:rPr lang="en">
                <a:latin typeface="Encode Sans"/>
                <a:ea typeface="Encode Sans"/>
                <a:cs typeface="Encode Sans"/>
                <a:sym typeface="Encode Sans"/>
              </a:rPr>
              <a:t> have the same accuracy for test data, we choose CNN as our final selection. CNN has the smallest difference </a:t>
            </a:r>
            <a:r>
              <a:rPr lang="en">
                <a:latin typeface="Encode Sans"/>
                <a:ea typeface="Encode Sans"/>
                <a:cs typeface="Encode Sans"/>
                <a:sym typeface="Encode Sans"/>
              </a:rPr>
              <a:t>between</a:t>
            </a:r>
            <a:r>
              <a:rPr lang="en">
                <a:latin typeface="Encode Sans"/>
                <a:ea typeface="Encode Sans"/>
                <a:cs typeface="Encode Sans"/>
                <a:sym typeface="Encode Sans"/>
              </a:rPr>
              <a:t> train accuracy and test accuracy as well as the lowest RMSE score for train data among all three models.</a:t>
            </a:r>
            <a:r>
              <a:rPr b="1" lang="en">
                <a:latin typeface="Encode Sans"/>
                <a:ea typeface="Encode Sans"/>
                <a:cs typeface="Encode Sans"/>
                <a:sym typeface="Encode Sans"/>
              </a:rPr>
              <a:t> Therefore, we believe that CNN suits our data the best, provides an accurate result and works stable in future training.</a:t>
            </a:r>
            <a:endParaRPr b="1">
              <a:latin typeface="Encode Sans"/>
              <a:ea typeface="Encode Sans"/>
              <a:cs typeface="Encode Sans"/>
              <a:sym typeface="Encode Sans"/>
            </a:endParaRPr>
          </a:p>
        </p:txBody>
      </p:sp>
      <p:sp>
        <p:nvSpPr>
          <p:cNvPr id="2247" name="Google Shape;224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Team</a:t>
            </a:r>
            <a:endParaRPr sz="2800"/>
          </a:p>
        </p:txBody>
      </p:sp>
      <p:grpSp>
        <p:nvGrpSpPr>
          <p:cNvPr id="1869" name="Google Shape;1869;p2"/>
          <p:cNvGrpSpPr/>
          <p:nvPr/>
        </p:nvGrpSpPr>
        <p:grpSpPr>
          <a:xfrm>
            <a:off x="4662601" y="1539765"/>
            <a:ext cx="3588118" cy="2671862"/>
            <a:chOff x="1017000" y="724225"/>
            <a:chExt cx="5695425" cy="4241050"/>
          </a:xfrm>
        </p:grpSpPr>
        <p:sp>
          <p:nvSpPr>
            <p:cNvPr id="1870" name="Google Shape;1870;p2"/>
            <p:cNvSpPr/>
            <p:nvPr/>
          </p:nvSpPr>
          <p:spPr>
            <a:xfrm>
              <a:off x="1131750" y="979650"/>
              <a:ext cx="5233400" cy="3865375"/>
            </a:xfrm>
            <a:custGeom>
              <a:rect b="b" l="l" r="r" t="t"/>
              <a:pathLst>
                <a:path extrusionOk="0" h="154615" w="209336">
                  <a:moveTo>
                    <a:pt x="79167" y="1"/>
                  </a:moveTo>
                  <a:cubicBezTo>
                    <a:pt x="75991" y="1"/>
                    <a:pt x="72810" y="255"/>
                    <a:pt x="69698" y="705"/>
                  </a:cubicBezTo>
                  <a:cubicBezTo>
                    <a:pt x="52220" y="3198"/>
                    <a:pt x="35533" y="11678"/>
                    <a:pt x="23679" y="24748"/>
                  </a:cubicBezTo>
                  <a:cubicBezTo>
                    <a:pt x="0" y="50858"/>
                    <a:pt x="1946" y="93017"/>
                    <a:pt x="23405" y="120008"/>
                  </a:cubicBezTo>
                  <a:cubicBezTo>
                    <a:pt x="24074" y="120798"/>
                    <a:pt x="24712" y="121588"/>
                    <a:pt x="25381" y="122348"/>
                  </a:cubicBezTo>
                  <a:cubicBezTo>
                    <a:pt x="38421" y="137333"/>
                    <a:pt x="56962" y="146847"/>
                    <a:pt x="76354" y="151254"/>
                  </a:cubicBezTo>
                  <a:cubicBezTo>
                    <a:pt x="86812" y="153635"/>
                    <a:pt x="97508" y="154614"/>
                    <a:pt x="108243" y="154614"/>
                  </a:cubicBezTo>
                  <a:cubicBezTo>
                    <a:pt x="117385" y="154614"/>
                    <a:pt x="126554" y="153904"/>
                    <a:pt x="135626" y="152744"/>
                  </a:cubicBezTo>
                  <a:cubicBezTo>
                    <a:pt x="148331" y="151102"/>
                    <a:pt x="160794" y="147121"/>
                    <a:pt x="171888" y="140616"/>
                  </a:cubicBezTo>
                  <a:cubicBezTo>
                    <a:pt x="178757" y="136604"/>
                    <a:pt x="185080" y="131588"/>
                    <a:pt x="190429" y="125661"/>
                  </a:cubicBezTo>
                  <a:cubicBezTo>
                    <a:pt x="196053" y="119430"/>
                    <a:pt x="199305" y="113017"/>
                    <a:pt x="202436" y="105448"/>
                  </a:cubicBezTo>
                  <a:cubicBezTo>
                    <a:pt x="209336" y="88792"/>
                    <a:pt x="208636" y="69399"/>
                    <a:pt x="199487" y="53776"/>
                  </a:cubicBezTo>
                  <a:cubicBezTo>
                    <a:pt x="196630" y="48882"/>
                    <a:pt x="192861" y="44353"/>
                    <a:pt x="188393" y="40736"/>
                  </a:cubicBezTo>
                  <a:cubicBezTo>
                    <a:pt x="184958" y="37970"/>
                    <a:pt x="181128" y="35721"/>
                    <a:pt x="176934" y="34292"/>
                  </a:cubicBezTo>
                  <a:cubicBezTo>
                    <a:pt x="171766" y="32499"/>
                    <a:pt x="166386" y="32803"/>
                    <a:pt x="160976" y="32408"/>
                  </a:cubicBezTo>
                  <a:cubicBezTo>
                    <a:pt x="154836" y="31952"/>
                    <a:pt x="148696" y="31465"/>
                    <a:pt x="142647" y="30341"/>
                  </a:cubicBezTo>
                  <a:cubicBezTo>
                    <a:pt x="134501" y="28851"/>
                    <a:pt x="126902" y="26146"/>
                    <a:pt x="119881" y="21830"/>
                  </a:cubicBezTo>
                  <a:cubicBezTo>
                    <a:pt x="113437" y="17818"/>
                    <a:pt x="109364" y="10644"/>
                    <a:pt x="102859" y="6359"/>
                  </a:cubicBezTo>
                  <a:cubicBezTo>
                    <a:pt x="95913" y="1772"/>
                    <a:pt x="87559" y="1"/>
                    <a:pt x="79167" y="1"/>
                  </a:cubicBezTo>
                  <a:close/>
                </a:path>
              </a:pathLst>
            </a:custGeom>
            <a:solidFill>
              <a:srgbClr val="6FA0A4">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
            <p:cNvSpPr/>
            <p:nvPr/>
          </p:nvSpPr>
          <p:spPr>
            <a:xfrm>
              <a:off x="4034525" y="1853925"/>
              <a:ext cx="219650" cy="331450"/>
            </a:xfrm>
            <a:custGeom>
              <a:rect b="b" l="l" r="r" t="t"/>
              <a:pathLst>
                <a:path extrusionOk="0" h="13258" w="8786">
                  <a:moveTo>
                    <a:pt x="3738" y="0"/>
                  </a:moveTo>
                  <a:cubicBezTo>
                    <a:pt x="3607" y="0"/>
                    <a:pt x="3476" y="7"/>
                    <a:pt x="3344" y="20"/>
                  </a:cubicBezTo>
                  <a:cubicBezTo>
                    <a:pt x="1825" y="172"/>
                    <a:pt x="457" y="1358"/>
                    <a:pt x="214" y="2878"/>
                  </a:cubicBezTo>
                  <a:cubicBezTo>
                    <a:pt x="1" y="4033"/>
                    <a:pt x="518" y="5188"/>
                    <a:pt x="1065" y="6221"/>
                  </a:cubicBezTo>
                  <a:cubicBezTo>
                    <a:pt x="1582" y="7103"/>
                    <a:pt x="2250" y="7923"/>
                    <a:pt x="2706" y="8805"/>
                  </a:cubicBezTo>
                  <a:cubicBezTo>
                    <a:pt x="3192" y="9808"/>
                    <a:pt x="3344" y="10902"/>
                    <a:pt x="4044" y="11814"/>
                  </a:cubicBezTo>
                  <a:cubicBezTo>
                    <a:pt x="4657" y="12651"/>
                    <a:pt x="5655" y="13257"/>
                    <a:pt x="6661" y="13257"/>
                  </a:cubicBezTo>
                  <a:cubicBezTo>
                    <a:pt x="6751" y="13257"/>
                    <a:pt x="6841" y="13252"/>
                    <a:pt x="6931" y="13242"/>
                  </a:cubicBezTo>
                  <a:lnTo>
                    <a:pt x="8785" y="6008"/>
                  </a:lnTo>
                  <a:cubicBezTo>
                    <a:pt x="8755" y="4488"/>
                    <a:pt x="8299" y="2969"/>
                    <a:pt x="7357" y="1783"/>
                  </a:cubicBezTo>
                  <a:cubicBezTo>
                    <a:pt x="6442" y="702"/>
                    <a:pt x="5098" y="0"/>
                    <a:pt x="3738"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
            <p:cNvSpPr/>
            <p:nvPr/>
          </p:nvSpPr>
          <p:spPr>
            <a:xfrm>
              <a:off x="3031475" y="2674000"/>
              <a:ext cx="221150" cy="375750"/>
            </a:xfrm>
            <a:custGeom>
              <a:rect b="b" l="l" r="r" t="t"/>
              <a:pathLst>
                <a:path extrusionOk="0" h="15030" w="8846">
                  <a:moveTo>
                    <a:pt x="3964" y="0"/>
                  </a:moveTo>
                  <a:cubicBezTo>
                    <a:pt x="2717" y="0"/>
                    <a:pt x="1485" y="553"/>
                    <a:pt x="760" y="1595"/>
                  </a:cubicBezTo>
                  <a:cubicBezTo>
                    <a:pt x="61" y="2659"/>
                    <a:pt x="1" y="4026"/>
                    <a:pt x="153" y="5333"/>
                  </a:cubicBezTo>
                  <a:cubicBezTo>
                    <a:pt x="274" y="6428"/>
                    <a:pt x="578" y="7583"/>
                    <a:pt x="609" y="8677"/>
                  </a:cubicBezTo>
                  <a:cubicBezTo>
                    <a:pt x="669" y="9893"/>
                    <a:pt x="305" y="11048"/>
                    <a:pt x="578" y="12294"/>
                  </a:cubicBezTo>
                  <a:cubicBezTo>
                    <a:pt x="852" y="13510"/>
                    <a:pt x="1642" y="14665"/>
                    <a:pt x="2827" y="15030"/>
                  </a:cubicBezTo>
                  <a:lnTo>
                    <a:pt x="7964" y="8647"/>
                  </a:lnTo>
                  <a:cubicBezTo>
                    <a:pt x="8603" y="7127"/>
                    <a:pt x="8846" y="5364"/>
                    <a:pt x="8420" y="3783"/>
                  </a:cubicBezTo>
                  <a:cubicBezTo>
                    <a:pt x="7964" y="2172"/>
                    <a:pt x="6779" y="744"/>
                    <a:pt x="5229" y="197"/>
                  </a:cubicBezTo>
                  <a:cubicBezTo>
                    <a:pt x="4818" y="65"/>
                    <a:pt x="4390" y="0"/>
                    <a:pt x="3964" y="0"/>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
            <p:cNvSpPr/>
            <p:nvPr/>
          </p:nvSpPr>
          <p:spPr>
            <a:xfrm>
              <a:off x="3281475" y="1355700"/>
              <a:ext cx="245475" cy="344775"/>
            </a:xfrm>
            <a:custGeom>
              <a:rect b="b" l="l" r="r" t="t"/>
              <a:pathLst>
                <a:path extrusionOk="0" h="13791" w="9819">
                  <a:moveTo>
                    <a:pt x="5764" y="0"/>
                  </a:moveTo>
                  <a:cubicBezTo>
                    <a:pt x="4528" y="0"/>
                    <a:pt x="3279" y="510"/>
                    <a:pt x="2311" y="1317"/>
                  </a:cubicBezTo>
                  <a:cubicBezTo>
                    <a:pt x="1065" y="2381"/>
                    <a:pt x="305" y="3931"/>
                    <a:pt x="1" y="5572"/>
                  </a:cubicBezTo>
                  <a:lnTo>
                    <a:pt x="639" y="13688"/>
                  </a:lnTo>
                  <a:cubicBezTo>
                    <a:pt x="888" y="13758"/>
                    <a:pt x="1143" y="13791"/>
                    <a:pt x="1400" y="13791"/>
                  </a:cubicBezTo>
                  <a:cubicBezTo>
                    <a:pt x="2366" y="13791"/>
                    <a:pt x="3347" y="13327"/>
                    <a:pt x="4043" y="12654"/>
                  </a:cubicBezTo>
                  <a:cubicBezTo>
                    <a:pt x="4955" y="11834"/>
                    <a:pt x="5290" y="10679"/>
                    <a:pt x="6019" y="9706"/>
                  </a:cubicBezTo>
                  <a:cubicBezTo>
                    <a:pt x="6627" y="8794"/>
                    <a:pt x="7478" y="8034"/>
                    <a:pt x="8208" y="7183"/>
                  </a:cubicBezTo>
                  <a:cubicBezTo>
                    <a:pt x="9059" y="6211"/>
                    <a:pt x="9758" y="5056"/>
                    <a:pt x="9758" y="3779"/>
                  </a:cubicBezTo>
                  <a:cubicBezTo>
                    <a:pt x="9819" y="2138"/>
                    <a:pt x="8481" y="618"/>
                    <a:pt x="6931" y="162"/>
                  </a:cubicBezTo>
                  <a:cubicBezTo>
                    <a:pt x="6549" y="52"/>
                    <a:pt x="6157" y="0"/>
                    <a:pt x="5764"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
            <p:cNvSpPr/>
            <p:nvPr/>
          </p:nvSpPr>
          <p:spPr>
            <a:xfrm>
              <a:off x="5010250" y="4395500"/>
              <a:ext cx="363250" cy="413025"/>
            </a:xfrm>
            <a:custGeom>
              <a:rect b="b" l="l" r="r" t="t"/>
              <a:pathLst>
                <a:path extrusionOk="0" h="16521" w="14530">
                  <a:moveTo>
                    <a:pt x="8967" y="0"/>
                  </a:moveTo>
                  <a:lnTo>
                    <a:pt x="0" y="3982"/>
                  </a:lnTo>
                  <a:lnTo>
                    <a:pt x="1337" y="11398"/>
                  </a:lnTo>
                  <a:lnTo>
                    <a:pt x="8176" y="9605"/>
                  </a:lnTo>
                  <a:cubicBezTo>
                    <a:pt x="11121" y="16037"/>
                    <a:pt x="13649" y="16520"/>
                    <a:pt x="14342" y="16520"/>
                  </a:cubicBezTo>
                  <a:cubicBezTo>
                    <a:pt x="14464" y="16520"/>
                    <a:pt x="14529" y="16505"/>
                    <a:pt x="14529" y="16505"/>
                  </a:cubicBezTo>
                  <a:lnTo>
                    <a:pt x="8967"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
            <p:cNvSpPr/>
            <p:nvPr/>
          </p:nvSpPr>
          <p:spPr>
            <a:xfrm>
              <a:off x="5198700" y="4407650"/>
              <a:ext cx="146675" cy="396675"/>
            </a:xfrm>
            <a:custGeom>
              <a:rect b="b" l="l" r="r" t="t"/>
              <a:pathLst>
                <a:path extrusionOk="0" h="15867" w="5867">
                  <a:moveTo>
                    <a:pt x="335" y="0"/>
                  </a:moveTo>
                  <a:lnTo>
                    <a:pt x="0" y="152"/>
                  </a:lnTo>
                  <a:cubicBezTo>
                    <a:pt x="1824" y="5320"/>
                    <a:pt x="3587" y="10457"/>
                    <a:pt x="5411" y="15624"/>
                  </a:cubicBezTo>
                  <a:cubicBezTo>
                    <a:pt x="5563" y="15745"/>
                    <a:pt x="5715" y="15806"/>
                    <a:pt x="5867" y="15867"/>
                  </a:cubicBezTo>
                  <a:cubicBezTo>
                    <a:pt x="4012" y="10578"/>
                    <a:pt x="2189" y="5289"/>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
            <p:cNvSpPr/>
            <p:nvPr/>
          </p:nvSpPr>
          <p:spPr>
            <a:xfrm>
              <a:off x="4224500" y="4280000"/>
              <a:ext cx="363250" cy="412300"/>
            </a:xfrm>
            <a:custGeom>
              <a:rect b="b" l="l" r="r" t="t"/>
              <a:pathLst>
                <a:path extrusionOk="0" h="16492" w="14530">
                  <a:moveTo>
                    <a:pt x="8968" y="0"/>
                  </a:moveTo>
                  <a:lnTo>
                    <a:pt x="1" y="3982"/>
                  </a:lnTo>
                  <a:lnTo>
                    <a:pt x="1338" y="11368"/>
                  </a:lnTo>
                  <a:lnTo>
                    <a:pt x="8177" y="9605"/>
                  </a:lnTo>
                  <a:cubicBezTo>
                    <a:pt x="11102" y="15993"/>
                    <a:pt x="13615" y="16491"/>
                    <a:pt x="14328" y="16491"/>
                  </a:cubicBezTo>
                  <a:cubicBezTo>
                    <a:pt x="14460" y="16491"/>
                    <a:pt x="14530" y="16474"/>
                    <a:pt x="14530" y="16474"/>
                  </a:cubicBezTo>
                  <a:lnTo>
                    <a:pt x="8968"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
            <p:cNvSpPr/>
            <p:nvPr/>
          </p:nvSpPr>
          <p:spPr>
            <a:xfrm>
              <a:off x="4413725" y="4292150"/>
              <a:ext cx="147450" cy="395925"/>
            </a:xfrm>
            <a:custGeom>
              <a:rect b="b" l="l" r="r" t="t"/>
              <a:pathLst>
                <a:path extrusionOk="0" h="15837" w="5898">
                  <a:moveTo>
                    <a:pt x="335" y="0"/>
                  </a:moveTo>
                  <a:lnTo>
                    <a:pt x="0" y="152"/>
                  </a:lnTo>
                  <a:cubicBezTo>
                    <a:pt x="1824" y="5320"/>
                    <a:pt x="3617" y="10426"/>
                    <a:pt x="5441" y="15624"/>
                  </a:cubicBezTo>
                  <a:cubicBezTo>
                    <a:pt x="5593" y="15715"/>
                    <a:pt x="5745" y="15806"/>
                    <a:pt x="5897" y="15836"/>
                  </a:cubicBezTo>
                  <a:cubicBezTo>
                    <a:pt x="4043" y="10548"/>
                    <a:pt x="2219" y="5289"/>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
            <p:cNvSpPr/>
            <p:nvPr/>
          </p:nvSpPr>
          <p:spPr>
            <a:xfrm>
              <a:off x="3129500" y="3882575"/>
              <a:ext cx="1292600" cy="1055075"/>
            </a:xfrm>
            <a:custGeom>
              <a:rect b="b" l="l" r="r" t="t"/>
              <a:pathLst>
                <a:path extrusionOk="0" h="42203" w="51704">
                  <a:moveTo>
                    <a:pt x="35685" y="0"/>
                  </a:moveTo>
                  <a:lnTo>
                    <a:pt x="24591" y="2128"/>
                  </a:lnTo>
                  <a:lnTo>
                    <a:pt x="18664" y="6231"/>
                  </a:lnTo>
                  <a:cubicBezTo>
                    <a:pt x="18664" y="6231"/>
                    <a:pt x="1" y="22918"/>
                    <a:pt x="1490" y="31885"/>
                  </a:cubicBezTo>
                  <a:cubicBezTo>
                    <a:pt x="2740" y="39482"/>
                    <a:pt x="13059" y="42202"/>
                    <a:pt x="23423" y="42202"/>
                  </a:cubicBezTo>
                  <a:cubicBezTo>
                    <a:pt x="29688" y="42202"/>
                    <a:pt x="35969" y="41208"/>
                    <a:pt x="40275" y="39697"/>
                  </a:cubicBezTo>
                  <a:cubicBezTo>
                    <a:pt x="51704" y="35715"/>
                    <a:pt x="38603" y="21307"/>
                    <a:pt x="38603" y="21307"/>
                  </a:cubicBezTo>
                  <a:lnTo>
                    <a:pt x="21612" y="26718"/>
                  </a:lnTo>
                  <a:lnTo>
                    <a:pt x="21612" y="26718"/>
                  </a:lnTo>
                  <a:lnTo>
                    <a:pt x="33892" y="13861"/>
                  </a:lnTo>
                  <a:lnTo>
                    <a:pt x="35685" y="0"/>
                  </a:lnTo>
                  <a:close/>
                </a:path>
              </a:pathLst>
            </a:custGeom>
            <a:solidFill>
              <a:srgbClr val="283E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
            <p:cNvSpPr/>
            <p:nvPr/>
          </p:nvSpPr>
          <p:spPr>
            <a:xfrm>
              <a:off x="3482850" y="4105975"/>
              <a:ext cx="584375" cy="618700"/>
            </a:xfrm>
            <a:custGeom>
              <a:rect b="b" l="l" r="r" t="t"/>
              <a:pathLst>
                <a:path extrusionOk="0" h="24748" w="23375">
                  <a:moveTo>
                    <a:pt x="14347" y="0"/>
                  </a:moveTo>
                  <a:cubicBezTo>
                    <a:pt x="14347" y="0"/>
                    <a:pt x="14195" y="122"/>
                    <a:pt x="13983" y="335"/>
                  </a:cubicBezTo>
                  <a:cubicBezTo>
                    <a:pt x="13740" y="578"/>
                    <a:pt x="13375" y="912"/>
                    <a:pt x="12949" y="1368"/>
                  </a:cubicBezTo>
                  <a:cubicBezTo>
                    <a:pt x="12068" y="2250"/>
                    <a:pt x="10822" y="3557"/>
                    <a:pt x="9332" y="5289"/>
                  </a:cubicBezTo>
                  <a:cubicBezTo>
                    <a:pt x="7873" y="6991"/>
                    <a:pt x="6201" y="9028"/>
                    <a:pt x="4438" y="11460"/>
                  </a:cubicBezTo>
                  <a:cubicBezTo>
                    <a:pt x="3557" y="12675"/>
                    <a:pt x="2706" y="13982"/>
                    <a:pt x="1824" y="15320"/>
                  </a:cubicBezTo>
                  <a:cubicBezTo>
                    <a:pt x="1368" y="15989"/>
                    <a:pt x="913" y="16688"/>
                    <a:pt x="578" y="17478"/>
                  </a:cubicBezTo>
                  <a:cubicBezTo>
                    <a:pt x="244" y="18238"/>
                    <a:pt x="1" y="19150"/>
                    <a:pt x="153" y="20062"/>
                  </a:cubicBezTo>
                  <a:cubicBezTo>
                    <a:pt x="305" y="20973"/>
                    <a:pt x="882" y="21733"/>
                    <a:pt x="1520" y="22311"/>
                  </a:cubicBezTo>
                  <a:cubicBezTo>
                    <a:pt x="2220" y="22858"/>
                    <a:pt x="2979" y="23253"/>
                    <a:pt x="3739" y="23527"/>
                  </a:cubicBezTo>
                  <a:cubicBezTo>
                    <a:pt x="5290" y="24074"/>
                    <a:pt x="6840" y="24347"/>
                    <a:pt x="8329" y="24530"/>
                  </a:cubicBezTo>
                  <a:cubicBezTo>
                    <a:pt x="9593" y="24686"/>
                    <a:pt x="10812" y="24747"/>
                    <a:pt x="11969" y="24747"/>
                  </a:cubicBezTo>
                  <a:cubicBezTo>
                    <a:pt x="13512" y="24747"/>
                    <a:pt x="14947" y="24638"/>
                    <a:pt x="16232" y="24499"/>
                  </a:cubicBezTo>
                  <a:cubicBezTo>
                    <a:pt x="18481" y="24287"/>
                    <a:pt x="20244" y="23983"/>
                    <a:pt x="21521" y="23770"/>
                  </a:cubicBezTo>
                  <a:cubicBezTo>
                    <a:pt x="22129" y="23679"/>
                    <a:pt x="22615" y="23587"/>
                    <a:pt x="22919" y="23527"/>
                  </a:cubicBezTo>
                  <a:cubicBezTo>
                    <a:pt x="23223" y="23405"/>
                    <a:pt x="23375" y="23375"/>
                    <a:pt x="23375" y="23375"/>
                  </a:cubicBezTo>
                  <a:lnTo>
                    <a:pt x="23375" y="23375"/>
                  </a:lnTo>
                  <a:cubicBezTo>
                    <a:pt x="23375" y="23375"/>
                    <a:pt x="23193" y="23375"/>
                    <a:pt x="22889" y="23405"/>
                  </a:cubicBezTo>
                  <a:cubicBezTo>
                    <a:pt x="22433" y="23435"/>
                    <a:pt x="21977" y="23527"/>
                    <a:pt x="21430" y="23587"/>
                  </a:cubicBezTo>
                  <a:cubicBezTo>
                    <a:pt x="20183" y="23739"/>
                    <a:pt x="18390" y="24013"/>
                    <a:pt x="16141" y="24195"/>
                  </a:cubicBezTo>
                  <a:cubicBezTo>
                    <a:pt x="14971" y="24291"/>
                    <a:pt x="13674" y="24371"/>
                    <a:pt x="12282" y="24371"/>
                  </a:cubicBezTo>
                  <a:cubicBezTo>
                    <a:pt x="11034" y="24371"/>
                    <a:pt x="9709" y="24307"/>
                    <a:pt x="8329" y="24135"/>
                  </a:cubicBezTo>
                  <a:cubicBezTo>
                    <a:pt x="6870" y="23922"/>
                    <a:pt x="5320" y="23618"/>
                    <a:pt x="3831" y="23101"/>
                  </a:cubicBezTo>
                  <a:cubicBezTo>
                    <a:pt x="3131" y="22828"/>
                    <a:pt x="2402" y="22463"/>
                    <a:pt x="1764" y="21916"/>
                  </a:cubicBezTo>
                  <a:cubicBezTo>
                    <a:pt x="1156" y="21399"/>
                    <a:pt x="639" y="20700"/>
                    <a:pt x="487" y="19940"/>
                  </a:cubicBezTo>
                  <a:cubicBezTo>
                    <a:pt x="335" y="19150"/>
                    <a:pt x="548" y="18359"/>
                    <a:pt x="882" y="17599"/>
                  </a:cubicBezTo>
                  <a:cubicBezTo>
                    <a:pt x="1216" y="16840"/>
                    <a:pt x="1642" y="16140"/>
                    <a:pt x="2098" y="15502"/>
                  </a:cubicBezTo>
                  <a:cubicBezTo>
                    <a:pt x="2979" y="14134"/>
                    <a:pt x="3831" y="12827"/>
                    <a:pt x="4712" y="11672"/>
                  </a:cubicBezTo>
                  <a:cubicBezTo>
                    <a:pt x="6414" y="9271"/>
                    <a:pt x="8086" y="7143"/>
                    <a:pt x="9545" y="5441"/>
                  </a:cubicBezTo>
                  <a:cubicBezTo>
                    <a:pt x="10974" y="3709"/>
                    <a:pt x="12189" y="2402"/>
                    <a:pt x="13040" y="1429"/>
                  </a:cubicBezTo>
                  <a:cubicBezTo>
                    <a:pt x="13375" y="1064"/>
                    <a:pt x="13709" y="730"/>
                    <a:pt x="14013" y="365"/>
                  </a:cubicBezTo>
                  <a:cubicBezTo>
                    <a:pt x="14256" y="152"/>
                    <a:pt x="14347" y="1"/>
                    <a:pt x="14347"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
            <p:cNvSpPr/>
            <p:nvPr/>
          </p:nvSpPr>
          <p:spPr>
            <a:xfrm>
              <a:off x="3718425" y="4006150"/>
              <a:ext cx="1392900" cy="959125"/>
            </a:xfrm>
            <a:custGeom>
              <a:rect b="b" l="l" r="r" t="t"/>
              <a:pathLst>
                <a:path extrusionOk="0" h="38365" w="55716">
                  <a:moveTo>
                    <a:pt x="19909" y="1"/>
                  </a:moveTo>
                  <a:cubicBezTo>
                    <a:pt x="14791" y="1"/>
                    <a:pt x="6627" y="3355"/>
                    <a:pt x="6627" y="3355"/>
                  </a:cubicBezTo>
                  <a:cubicBezTo>
                    <a:pt x="6627" y="3355"/>
                    <a:pt x="0" y="25605"/>
                    <a:pt x="5320" y="34754"/>
                  </a:cubicBezTo>
                  <a:cubicBezTo>
                    <a:pt x="6870" y="37420"/>
                    <a:pt x="11795" y="38364"/>
                    <a:pt x="17997" y="38364"/>
                  </a:cubicBezTo>
                  <a:cubicBezTo>
                    <a:pt x="33081" y="38364"/>
                    <a:pt x="55716" y="32778"/>
                    <a:pt x="55716" y="32778"/>
                  </a:cubicBezTo>
                  <a:lnTo>
                    <a:pt x="53983" y="11866"/>
                  </a:lnTo>
                  <a:lnTo>
                    <a:pt x="21308" y="20255"/>
                  </a:lnTo>
                  <a:cubicBezTo>
                    <a:pt x="21308" y="20255"/>
                    <a:pt x="24925" y="7641"/>
                    <a:pt x="23891" y="2139"/>
                  </a:cubicBezTo>
                  <a:cubicBezTo>
                    <a:pt x="23583" y="561"/>
                    <a:pt x="22000" y="1"/>
                    <a:pt x="19909"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
            <p:cNvSpPr/>
            <p:nvPr/>
          </p:nvSpPr>
          <p:spPr>
            <a:xfrm>
              <a:off x="5001125" y="4318750"/>
              <a:ext cx="30425" cy="528150"/>
            </a:xfrm>
            <a:custGeom>
              <a:rect b="b" l="l" r="r" t="t"/>
              <a:pathLst>
                <a:path extrusionOk="0" h="21126" w="1217">
                  <a:moveTo>
                    <a:pt x="304" y="0"/>
                  </a:moveTo>
                  <a:lnTo>
                    <a:pt x="0" y="61"/>
                  </a:lnTo>
                  <a:cubicBezTo>
                    <a:pt x="91" y="3192"/>
                    <a:pt x="243" y="7356"/>
                    <a:pt x="456" y="11915"/>
                  </a:cubicBezTo>
                  <a:cubicBezTo>
                    <a:pt x="578" y="15320"/>
                    <a:pt x="760" y="18450"/>
                    <a:pt x="851" y="21125"/>
                  </a:cubicBezTo>
                  <a:cubicBezTo>
                    <a:pt x="973" y="21095"/>
                    <a:pt x="1095" y="21095"/>
                    <a:pt x="1216" y="21034"/>
                  </a:cubicBezTo>
                  <a:cubicBezTo>
                    <a:pt x="1125" y="18390"/>
                    <a:pt x="973" y="15259"/>
                    <a:pt x="851" y="11915"/>
                  </a:cubicBezTo>
                  <a:cubicBezTo>
                    <a:pt x="669" y="7326"/>
                    <a:pt x="456" y="3161"/>
                    <a:pt x="304"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
            <p:cNvSpPr/>
            <p:nvPr/>
          </p:nvSpPr>
          <p:spPr>
            <a:xfrm>
              <a:off x="4004150" y="4121175"/>
              <a:ext cx="1014475" cy="592400"/>
            </a:xfrm>
            <a:custGeom>
              <a:rect b="b" l="l" r="r" t="t"/>
              <a:pathLst>
                <a:path extrusionOk="0" h="23696" w="40579">
                  <a:moveTo>
                    <a:pt x="5897" y="0"/>
                  </a:moveTo>
                  <a:cubicBezTo>
                    <a:pt x="5897" y="0"/>
                    <a:pt x="5866" y="61"/>
                    <a:pt x="5836" y="183"/>
                  </a:cubicBezTo>
                  <a:cubicBezTo>
                    <a:pt x="5745" y="335"/>
                    <a:pt x="5715" y="517"/>
                    <a:pt x="5623" y="699"/>
                  </a:cubicBezTo>
                  <a:cubicBezTo>
                    <a:pt x="5441" y="1277"/>
                    <a:pt x="5167" y="2006"/>
                    <a:pt x="4924" y="2797"/>
                  </a:cubicBezTo>
                  <a:cubicBezTo>
                    <a:pt x="4225" y="4772"/>
                    <a:pt x="3344" y="7386"/>
                    <a:pt x="2249" y="10517"/>
                  </a:cubicBezTo>
                  <a:cubicBezTo>
                    <a:pt x="1976" y="11338"/>
                    <a:pt x="1672" y="12189"/>
                    <a:pt x="1368" y="13070"/>
                  </a:cubicBezTo>
                  <a:cubicBezTo>
                    <a:pt x="1064" y="13982"/>
                    <a:pt x="730" y="14894"/>
                    <a:pt x="456" y="15867"/>
                  </a:cubicBezTo>
                  <a:cubicBezTo>
                    <a:pt x="213" y="16870"/>
                    <a:pt x="0" y="17934"/>
                    <a:pt x="122" y="19058"/>
                  </a:cubicBezTo>
                  <a:cubicBezTo>
                    <a:pt x="213" y="19636"/>
                    <a:pt x="365" y="20153"/>
                    <a:pt x="608" y="20700"/>
                  </a:cubicBezTo>
                  <a:cubicBezTo>
                    <a:pt x="882" y="21216"/>
                    <a:pt x="1307" y="21642"/>
                    <a:pt x="1763" y="22037"/>
                  </a:cubicBezTo>
                  <a:cubicBezTo>
                    <a:pt x="2705" y="22736"/>
                    <a:pt x="3891" y="23101"/>
                    <a:pt x="5107" y="23314"/>
                  </a:cubicBezTo>
                  <a:cubicBezTo>
                    <a:pt x="6322" y="23496"/>
                    <a:pt x="7538" y="23587"/>
                    <a:pt x="8754" y="23648"/>
                  </a:cubicBezTo>
                  <a:cubicBezTo>
                    <a:pt x="9422" y="23681"/>
                    <a:pt x="10096" y="23696"/>
                    <a:pt x="10777" y="23696"/>
                  </a:cubicBezTo>
                  <a:cubicBezTo>
                    <a:pt x="12635" y="23696"/>
                    <a:pt x="14539" y="23583"/>
                    <a:pt x="16475" y="23405"/>
                  </a:cubicBezTo>
                  <a:cubicBezTo>
                    <a:pt x="25806" y="22432"/>
                    <a:pt x="34195" y="20426"/>
                    <a:pt x="40548" y="18450"/>
                  </a:cubicBezTo>
                  <a:cubicBezTo>
                    <a:pt x="40548" y="18390"/>
                    <a:pt x="40578" y="18238"/>
                    <a:pt x="40578" y="18116"/>
                  </a:cubicBezTo>
                  <a:lnTo>
                    <a:pt x="40578" y="18116"/>
                  </a:lnTo>
                  <a:cubicBezTo>
                    <a:pt x="37782" y="18967"/>
                    <a:pt x="34590" y="19818"/>
                    <a:pt x="31065" y="20639"/>
                  </a:cubicBezTo>
                  <a:cubicBezTo>
                    <a:pt x="26596" y="21612"/>
                    <a:pt x="21672" y="22493"/>
                    <a:pt x="16414" y="22979"/>
                  </a:cubicBezTo>
                  <a:cubicBezTo>
                    <a:pt x="14323" y="23174"/>
                    <a:pt x="12270" y="23271"/>
                    <a:pt x="10272" y="23271"/>
                  </a:cubicBezTo>
                  <a:cubicBezTo>
                    <a:pt x="9773" y="23271"/>
                    <a:pt x="9277" y="23265"/>
                    <a:pt x="8784" y="23253"/>
                  </a:cubicBezTo>
                  <a:cubicBezTo>
                    <a:pt x="7569" y="23223"/>
                    <a:pt x="6322" y="23131"/>
                    <a:pt x="5167" y="22949"/>
                  </a:cubicBezTo>
                  <a:cubicBezTo>
                    <a:pt x="4043" y="22767"/>
                    <a:pt x="2888" y="22402"/>
                    <a:pt x="2006" y="21764"/>
                  </a:cubicBezTo>
                  <a:cubicBezTo>
                    <a:pt x="1155" y="21125"/>
                    <a:pt x="608" y="20092"/>
                    <a:pt x="486" y="19058"/>
                  </a:cubicBezTo>
                  <a:cubicBezTo>
                    <a:pt x="395" y="18025"/>
                    <a:pt x="578" y="16961"/>
                    <a:pt x="821" y="16019"/>
                  </a:cubicBezTo>
                  <a:cubicBezTo>
                    <a:pt x="1064" y="15046"/>
                    <a:pt x="1368" y="14134"/>
                    <a:pt x="1672" y="13253"/>
                  </a:cubicBezTo>
                  <a:cubicBezTo>
                    <a:pt x="1976" y="12371"/>
                    <a:pt x="2249" y="11490"/>
                    <a:pt x="2523" y="10669"/>
                  </a:cubicBezTo>
                  <a:cubicBezTo>
                    <a:pt x="3526" y="7508"/>
                    <a:pt x="4377" y="4894"/>
                    <a:pt x="5015" y="2888"/>
                  </a:cubicBezTo>
                  <a:cubicBezTo>
                    <a:pt x="5289" y="2037"/>
                    <a:pt x="5532" y="1368"/>
                    <a:pt x="5715" y="760"/>
                  </a:cubicBezTo>
                  <a:cubicBezTo>
                    <a:pt x="5775" y="547"/>
                    <a:pt x="5836" y="365"/>
                    <a:pt x="5866" y="183"/>
                  </a:cubicBezTo>
                  <a:cubicBezTo>
                    <a:pt x="5897" y="61"/>
                    <a:pt x="5897" y="0"/>
                    <a:pt x="5897"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
            <p:cNvSpPr/>
            <p:nvPr/>
          </p:nvSpPr>
          <p:spPr>
            <a:xfrm>
              <a:off x="4041375" y="4121900"/>
              <a:ext cx="45625" cy="237925"/>
            </a:xfrm>
            <a:custGeom>
              <a:rect b="b" l="l" r="r" t="t"/>
              <a:pathLst>
                <a:path extrusionOk="0" h="9517" w="1825">
                  <a:moveTo>
                    <a:pt x="1757" y="0"/>
                  </a:moveTo>
                  <a:cubicBezTo>
                    <a:pt x="1680" y="0"/>
                    <a:pt x="1326" y="452"/>
                    <a:pt x="943" y="1218"/>
                  </a:cubicBezTo>
                  <a:cubicBezTo>
                    <a:pt x="760" y="1643"/>
                    <a:pt x="517" y="2129"/>
                    <a:pt x="396" y="2707"/>
                  </a:cubicBezTo>
                  <a:cubicBezTo>
                    <a:pt x="244" y="3284"/>
                    <a:pt x="92" y="3923"/>
                    <a:pt x="31" y="4652"/>
                  </a:cubicBezTo>
                  <a:cubicBezTo>
                    <a:pt x="0" y="5321"/>
                    <a:pt x="0" y="6020"/>
                    <a:pt x="92" y="6567"/>
                  </a:cubicBezTo>
                  <a:cubicBezTo>
                    <a:pt x="152" y="7175"/>
                    <a:pt x="274" y="7722"/>
                    <a:pt x="426" y="8148"/>
                  </a:cubicBezTo>
                  <a:cubicBezTo>
                    <a:pt x="721" y="9033"/>
                    <a:pt x="987" y="9517"/>
                    <a:pt x="1031" y="9517"/>
                  </a:cubicBezTo>
                  <a:cubicBezTo>
                    <a:pt x="1032" y="9517"/>
                    <a:pt x="1033" y="9516"/>
                    <a:pt x="1034" y="9516"/>
                  </a:cubicBezTo>
                  <a:cubicBezTo>
                    <a:pt x="1095" y="9455"/>
                    <a:pt x="912" y="8968"/>
                    <a:pt x="700" y="8087"/>
                  </a:cubicBezTo>
                  <a:cubicBezTo>
                    <a:pt x="578" y="7692"/>
                    <a:pt x="487" y="7145"/>
                    <a:pt x="456" y="6567"/>
                  </a:cubicBezTo>
                  <a:cubicBezTo>
                    <a:pt x="426" y="6020"/>
                    <a:pt x="396" y="5351"/>
                    <a:pt x="456" y="4683"/>
                  </a:cubicBezTo>
                  <a:cubicBezTo>
                    <a:pt x="487" y="3984"/>
                    <a:pt x="608" y="3376"/>
                    <a:pt x="760" y="2829"/>
                  </a:cubicBezTo>
                  <a:cubicBezTo>
                    <a:pt x="912" y="2251"/>
                    <a:pt x="1064" y="1765"/>
                    <a:pt x="1216" y="1339"/>
                  </a:cubicBezTo>
                  <a:cubicBezTo>
                    <a:pt x="1520" y="488"/>
                    <a:pt x="1824" y="32"/>
                    <a:pt x="1763" y="2"/>
                  </a:cubicBezTo>
                  <a:cubicBezTo>
                    <a:pt x="1762" y="1"/>
                    <a:pt x="1759" y="0"/>
                    <a:pt x="1757"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
            <p:cNvSpPr/>
            <p:nvPr/>
          </p:nvSpPr>
          <p:spPr>
            <a:xfrm>
              <a:off x="6172125" y="2904600"/>
              <a:ext cx="362475" cy="412250"/>
            </a:xfrm>
            <a:custGeom>
              <a:rect b="b" l="l" r="r" t="t"/>
              <a:pathLst>
                <a:path extrusionOk="0" h="16490" w="14499">
                  <a:moveTo>
                    <a:pt x="8967" y="0"/>
                  </a:moveTo>
                  <a:lnTo>
                    <a:pt x="0" y="3982"/>
                  </a:lnTo>
                  <a:lnTo>
                    <a:pt x="1337" y="11368"/>
                  </a:lnTo>
                  <a:lnTo>
                    <a:pt x="8176" y="9605"/>
                  </a:lnTo>
                  <a:cubicBezTo>
                    <a:pt x="11094" y="16007"/>
                    <a:pt x="13616" y="16490"/>
                    <a:pt x="14310" y="16490"/>
                  </a:cubicBezTo>
                  <a:cubicBezTo>
                    <a:pt x="14433" y="16490"/>
                    <a:pt x="14499" y="16474"/>
                    <a:pt x="14499" y="16474"/>
                  </a:cubicBezTo>
                  <a:lnTo>
                    <a:pt x="8967" y="0"/>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
            <p:cNvSpPr/>
            <p:nvPr/>
          </p:nvSpPr>
          <p:spPr>
            <a:xfrm>
              <a:off x="6359800" y="2916750"/>
              <a:ext cx="147450" cy="395925"/>
            </a:xfrm>
            <a:custGeom>
              <a:rect b="b" l="l" r="r" t="t"/>
              <a:pathLst>
                <a:path extrusionOk="0" h="15837" w="5898">
                  <a:moveTo>
                    <a:pt x="366" y="0"/>
                  </a:moveTo>
                  <a:lnTo>
                    <a:pt x="1" y="152"/>
                  </a:lnTo>
                  <a:cubicBezTo>
                    <a:pt x="1825" y="5320"/>
                    <a:pt x="3618" y="10426"/>
                    <a:pt x="5442" y="15593"/>
                  </a:cubicBezTo>
                  <a:cubicBezTo>
                    <a:pt x="5594" y="15715"/>
                    <a:pt x="5746" y="15806"/>
                    <a:pt x="5898" y="15836"/>
                  </a:cubicBezTo>
                  <a:cubicBezTo>
                    <a:pt x="4043" y="10548"/>
                    <a:pt x="2220" y="5259"/>
                    <a:pt x="366"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
            <p:cNvSpPr/>
            <p:nvPr/>
          </p:nvSpPr>
          <p:spPr>
            <a:xfrm>
              <a:off x="4972250" y="2749575"/>
              <a:ext cx="1342000" cy="891725"/>
            </a:xfrm>
            <a:custGeom>
              <a:rect b="b" l="l" r="r" t="t"/>
              <a:pathLst>
                <a:path extrusionOk="0" h="35669" w="53680">
                  <a:moveTo>
                    <a:pt x="14013" y="0"/>
                  </a:moveTo>
                  <a:lnTo>
                    <a:pt x="91" y="3070"/>
                  </a:lnTo>
                  <a:cubicBezTo>
                    <a:pt x="91" y="3070"/>
                    <a:pt x="0" y="27417"/>
                    <a:pt x="2857" y="34165"/>
                  </a:cubicBezTo>
                  <a:cubicBezTo>
                    <a:pt x="3310" y="35223"/>
                    <a:pt x="4892" y="35669"/>
                    <a:pt x="7235" y="35669"/>
                  </a:cubicBezTo>
                  <a:cubicBezTo>
                    <a:pt x="19696" y="35669"/>
                    <a:pt x="53679" y="23071"/>
                    <a:pt x="53679" y="23071"/>
                  </a:cubicBezTo>
                  <a:cubicBezTo>
                    <a:pt x="53679" y="23071"/>
                    <a:pt x="51643" y="8693"/>
                    <a:pt x="46506" y="4256"/>
                  </a:cubicBezTo>
                  <a:lnTo>
                    <a:pt x="15077" y="19058"/>
                  </a:lnTo>
                  <a:lnTo>
                    <a:pt x="14013" y="0"/>
                  </a:ln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
            <p:cNvSpPr/>
            <p:nvPr/>
          </p:nvSpPr>
          <p:spPr>
            <a:xfrm>
              <a:off x="6070300" y="2881025"/>
              <a:ext cx="175550" cy="468875"/>
            </a:xfrm>
            <a:custGeom>
              <a:rect b="b" l="l" r="r" t="t"/>
              <a:pathLst>
                <a:path extrusionOk="0" h="18755" w="7022">
                  <a:moveTo>
                    <a:pt x="274" y="1"/>
                  </a:moveTo>
                  <a:lnTo>
                    <a:pt x="0" y="122"/>
                  </a:lnTo>
                  <a:cubicBezTo>
                    <a:pt x="152" y="366"/>
                    <a:pt x="304" y="578"/>
                    <a:pt x="456" y="852"/>
                  </a:cubicBezTo>
                  <a:cubicBezTo>
                    <a:pt x="760" y="1338"/>
                    <a:pt x="1094" y="1885"/>
                    <a:pt x="1398" y="2463"/>
                  </a:cubicBezTo>
                  <a:cubicBezTo>
                    <a:pt x="1763" y="3010"/>
                    <a:pt x="2097" y="3648"/>
                    <a:pt x="2432" y="4347"/>
                  </a:cubicBezTo>
                  <a:cubicBezTo>
                    <a:pt x="3131" y="5715"/>
                    <a:pt x="3799" y="7235"/>
                    <a:pt x="4407" y="8876"/>
                  </a:cubicBezTo>
                  <a:cubicBezTo>
                    <a:pt x="5015" y="10487"/>
                    <a:pt x="5471" y="12098"/>
                    <a:pt x="5866" y="13588"/>
                  </a:cubicBezTo>
                  <a:cubicBezTo>
                    <a:pt x="6018" y="14287"/>
                    <a:pt x="6201" y="15016"/>
                    <a:pt x="6322" y="15654"/>
                  </a:cubicBezTo>
                  <a:cubicBezTo>
                    <a:pt x="6474" y="16323"/>
                    <a:pt x="6535" y="16962"/>
                    <a:pt x="6626" y="17539"/>
                  </a:cubicBezTo>
                  <a:cubicBezTo>
                    <a:pt x="6687" y="17995"/>
                    <a:pt x="6717" y="18390"/>
                    <a:pt x="6809" y="18755"/>
                  </a:cubicBezTo>
                  <a:cubicBezTo>
                    <a:pt x="6869" y="18694"/>
                    <a:pt x="6961" y="18664"/>
                    <a:pt x="7021" y="18664"/>
                  </a:cubicBezTo>
                  <a:cubicBezTo>
                    <a:pt x="6991" y="18299"/>
                    <a:pt x="6961" y="17904"/>
                    <a:pt x="6930" y="17478"/>
                  </a:cubicBezTo>
                  <a:cubicBezTo>
                    <a:pt x="6930" y="16992"/>
                    <a:pt x="6839" y="16354"/>
                    <a:pt x="6687" y="15685"/>
                  </a:cubicBezTo>
                  <a:cubicBezTo>
                    <a:pt x="6565" y="14986"/>
                    <a:pt x="6414" y="14287"/>
                    <a:pt x="6262" y="13527"/>
                  </a:cubicBezTo>
                  <a:cubicBezTo>
                    <a:pt x="5927" y="12068"/>
                    <a:pt x="5441" y="10426"/>
                    <a:pt x="4833" y="8755"/>
                  </a:cubicBezTo>
                  <a:cubicBezTo>
                    <a:pt x="4225" y="7083"/>
                    <a:pt x="3496" y="5563"/>
                    <a:pt x="2827" y="4195"/>
                  </a:cubicBezTo>
                  <a:cubicBezTo>
                    <a:pt x="2432" y="3496"/>
                    <a:pt x="2097" y="2858"/>
                    <a:pt x="1763" y="2280"/>
                  </a:cubicBezTo>
                  <a:cubicBezTo>
                    <a:pt x="1398" y="1673"/>
                    <a:pt x="1064" y="1186"/>
                    <a:pt x="730" y="700"/>
                  </a:cubicBezTo>
                  <a:lnTo>
                    <a:pt x="274" y="1"/>
                  </a:ln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
            <p:cNvSpPr/>
            <p:nvPr/>
          </p:nvSpPr>
          <p:spPr>
            <a:xfrm>
              <a:off x="5162975" y="2805800"/>
              <a:ext cx="1110225" cy="593325"/>
            </a:xfrm>
            <a:custGeom>
              <a:rect b="b" l="l" r="r" t="t"/>
              <a:pathLst>
                <a:path extrusionOk="0" h="23733" w="44409">
                  <a:moveTo>
                    <a:pt x="31" y="1"/>
                  </a:moveTo>
                  <a:cubicBezTo>
                    <a:pt x="31" y="1"/>
                    <a:pt x="1" y="244"/>
                    <a:pt x="31" y="700"/>
                  </a:cubicBezTo>
                  <a:cubicBezTo>
                    <a:pt x="31" y="1156"/>
                    <a:pt x="31" y="1885"/>
                    <a:pt x="92" y="2767"/>
                  </a:cubicBezTo>
                  <a:cubicBezTo>
                    <a:pt x="153" y="4560"/>
                    <a:pt x="274" y="7174"/>
                    <a:pt x="578" y="10365"/>
                  </a:cubicBezTo>
                  <a:cubicBezTo>
                    <a:pt x="730" y="11946"/>
                    <a:pt x="912" y="13709"/>
                    <a:pt x="1156" y="15594"/>
                  </a:cubicBezTo>
                  <a:cubicBezTo>
                    <a:pt x="1247" y="16566"/>
                    <a:pt x="1399" y="17508"/>
                    <a:pt x="1520" y="18481"/>
                  </a:cubicBezTo>
                  <a:cubicBezTo>
                    <a:pt x="1672" y="19484"/>
                    <a:pt x="1794" y="20548"/>
                    <a:pt x="2159" y="21581"/>
                  </a:cubicBezTo>
                  <a:cubicBezTo>
                    <a:pt x="2371" y="22068"/>
                    <a:pt x="2675" y="22585"/>
                    <a:pt x="3071" y="22980"/>
                  </a:cubicBezTo>
                  <a:cubicBezTo>
                    <a:pt x="3496" y="23405"/>
                    <a:pt x="4074" y="23618"/>
                    <a:pt x="4681" y="23709"/>
                  </a:cubicBezTo>
                  <a:cubicBezTo>
                    <a:pt x="4836" y="23725"/>
                    <a:pt x="4993" y="23733"/>
                    <a:pt x="5151" y="23733"/>
                  </a:cubicBezTo>
                  <a:cubicBezTo>
                    <a:pt x="5580" y="23733"/>
                    <a:pt x="6014" y="23677"/>
                    <a:pt x="6414" y="23588"/>
                  </a:cubicBezTo>
                  <a:cubicBezTo>
                    <a:pt x="6992" y="23466"/>
                    <a:pt x="7539" y="23314"/>
                    <a:pt x="8086" y="23162"/>
                  </a:cubicBezTo>
                  <a:cubicBezTo>
                    <a:pt x="10335" y="22645"/>
                    <a:pt x="12645" y="22037"/>
                    <a:pt x="15046" y="21429"/>
                  </a:cubicBezTo>
                  <a:cubicBezTo>
                    <a:pt x="24560" y="18937"/>
                    <a:pt x="33071" y="16414"/>
                    <a:pt x="39181" y="14439"/>
                  </a:cubicBezTo>
                  <a:cubicBezTo>
                    <a:pt x="41217" y="13770"/>
                    <a:pt x="42980" y="13223"/>
                    <a:pt x="44409" y="12706"/>
                  </a:cubicBezTo>
                  <a:cubicBezTo>
                    <a:pt x="44317" y="12676"/>
                    <a:pt x="44287" y="12615"/>
                    <a:pt x="44287" y="12524"/>
                  </a:cubicBezTo>
                  <a:cubicBezTo>
                    <a:pt x="42767" y="12980"/>
                    <a:pt x="40974" y="13557"/>
                    <a:pt x="38998" y="14165"/>
                  </a:cubicBezTo>
                  <a:cubicBezTo>
                    <a:pt x="32828" y="16049"/>
                    <a:pt x="24317" y="18542"/>
                    <a:pt x="14864" y="21004"/>
                  </a:cubicBezTo>
                  <a:cubicBezTo>
                    <a:pt x="12524" y="21612"/>
                    <a:pt x="10183" y="22220"/>
                    <a:pt x="7964" y="22736"/>
                  </a:cubicBezTo>
                  <a:cubicBezTo>
                    <a:pt x="6957" y="22975"/>
                    <a:pt x="6019" y="23306"/>
                    <a:pt x="5089" y="23306"/>
                  </a:cubicBezTo>
                  <a:cubicBezTo>
                    <a:pt x="4953" y="23306"/>
                    <a:pt x="4817" y="23299"/>
                    <a:pt x="4681" y="23284"/>
                  </a:cubicBezTo>
                  <a:cubicBezTo>
                    <a:pt x="4165" y="23253"/>
                    <a:pt x="3678" y="23010"/>
                    <a:pt x="3314" y="22676"/>
                  </a:cubicBezTo>
                  <a:cubicBezTo>
                    <a:pt x="2919" y="22341"/>
                    <a:pt x="2675" y="21855"/>
                    <a:pt x="2523" y="21429"/>
                  </a:cubicBezTo>
                  <a:cubicBezTo>
                    <a:pt x="2128" y="20457"/>
                    <a:pt x="2007" y="19454"/>
                    <a:pt x="1855" y="18420"/>
                  </a:cubicBezTo>
                  <a:cubicBezTo>
                    <a:pt x="1703" y="17417"/>
                    <a:pt x="1551" y="16445"/>
                    <a:pt x="1460" y="15533"/>
                  </a:cubicBezTo>
                  <a:cubicBezTo>
                    <a:pt x="1186" y="13679"/>
                    <a:pt x="1004" y="11916"/>
                    <a:pt x="852" y="10335"/>
                  </a:cubicBezTo>
                  <a:cubicBezTo>
                    <a:pt x="487" y="7144"/>
                    <a:pt x="335" y="4560"/>
                    <a:pt x="244" y="2767"/>
                  </a:cubicBezTo>
                  <a:cubicBezTo>
                    <a:pt x="183" y="1976"/>
                    <a:pt x="153" y="1277"/>
                    <a:pt x="122" y="700"/>
                  </a:cubicBezTo>
                  <a:cubicBezTo>
                    <a:pt x="92" y="244"/>
                    <a:pt x="92" y="1"/>
                    <a:pt x="31" y="1"/>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
            <p:cNvSpPr/>
            <p:nvPr/>
          </p:nvSpPr>
          <p:spPr>
            <a:xfrm>
              <a:off x="3607475" y="1453950"/>
              <a:ext cx="886050" cy="798250"/>
            </a:xfrm>
            <a:custGeom>
              <a:rect b="b" l="l" r="r" t="t"/>
              <a:pathLst>
                <a:path extrusionOk="0" h="31930" w="35442">
                  <a:moveTo>
                    <a:pt x="22733" y="1"/>
                  </a:moveTo>
                  <a:cubicBezTo>
                    <a:pt x="22287" y="1"/>
                    <a:pt x="21834" y="130"/>
                    <a:pt x="21430" y="396"/>
                  </a:cubicBezTo>
                  <a:lnTo>
                    <a:pt x="15624" y="4378"/>
                  </a:lnTo>
                  <a:cubicBezTo>
                    <a:pt x="16384" y="4743"/>
                    <a:pt x="17053" y="5320"/>
                    <a:pt x="17508" y="5958"/>
                  </a:cubicBezTo>
                  <a:cubicBezTo>
                    <a:pt x="18876" y="7965"/>
                    <a:pt x="17964" y="10609"/>
                    <a:pt x="15715" y="12129"/>
                  </a:cubicBezTo>
                  <a:cubicBezTo>
                    <a:pt x="14721" y="12810"/>
                    <a:pt x="13623" y="13161"/>
                    <a:pt x="12591" y="13161"/>
                  </a:cubicBezTo>
                  <a:cubicBezTo>
                    <a:pt x="11319" y="13161"/>
                    <a:pt x="10148" y="12628"/>
                    <a:pt x="9393" y="11521"/>
                  </a:cubicBezTo>
                  <a:cubicBezTo>
                    <a:pt x="8937" y="10822"/>
                    <a:pt x="8663" y="10001"/>
                    <a:pt x="8572" y="9150"/>
                  </a:cubicBezTo>
                  <a:lnTo>
                    <a:pt x="3101" y="12828"/>
                  </a:lnTo>
                  <a:cubicBezTo>
                    <a:pt x="2037" y="13557"/>
                    <a:pt x="1794" y="14956"/>
                    <a:pt x="2493" y="16019"/>
                  </a:cubicBezTo>
                  <a:lnTo>
                    <a:pt x="5502" y="20427"/>
                  </a:lnTo>
                  <a:cubicBezTo>
                    <a:pt x="5342" y="20414"/>
                    <a:pt x="5180" y="20408"/>
                    <a:pt x="5018" y="20408"/>
                  </a:cubicBezTo>
                  <a:cubicBezTo>
                    <a:pt x="3985" y="20408"/>
                    <a:pt x="2947" y="20661"/>
                    <a:pt x="2159" y="21187"/>
                  </a:cubicBezTo>
                  <a:cubicBezTo>
                    <a:pt x="153" y="22554"/>
                    <a:pt x="1" y="25290"/>
                    <a:pt x="1551" y="27539"/>
                  </a:cubicBezTo>
                  <a:cubicBezTo>
                    <a:pt x="2562" y="29066"/>
                    <a:pt x="4090" y="29976"/>
                    <a:pt x="5596" y="29976"/>
                  </a:cubicBezTo>
                  <a:cubicBezTo>
                    <a:pt x="6308" y="29976"/>
                    <a:pt x="7016" y="29772"/>
                    <a:pt x="7660" y="29333"/>
                  </a:cubicBezTo>
                  <a:cubicBezTo>
                    <a:pt x="8572" y="28694"/>
                    <a:pt x="9302" y="27661"/>
                    <a:pt x="9636" y="26506"/>
                  </a:cubicBezTo>
                  <a:lnTo>
                    <a:pt x="12645" y="30913"/>
                  </a:lnTo>
                  <a:cubicBezTo>
                    <a:pt x="13098" y="31574"/>
                    <a:pt x="13809" y="31930"/>
                    <a:pt x="14538" y="31930"/>
                  </a:cubicBezTo>
                  <a:cubicBezTo>
                    <a:pt x="14983" y="31930"/>
                    <a:pt x="15434" y="31797"/>
                    <a:pt x="15837" y="31521"/>
                  </a:cubicBezTo>
                  <a:lnTo>
                    <a:pt x="21308" y="27843"/>
                  </a:lnTo>
                  <a:cubicBezTo>
                    <a:pt x="20548" y="27478"/>
                    <a:pt x="19849" y="26901"/>
                    <a:pt x="19393" y="26263"/>
                  </a:cubicBezTo>
                  <a:cubicBezTo>
                    <a:pt x="18025" y="24226"/>
                    <a:pt x="18937" y="21612"/>
                    <a:pt x="21186" y="20092"/>
                  </a:cubicBezTo>
                  <a:cubicBezTo>
                    <a:pt x="22194" y="19411"/>
                    <a:pt x="23300" y="19060"/>
                    <a:pt x="24336" y="19060"/>
                  </a:cubicBezTo>
                  <a:cubicBezTo>
                    <a:pt x="25613" y="19060"/>
                    <a:pt x="26784" y="19593"/>
                    <a:pt x="27539" y="20700"/>
                  </a:cubicBezTo>
                  <a:cubicBezTo>
                    <a:pt x="27995" y="21399"/>
                    <a:pt x="28269" y="22220"/>
                    <a:pt x="28329" y="23071"/>
                  </a:cubicBezTo>
                  <a:lnTo>
                    <a:pt x="34105" y="19150"/>
                  </a:lnTo>
                  <a:cubicBezTo>
                    <a:pt x="35168" y="18421"/>
                    <a:pt x="35442" y="17022"/>
                    <a:pt x="34712" y="15959"/>
                  </a:cubicBezTo>
                  <a:lnTo>
                    <a:pt x="24621" y="1004"/>
                  </a:lnTo>
                  <a:cubicBezTo>
                    <a:pt x="24169" y="345"/>
                    <a:pt x="23460" y="1"/>
                    <a:pt x="22733" y="1"/>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
            <p:cNvSpPr/>
            <p:nvPr/>
          </p:nvSpPr>
          <p:spPr>
            <a:xfrm>
              <a:off x="5161450" y="1793725"/>
              <a:ext cx="97300" cy="161775"/>
            </a:xfrm>
            <a:custGeom>
              <a:rect b="b" l="l" r="r" t="t"/>
              <a:pathLst>
                <a:path extrusionOk="0" h="6471" w="3892">
                  <a:moveTo>
                    <a:pt x="2332" y="0"/>
                  </a:moveTo>
                  <a:cubicBezTo>
                    <a:pt x="2024" y="0"/>
                    <a:pt x="1716" y="30"/>
                    <a:pt x="1429" y="88"/>
                  </a:cubicBezTo>
                  <a:lnTo>
                    <a:pt x="1" y="6471"/>
                  </a:lnTo>
                  <a:cubicBezTo>
                    <a:pt x="1369" y="6228"/>
                    <a:pt x="2584" y="5316"/>
                    <a:pt x="3223" y="4100"/>
                  </a:cubicBezTo>
                  <a:cubicBezTo>
                    <a:pt x="3861" y="2884"/>
                    <a:pt x="3891" y="1365"/>
                    <a:pt x="3344" y="118"/>
                  </a:cubicBezTo>
                  <a:cubicBezTo>
                    <a:pt x="3023" y="38"/>
                    <a:pt x="2677" y="0"/>
                    <a:pt x="2332"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
            <p:cNvSpPr/>
            <p:nvPr/>
          </p:nvSpPr>
          <p:spPr>
            <a:xfrm>
              <a:off x="2788300" y="2084700"/>
              <a:ext cx="838950" cy="794800"/>
            </a:xfrm>
            <a:custGeom>
              <a:rect b="b" l="l" r="r" t="t"/>
              <a:pathLst>
                <a:path extrusionOk="0" h="31792" w="33558">
                  <a:moveTo>
                    <a:pt x="20949" y="1"/>
                  </a:moveTo>
                  <a:cubicBezTo>
                    <a:pt x="20520" y="1"/>
                    <a:pt x="20086" y="119"/>
                    <a:pt x="19697" y="364"/>
                  </a:cubicBezTo>
                  <a:lnTo>
                    <a:pt x="14378" y="3920"/>
                  </a:lnTo>
                  <a:cubicBezTo>
                    <a:pt x="14986" y="4285"/>
                    <a:pt x="15503" y="4741"/>
                    <a:pt x="15868" y="5318"/>
                  </a:cubicBezTo>
                  <a:cubicBezTo>
                    <a:pt x="17235" y="7325"/>
                    <a:pt x="16263" y="9939"/>
                    <a:pt x="14013" y="11428"/>
                  </a:cubicBezTo>
                  <a:cubicBezTo>
                    <a:pt x="13032" y="12100"/>
                    <a:pt x="11944" y="12445"/>
                    <a:pt x="10920" y="12445"/>
                  </a:cubicBezTo>
                  <a:cubicBezTo>
                    <a:pt x="9628" y="12445"/>
                    <a:pt x="8437" y="11895"/>
                    <a:pt x="7691" y="10759"/>
                  </a:cubicBezTo>
                  <a:cubicBezTo>
                    <a:pt x="7296" y="10182"/>
                    <a:pt x="7083" y="9543"/>
                    <a:pt x="6962" y="8814"/>
                  </a:cubicBezTo>
                  <a:lnTo>
                    <a:pt x="1338" y="12583"/>
                  </a:lnTo>
                  <a:cubicBezTo>
                    <a:pt x="275" y="13282"/>
                    <a:pt x="1" y="14711"/>
                    <a:pt x="700" y="15775"/>
                  </a:cubicBezTo>
                  <a:lnTo>
                    <a:pt x="10700" y="30760"/>
                  </a:lnTo>
                  <a:cubicBezTo>
                    <a:pt x="11144" y="31434"/>
                    <a:pt x="11881" y="31791"/>
                    <a:pt x="12632" y="31791"/>
                  </a:cubicBezTo>
                  <a:cubicBezTo>
                    <a:pt x="13065" y="31791"/>
                    <a:pt x="13503" y="31673"/>
                    <a:pt x="13892" y="31428"/>
                  </a:cubicBezTo>
                  <a:lnTo>
                    <a:pt x="32220" y="19179"/>
                  </a:lnTo>
                  <a:cubicBezTo>
                    <a:pt x="33284" y="18449"/>
                    <a:pt x="33558" y="17051"/>
                    <a:pt x="32889" y="15987"/>
                  </a:cubicBezTo>
                  <a:lnTo>
                    <a:pt x="29789" y="11398"/>
                  </a:lnTo>
                  <a:cubicBezTo>
                    <a:pt x="29485" y="12644"/>
                    <a:pt x="28725" y="13829"/>
                    <a:pt x="27752" y="14467"/>
                  </a:cubicBezTo>
                  <a:cubicBezTo>
                    <a:pt x="27108" y="14907"/>
                    <a:pt x="26397" y="15111"/>
                    <a:pt x="25680" y="15111"/>
                  </a:cubicBezTo>
                  <a:cubicBezTo>
                    <a:pt x="24166" y="15111"/>
                    <a:pt x="22623" y="14201"/>
                    <a:pt x="21612" y="12674"/>
                  </a:cubicBezTo>
                  <a:cubicBezTo>
                    <a:pt x="20093" y="10455"/>
                    <a:pt x="20245" y="7659"/>
                    <a:pt x="22311" y="6352"/>
                  </a:cubicBezTo>
                  <a:cubicBezTo>
                    <a:pt x="23112" y="5810"/>
                    <a:pt x="24096" y="5560"/>
                    <a:pt x="25092" y="5560"/>
                  </a:cubicBezTo>
                  <a:cubicBezTo>
                    <a:pt x="25382" y="5560"/>
                    <a:pt x="25672" y="5581"/>
                    <a:pt x="25959" y="5622"/>
                  </a:cubicBezTo>
                  <a:lnTo>
                    <a:pt x="22889" y="1033"/>
                  </a:lnTo>
                  <a:cubicBezTo>
                    <a:pt x="22426" y="358"/>
                    <a:pt x="21694" y="1"/>
                    <a:pt x="20949"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
            <p:cNvSpPr/>
            <p:nvPr/>
          </p:nvSpPr>
          <p:spPr>
            <a:xfrm>
              <a:off x="5686550" y="2624200"/>
              <a:ext cx="259150" cy="421150"/>
            </a:xfrm>
            <a:custGeom>
              <a:rect b="b" l="l" r="r" t="t"/>
              <a:pathLst>
                <a:path extrusionOk="0" h="16846" w="10366">
                  <a:moveTo>
                    <a:pt x="4225" y="0"/>
                  </a:moveTo>
                  <a:lnTo>
                    <a:pt x="0" y="6292"/>
                  </a:lnTo>
                  <a:cubicBezTo>
                    <a:pt x="395" y="8724"/>
                    <a:pt x="912" y="11155"/>
                    <a:pt x="1368" y="13648"/>
                  </a:cubicBezTo>
                  <a:cubicBezTo>
                    <a:pt x="1398" y="13800"/>
                    <a:pt x="1459" y="13952"/>
                    <a:pt x="1520" y="14043"/>
                  </a:cubicBezTo>
                  <a:cubicBezTo>
                    <a:pt x="1602" y="14152"/>
                    <a:pt x="1756" y="14260"/>
                    <a:pt x="1875" y="14260"/>
                  </a:cubicBezTo>
                  <a:cubicBezTo>
                    <a:pt x="1889" y="14260"/>
                    <a:pt x="1902" y="14259"/>
                    <a:pt x="1915" y="14256"/>
                  </a:cubicBezTo>
                  <a:cubicBezTo>
                    <a:pt x="2067" y="14195"/>
                    <a:pt x="2158" y="14012"/>
                    <a:pt x="2219" y="13830"/>
                  </a:cubicBezTo>
                  <a:cubicBezTo>
                    <a:pt x="2614" y="12493"/>
                    <a:pt x="2614" y="10942"/>
                    <a:pt x="2341" y="9605"/>
                  </a:cubicBezTo>
                  <a:lnTo>
                    <a:pt x="2341" y="9605"/>
                  </a:lnTo>
                  <a:cubicBezTo>
                    <a:pt x="3465" y="11550"/>
                    <a:pt x="4012" y="13800"/>
                    <a:pt x="3952" y="16019"/>
                  </a:cubicBezTo>
                  <a:cubicBezTo>
                    <a:pt x="3952" y="16322"/>
                    <a:pt x="3982" y="16748"/>
                    <a:pt x="4286" y="16839"/>
                  </a:cubicBezTo>
                  <a:cubicBezTo>
                    <a:pt x="4308" y="16843"/>
                    <a:pt x="4329" y="16845"/>
                    <a:pt x="4350" y="16845"/>
                  </a:cubicBezTo>
                  <a:cubicBezTo>
                    <a:pt x="4651" y="16845"/>
                    <a:pt x="4869" y="16453"/>
                    <a:pt x="4955" y="16140"/>
                  </a:cubicBezTo>
                  <a:cubicBezTo>
                    <a:pt x="5441" y="13891"/>
                    <a:pt x="4894" y="11581"/>
                    <a:pt x="4377" y="9392"/>
                  </a:cubicBezTo>
                  <a:lnTo>
                    <a:pt x="4377" y="9392"/>
                  </a:lnTo>
                  <a:cubicBezTo>
                    <a:pt x="4955" y="11520"/>
                    <a:pt x="5471" y="13648"/>
                    <a:pt x="6049" y="15806"/>
                  </a:cubicBezTo>
                  <a:cubicBezTo>
                    <a:pt x="6079" y="15958"/>
                    <a:pt x="6110" y="16110"/>
                    <a:pt x="6262" y="16140"/>
                  </a:cubicBezTo>
                  <a:cubicBezTo>
                    <a:pt x="6296" y="16156"/>
                    <a:pt x="6330" y="16163"/>
                    <a:pt x="6362" y="16163"/>
                  </a:cubicBezTo>
                  <a:cubicBezTo>
                    <a:pt x="6580" y="16163"/>
                    <a:pt x="6725" y="15828"/>
                    <a:pt x="6778" y="15563"/>
                  </a:cubicBezTo>
                  <a:cubicBezTo>
                    <a:pt x="6991" y="13435"/>
                    <a:pt x="6566" y="11307"/>
                    <a:pt x="6201" y="9180"/>
                  </a:cubicBezTo>
                  <a:lnTo>
                    <a:pt x="6201" y="9180"/>
                  </a:lnTo>
                  <a:cubicBezTo>
                    <a:pt x="6687" y="11125"/>
                    <a:pt x="7174" y="13040"/>
                    <a:pt x="7660" y="14955"/>
                  </a:cubicBezTo>
                  <a:cubicBezTo>
                    <a:pt x="7721" y="15107"/>
                    <a:pt x="7781" y="15289"/>
                    <a:pt x="7933" y="15380"/>
                  </a:cubicBezTo>
                  <a:cubicBezTo>
                    <a:pt x="7980" y="15400"/>
                    <a:pt x="8024" y="15409"/>
                    <a:pt x="8065" y="15409"/>
                  </a:cubicBezTo>
                  <a:cubicBezTo>
                    <a:pt x="8343" y="15409"/>
                    <a:pt x="8485" y="14995"/>
                    <a:pt x="8511" y="14651"/>
                  </a:cubicBezTo>
                  <a:cubicBezTo>
                    <a:pt x="8541" y="12584"/>
                    <a:pt x="8298" y="10608"/>
                    <a:pt x="7751" y="8572"/>
                  </a:cubicBezTo>
                  <a:lnTo>
                    <a:pt x="7751" y="8572"/>
                  </a:lnTo>
                  <a:cubicBezTo>
                    <a:pt x="8329" y="9848"/>
                    <a:pt x="8937" y="11125"/>
                    <a:pt x="9514" y="12371"/>
                  </a:cubicBezTo>
                  <a:cubicBezTo>
                    <a:pt x="9571" y="12570"/>
                    <a:pt x="9708" y="12769"/>
                    <a:pt x="9924" y="12769"/>
                  </a:cubicBezTo>
                  <a:cubicBezTo>
                    <a:pt x="9939" y="12769"/>
                    <a:pt x="9954" y="12768"/>
                    <a:pt x="9970" y="12766"/>
                  </a:cubicBezTo>
                  <a:cubicBezTo>
                    <a:pt x="10152" y="12736"/>
                    <a:pt x="10183" y="12493"/>
                    <a:pt x="10213" y="12310"/>
                  </a:cubicBezTo>
                  <a:cubicBezTo>
                    <a:pt x="10365" y="9909"/>
                    <a:pt x="9544" y="7569"/>
                    <a:pt x="8389" y="5502"/>
                  </a:cubicBezTo>
                  <a:cubicBezTo>
                    <a:pt x="7326" y="3617"/>
                    <a:pt x="5867" y="1429"/>
                    <a:pt x="4225"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
            <p:cNvSpPr/>
            <p:nvPr/>
          </p:nvSpPr>
          <p:spPr>
            <a:xfrm>
              <a:off x="4561150" y="4162200"/>
              <a:ext cx="259150" cy="420550"/>
            </a:xfrm>
            <a:custGeom>
              <a:rect b="b" l="l" r="r" t="t"/>
              <a:pathLst>
                <a:path extrusionOk="0" h="16822" w="10366">
                  <a:moveTo>
                    <a:pt x="4195" y="1"/>
                  </a:moveTo>
                  <a:lnTo>
                    <a:pt x="0" y="6293"/>
                  </a:lnTo>
                  <a:cubicBezTo>
                    <a:pt x="365" y="8724"/>
                    <a:pt x="912" y="11156"/>
                    <a:pt x="1368" y="13618"/>
                  </a:cubicBezTo>
                  <a:cubicBezTo>
                    <a:pt x="1398" y="13770"/>
                    <a:pt x="1429" y="13922"/>
                    <a:pt x="1520" y="14043"/>
                  </a:cubicBezTo>
                  <a:cubicBezTo>
                    <a:pt x="1570" y="14143"/>
                    <a:pt x="1721" y="14242"/>
                    <a:pt x="1824" y="14242"/>
                  </a:cubicBezTo>
                  <a:cubicBezTo>
                    <a:pt x="1847" y="14242"/>
                    <a:pt x="1868" y="14237"/>
                    <a:pt x="1885" y="14226"/>
                  </a:cubicBezTo>
                  <a:cubicBezTo>
                    <a:pt x="2037" y="14195"/>
                    <a:pt x="2158" y="14013"/>
                    <a:pt x="2189" y="13831"/>
                  </a:cubicBezTo>
                  <a:cubicBezTo>
                    <a:pt x="2614" y="12493"/>
                    <a:pt x="2614" y="10943"/>
                    <a:pt x="2341" y="9606"/>
                  </a:cubicBezTo>
                  <a:lnTo>
                    <a:pt x="2341" y="9606"/>
                  </a:lnTo>
                  <a:cubicBezTo>
                    <a:pt x="3465" y="11551"/>
                    <a:pt x="4012" y="13770"/>
                    <a:pt x="3952" y="16019"/>
                  </a:cubicBezTo>
                  <a:cubicBezTo>
                    <a:pt x="3952" y="16323"/>
                    <a:pt x="3982" y="16749"/>
                    <a:pt x="4286" y="16809"/>
                  </a:cubicBezTo>
                  <a:cubicBezTo>
                    <a:pt x="4317" y="16818"/>
                    <a:pt x="4348" y="16822"/>
                    <a:pt x="4377" y="16822"/>
                  </a:cubicBezTo>
                  <a:cubicBezTo>
                    <a:pt x="4664" y="16822"/>
                    <a:pt x="4869" y="16444"/>
                    <a:pt x="4924" y="16141"/>
                  </a:cubicBezTo>
                  <a:cubicBezTo>
                    <a:pt x="5441" y="13891"/>
                    <a:pt x="4894" y="11581"/>
                    <a:pt x="4377" y="9363"/>
                  </a:cubicBezTo>
                  <a:lnTo>
                    <a:pt x="4377" y="9363"/>
                  </a:lnTo>
                  <a:cubicBezTo>
                    <a:pt x="4924" y="11490"/>
                    <a:pt x="5471" y="13618"/>
                    <a:pt x="6019" y="15776"/>
                  </a:cubicBezTo>
                  <a:cubicBezTo>
                    <a:pt x="6079" y="15928"/>
                    <a:pt x="6110" y="16080"/>
                    <a:pt x="6262" y="16141"/>
                  </a:cubicBezTo>
                  <a:cubicBezTo>
                    <a:pt x="6291" y="16150"/>
                    <a:pt x="6319" y="16155"/>
                    <a:pt x="6346" y="16155"/>
                  </a:cubicBezTo>
                  <a:cubicBezTo>
                    <a:pt x="6572" y="16155"/>
                    <a:pt x="6721" y="15835"/>
                    <a:pt x="6748" y="15563"/>
                  </a:cubicBezTo>
                  <a:cubicBezTo>
                    <a:pt x="6991" y="13436"/>
                    <a:pt x="6566" y="11308"/>
                    <a:pt x="6201" y="9180"/>
                  </a:cubicBezTo>
                  <a:lnTo>
                    <a:pt x="6201" y="9180"/>
                  </a:lnTo>
                  <a:cubicBezTo>
                    <a:pt x="6687" y="11125"/>
                    <a:pt x="7174" y="13010"/>
                    <a:pt x="7660" y="14955"/>
                  </a:cubicBezTo>
                  <a:cubicBezTo>
                    <a:pt x="7721" y="15107"/>
                    <a:pt x="7781" y="15290"/>
                    <a:pt x="7933" y="15381"/>
                  </a:cubicBezTo>
                  <a:cubicBezTo>
                    <a:pt x="7975" y="15400"/>
                    <a:pt x="8013" y="15408"/>
                    <a:pt x="8050" y="15408"/>
                  </a:cubicBezTo>
                  <a:cubicBezTo>
                    <a:pt x="8311" y="15408"/>
                    <a:pt x="8458" y="14971"/>
                    <a:pt x="8511" y="14651"/>
                  </a:cubicBezTo>
                  <a:cubicBezTo>
                    <a:pt x="8541" y="12554"/>
                    <a:pt x="8268" y="10578"/>
                    <a:pt x="7751" y="8572"/>
                  </a:cubicBezTo>
                  <a:lnTo>
                    <a:pt x="7751" y="8572"/>
                  </a:lnTo>
                  <a:cubicBezTo>
                    <a:pt x="8298" y="9818"/>
                    <a:pt x="8936" y="11125"/>
                    <a:pt x="9484" y="12372"/>
                  </a:cubicBezTo>
                  <a:cubicBezTo>
                    <a:pt x="9565" y="12535"/>
                    <a:pt x="9695" y="12746"/>
                    <a:pt x="9873" y="12746"/>
                  </a:cubicBezTo>
                  <a:cubicBezTo>
                    <a:pt x="9895" y="12746"/>
                    <a:pt x="9917" y="12743"/>
                    <a:pt x="9940" y="12736"/>
                  </a:cubicBezTo>
                  <a:cubicBezTo>
                    <a:pt x="10122" y="12706"/>
                    <a:pt x="10183" y="12493"/>
                    <a:pt x="10213" y="12281"/>
                  </a:cubicBezTo>
                  <a:cubicBezTo>
                    <a:pt x="10365" y="9910"/>
                    <a:pt x="9514" y="7539"/>
                    <a:pt x="8389" y="5502"/>
                  </a:cubicBezTo>
                  <a:cubicBezTo>
                    <a:pt x="7326" y="3587"/>
                    <a:pt x="5836" y="1429"/>
                    <a:pt x="4195"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
            <p:cNvSpPr/>
            <p:nvPr/>
          </p:nvSpPr>
          <p:spPr>
            <a:xfrm>
              <a:off x="1381750" y="2345300"/>
              <a:ext cx="259150" cy="421325"/>
            </a:xfrm>
            <a:custGeom>
              <a:rect b="b" l="l" r="r" t="t"/>
              <a:pathLst>
                <a:path extrusionOk="0" h="16853" w="10366">
                  <a:moveTo>
                    <a:pt x="6140" y="1"/>
                  </a:moveTo>
                  <a:cubicBezTo>
                    <a:pt x="4529" y="1460"/>
                    <a:pt x="3040" y="3618"/>
                    <a:pt x="1976" y="5533"/>
                  </a:cubicBezTo>
                  <a:cubicBezTo>
                    <a:pt x="821" y="7569"/>
                    <a:pt x="1" y="9940"/>
                    <a:pt x="153" y="12341"/>
                  </a:cubicBezTo>
                  <a:cubicBezTo>
                    <a:pt x="183" y="12524"/>
                    <a:pt x="213" y="12737"/>
                    <a:pt x="426" y="12767"/>
                  </a:cubicBezTo>
                  <a:cubicBezTo>
                    <a:pt x="449" y="12774"/>
                    <a:pt x="471" y="12777"/>
                    <a:pt x="492" y="12777"/>
                  </a:cubicBezTo>
                  <a:cubicBezTo>
                    <a:pt x="671" y="12777"/>
                    <a:pt x="801" y="12565"/>
                    <a:pt x="882" y="12402"/>
                  </a:cubicBezTo>
                  <a:cubicBezTo>
                    <a:pt x="1429" y="11156"/>
                    <a:pt x="2037" y="9849"/>
                    <a:pt x="2615" y="8603"/>
                  </a:cubicBezTo>
                  <a:lnTo>
                    <a:pt x="2615" y="8603"/>
                  </a:lnTo>
                  <a:cubicBezTo>
                    <a:pt x="2098" y="10609"/>
                    <a:pt x="1824" y="12585"/>
                    <a:pt x="1855" y="14682"/>
                  </a:cubicBezTo>
                  <a:cubicBezTo>
                    <a:pt x="1881" y="15002"/>
                    <a:pt x="2048" y="15439"/>
                    <a:pt x="2315" y="15439"/>
                  </a:cubicBezTo>
                  <a:cubicBezTo>
                    <a:pt x="2352" y="15439"/>
                    <a:pt x="2391" y="15430"/>
                    <a:pt x="2432" y="15411"/>
                  </a:cubicBezTo>
                  <a:cubicBezTo>
                    <a:pt x="2584" y="15320"/>
                    <a:pt x="2645" y="15138"/>
                    <a:pt x="2706" y="14986"/>
                  </a:cubicBezTo>
                  <a:cubicBezTo>
                    <a:pt x="3192" y="13041"/>
                    <a:pt x="3678" y="11156"/>
                    <a:pt x="4165" y="9211"/>
                  </a:cubicBezTo>
                  <a:lnTo>
                    <a:pt x="4165" y="9211"/>
                  </a:lnTo>
                  <a:cubicBezTo>
                    <a:pt x="3800" y="11338"/>
                    <a:pt x="3374" y="13466"/>
                    <a:pt x="3618" y="15594"/>
                  </a:cubicBezTo>
                  <a:cubicBezTo>
                    <a:pt x="3644" y="15859"/>
                    <a:pt x="3786" y="16194"/>
                    <a:pt x="4004" y="16194"/>
                  </a:cubicBezTo>
                  <a:cubicBezTo>
                    <a:pt x="4036" y="16194"/>
                    <a:pt x="4069" y="16187"/>
                    <a:pt x="4104" y="16171"/>
                  </a:cubicBezTo>
                  <a:cubicBezTo>
                    <a:pt x="4256" y="16141"/>
                    <a:pt x="4286" y="15989"/>
                    <a:pt x="4317" y="15837"/>
                  </a:cubicBezTo>
                  <a:cubicBezTo>
                    <a:pt x="4894" y="13648"/>
                    <a:pt x="5441" y="11521"/>
                    <a:pt x="5988" y="9393"/>
                  </a:cubicBezTo>
                  <a:lnTo>
                    <a:pt x="5988" y="9393"/>
                  </a:lnTo>
                  <a:cubicBezTo>
                    <a:pt x="5472" y="11612"/>
                    <a:pt x="4925" y="13922"/>
                    <a:pt x="5441" y="16171"/>
                  </a:cubicBezTo>
                  <a:cubicBezTo>
                    <a:pt x="5496" y="16474"/>
                    <a:pt x="5702" y="16853"/>
                    <a:pt x="5988" y="16853"/>
                  </a:cubicBezTo>
                  <a:cubicBezTo>
                    <a:pt x="6018" y="16853"/>
                    <a:pt x="6048" y="16849"/>
                    <a:pt x="6080" y="16840"/>
                  </a:cubicBezTo>
                  <a:cubicBezTo>
                    <a:pt x="6384" y="16779"/>
                    <a:pt x="6414" y="16354"/>
                    <a:pt x="6414" y="16050"/>
                  </a:cubicBezTo>
                  <a:cubicBezTo>
                    <a:pt x="6353" y="13800"/>
                    <a:pt x="6900" y="11582"/>
                    <a:pt x="8025" y="9636"/>
                  </a:cubicBezTo>
                  <a:lnTo>
                    <a:pt x="8025" y="9636"/>
                  </a:lnTo>
                  <a:cubicBezTo>
                    <a:pt x="7751" y="10974"/>
                    <a:pt x="7751" y="12524"/>
                    <a:pt x="8177" y="13861"/>
                  </a:cubicBezTo>
                  <a:cubicBezTo>
                    <a:pt x="8207" y="14044"/>
                    <a:pt x="8329" y="14226"/>
                    <a:pt x="8481" y="14256"/>
                  </a:cubicBezTo>
                  <a:cubicBezTo>
                    <a:pt x="8503" y="14268"/>
                    <a:pt x="8528" y="14273"/>
                    <a:pt x="8553" y="14273"/>
                  </a:cubicBezTo>
                  <a:cubicBezTo>
                    <a:pt x="8665" y="14273"/>
                    <a:pt x="8796" y="14173"/>
                    <a:pt x="8846" y="14074"/>
                  </a:cubicBezTo>
                  <a:cubicBezTo>
                    <a:pt x="8937" y="13952"/>
                    <a:pt x="8967" y="13800"/>
                    <a:pt x="8998" y="13648"/>
                  </a:cubicBezTo>
                  <a:cubicBezTo>
                    <a:pt x="9454" y="11186"/>
                    <a:pt x="10001" y="8755"/>
                    <a:pt x="10365" y="6323"/>
                  </a:cubicBezTo>
                  <a:lnTo>
                    <a:pt x="6140"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
            <p:cNvSpPr/>
            <p:nvPr/>
          </p:nvSpPr>
          <p:spPr>
            <a:xfrm>
              <a:off x="3026925" y="724225"/>
              <a:ext cx="820700" cy="855500"/>
            </a:xfrm>
            <a:custGeom>
              <a:rect b="b" l="l" r="r" t="t"/>
              <a:pathLst>
                <a:path extrusionOk="0" h="34220" w="32828">
                  <a:moveTo>
                    <a:pt x="17056" y="0"/>
                  </a:moveTo>
                  <a:cubicBezTo>
                    <a:pt x="16571" y="0"/>
                    <a:pt x="16079" y="153"/>
                    <a:pt x="15654" y="466"/>
                  </a:cubicBezTo>
                  <a:lnTo>
                    <a:pt x="1216" y="11256"/>
                  </a:lnTo>
                  <a:cubicBezTo>
                    <a:pt x="183" y="12016"/>
                    <a:pt x="0" y="13445"/>
                    <a:pt x="760" y="14478"/>
                  </a:cubicBezTo>
                  <a:lnTo>
                    <a:pt x="5289" y="20558"/>
                  </a:lnTo>
                  <a:cubicBezTo>
                    <a:pt x="5563" y="19372"/>
                    <a:pt x="6201" y="18278"/>
                    <a:pt x="7113" y="17579"/>
                  </a:cubicBezTo>
                  <a:cubicBezTo>
                    <a:pt x="7801" y="17071"/>
                    <a:pt x="8566" y="16836"/>
                    <a:pt x="9340" y="16836"/>
                  </a:cubicBezTo>
                  <a:cubicBezTo>
                    <a:pt x="10790" y="16836"/>
                    <a:pt x="12274" y="17661"/>
                    <a:pt x="13344" y="19068"/>
                  </a:cubicBezTo>
                  <a:cubicBezTo>
                    <a:pt x="14925" y="21257"/>
                    <a:pt x="14925" y="24023"/>
                    <a:pt x="13010" y="25451"/>
                  </a:cubicBezTo>
                  <a:cubicBezTo>
                    <a:pt x="12224" y="26047"/>
                    <a:pt x="11148" y="26378"/>
                    <a:pt x="10062" y="26378"/>
                  </a:cubicBezTo>
                  <a:cubicBezTo>
                    <a:pt x="9930" y="26378"/>
                    <a:pt x="9798" y="26373"/>
                    <a:pt x="9666" y="26363"/>
                  </a:cubicBezTo>
                  <a:lnTo>
                    <a:pt x="9666" y="26363"/>
                  </a:lnTo>
                  <a:lnTo>
                    <a:pt x="13952" y="32138"/>
                  </a:lnTo>
                  <a:cubicBezTo>
                    <a:pt x="14399" y="32747"/>
                    <a:pt x="15078" y="33060"/>
                    <a:pt x="15772" y="33060"/>
                  </a:cubicBezTo>
                  <a:cubicBezTo>
                    <a:pt x="16257" y="33060"/>
                    <a:pt x="16749" y="32907"/>
                    <a:pt x="17174" y="32594"/>
                  </a:cubicBezTo>
                  <a:lnTo>
                    <a:pt x="21429" y="29403"/>
                  </a:lnTo>
                  <a:lnTo>
                    <a:pt x="21429" y="29403"/>
                  </a:lnTo>
                  <a:cubicBezTo>
                    <a:pt x="21399" y="30618"/>
                    <a:pt x="21703" y="31804"/>
                    <a:pt x="22371" y="32716"/>
                  </a:cubicBezTo>
                  <a:cubicBezTo>
                    <a:pt x="23135" y="33734"/>
                    <a:pt x="24249" y="34219"/>
                    <a:pt x="25451" y="34219"/>
                  </a:cubicBezTo>
                  <a:cubicBezTo>
                    <a:pt x="26545" y="34219"/>
                    <a:pt x="27712" y="33818"/>
                    <a:pt x="28755" y="33050"/>
                  </a:cubicBezTo>
                  <a:cubicBezTo>
                    <a:pt x="30943" y="31439"/>
                    <a:pt x="31703" y="28764"/>
                    <a:pt x="30244" y="26819"/>
                  </a:cubicBezTo>
                  <a:cubicBezTo>
                    <a:pt x="29606" y="25968"/>
                    <a:pt x="28542" y="25299"/>
                    <a:pt x="27356" y="24995"/>
                  </a:cubicBezTo>
                  <a:lnTo>
                    <a:pt x="31612" y="21804"/>
                  </a:lnTo>
                  <a:cubicBezTo>
                    <a:pt x="32645" y="21044"/>
                    <a:pt x="32828" y="19615"/>
                    <a:pt x="32068" y="18582"/>
                  </a:cubicBezTo>
                  <a:lnTo>
                    <a:pt x="18876" y="922"/>
                  </a:lnTo>
                  <a:cubicBezTo>
                    <a:pt x="18429" y="314"/>
                    <a:pt x="17750" y="0"/>
                    <a:pt x="1705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
            <p:cNvSpPr/>
            <p:nvPr/>
          </p:nvSpPr>
          <p:spPr>
            <a:xfrm>
              <a:off x="3083150" y="2750625"/>
              <a:ext cx="202150" cy="319650"/>
            </a:xfrm>
            <a:custGeom>
              <a:rect b="b" l="l" r="r" t="t"/>
              <a:pathLst>
                <a:path extrusionOk="0" h="12786" w="8086">
                  <a:moveTo>
                    <a:pt x="6809" y="1"/>
                  </a:moveTo>
                  <a:cubicBezTo>
                    <a:pt x="6439" y="1"/>
                    <a:pt x="6143" y="660"/>
                    <a:pt x="5958" y="1235"/>
                  </a:cubicBezTo>
                  <a:cubicBezTo>
                    <a:pt x="5563" y="2451"/>
                    <a:pt x="5563" y="3788"/>
                    <a:pt x="4894" y="4943"/>
                  </a:cubicBezTo>
                  <a:cubicBezTo>
                    <a:pt x="4134" y="6220"/>
                    <a:pt x="2584" y="6828"/>
                    <a:pt x="1551" y="7922"/>
                  </a:cubicBezTo>
                  <a:cubicBezTo>
                    <a:pt x="365" y="9229"/>
                    <a:pt x="1" y="11205"/>
                    <a:pt x="639" y="12785"/>
                  </a:cubicBezTo>
                  <a:lnTo>
                    <a:pt x="7356" y="10931"/>
                  </a:lnTo>
                  <a:cubicBezTo>
                    <a:pt x="6657" y="9047"/>
                    <a:pt x="7022" y="6949"/>
                    <a:pt x="7326" y="4943"/>
                  </a:cubicBezTo>
                  <a:cubicBezTo>
                    <a:pt x="7508" y="3636"/>
                    <a:pt x="8086" y="1691"/>
                    <a:pt x="7387" y="536"/>
                  </a:cubicBezTo>
                  <a:cubicBezTo>
                    <a:pt x="7180" y="152"/>
                    <a:pt x="6986" y="1"/>
                    <a:pt x="6809"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
            <p:cNvSpPr/>
            <p:nvPr/>
          </p:nvSpPr>
          <p:spPr>
            <a:xfrm>
              <a:off x="3115075" y="2754900"/>
              <a:ext cx="130725" cy="215825"/>
            </a:xfrm>
            <a:custGeom>
              <a:rect b="b" l="l" r="r" t="t"/>
              <a:pathLst>
                <a:path extrusionOk="0" h="8633" w="5229">
                  <a:moveTo>
                    <a:pt x="5228" y="0"/>
                  </a:moveTo>
                  <a:cubicBezTo>
                    <a:pt x="5228" y="0"/>
                    <a:pt x="5076" y="91"/>
                    <a:pt x="4955" y="304"/>
                  </a:cubicBezTo>
                  <a:cubicBezTo>
                    <a:pt x="4833" y="547"/>
                    <a:pt x="4651" y="882"/>
                    <a:pt x="4529" y="1368"/>
                  </a:cubicBezTo>
                  <a:cubicBezTo>
                    <a:pt x="4408" y="1824"/>
                    <a:pt x="4347" y="2401"/>
                    <a:pt x="4104" y="2948"/>
                  </a:cubicBezTo>
                  <a:cubicBezTo>
                    <a:pt x="3891" y="3496"/>
                    <a:pt x="3496" y="4073"/>
                    <a:pt x="2979" y="4529"/>
                  </a:cubicBezTo>
                  <a:cubicBezTo>
                    <a:pt x="2432" y="5015"/>
                    <a:pt x="1915" y="5441"/>
                    <a:pt x="1459" y="5866"/>
                  </a:cubicBezTo>
                  <a:cubicBezTo>
                    <a:pt x="1003" y="6292"/>
                    <a:pt x="608" y="6748"/>
                    <a:pt x="395" y="7143"/>
                  </a:cubicBezTo>
                  <a:cubicBezTo>
                    <a:pt x="152" y="7569"/>
                    <a:pt x="91" y="7933"/>
                    <a:pt x="61" y="8207"/>
                  </a:cubicBezTo>
                  <a:cubicBezTo>
                    <a:pt x="0" y="8480"/>
                    <a:pt x="0" y="8632"/>
                    <a:pt x="61" y="8632"/>
                  </a:cubicBezTo>
                  <a:cubicBezTo>
                    <a:pt x="91" y="8632"/>
                    <a:pt x="91" y="8025"/>
                    <a:pt x="547" y="7234"/>
                  </a:cubicBezTo>
                  <a:cubicBezTo>
                    <a:pt x="760" y="6809"/>
                    <a:pt x="1155" y="6414"/>
                    <a:pt x="1611" y="6018"/>
                  </a:cubicBezTo>
                  <a:cubicBezTo>
                    <a:pt x="2067" y="5593"/>
                    <a:pt x="2645" y="5228"/>
                    <a:pt x="3161" y="4711"/>
                  </a:cubicBezTo>
                  <a:cubicBezTo>
                    <a:pt x="3708" y="4225"/>
                    <a:pt x="4104" y="3617"/>
                    <a:pt x="4347" y="3040"/>
                  </a:cubicBezTo>
                  <a:cubicBezTo>
                    <a:pt x="4620" y="2493"/>
                    <a:pt x="4651" y="1885"/>
                    <a:pt x="4711" y="1429"/>
                  </a:cubicBezTo>
                  <a:cubicBezTo>
                    <a:pt x="4803" y="973"/>
                    <a:pt x="4955" y="608"/>
                    <a:pt x="5015" y="334"/>
                  </a:cubicBezTo>
                  <a:cubicBezTo>
                    <a:pt x="5137" y="122"/>
                    <a:pt x="5228" y="0"/>
                    <a:pt x="5228" y="0"/>
                  </a:cubicBezTo>
                  <a:close/>
                </a:path>
              </a:pathLst>
            </a:custGeom>
            <a:solidFill>
              <a:srgbClr val="212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
            <p:cNvSpPr/>
            <p:nvPr/>
          </p:nvSpPr>
          <p:spPr>
            <a:xfrm>
              <a:off x="3176625" y="1365300"/>
              <a:ext cx="171950" cy="350850"/>
            </a:xfrm>
            <a:custGeom>
              <a:rect b="b" l="l" r="r" t="t"/>
              <a:pathLst>
                <a:path extrusionOk="0" h="14034" w="6878">
                  <a:moveTo>
                    <a:pt x="6304" y="0"/>
                  </a:moveTo>
                  <a:cubicBezTo>
                    <a:pt x="6163" y="0"/>
                    <a:pt x="5979" y="53"/>
                    <a:pt x="5745" y="173"/>
                  </a:cubicBezTo>
                  <a:cubicBezTo>
                    <a:pt x="4529" y="811"/>
                    <a:pt x="3891" y="2665"/>
                    <a:pt x="3374" y="3851"/>
                  </a:cubicBezTo>
                  <a:cubicBezTo>
                    <a:pt x="2523" y="5675"/>
                    <a:pt x="1672" y="7650"/>
                    <a:pt x="0" y="8775"/>
                  </a:cubicBezTo>
                  <a:lnTo>
                    <a:pt x="4499" y="14033"/>
                  </a:lnTo>
                  <a:cubicBezTo>
                    <a:pt x="5958" y="13030"/>
                    <a:pt x="6748" y="11207"/>
                    <a:pt x="6474" y="9504"/>
                  </a:cubicBezTo>
                  <a:cubicBezTo>
                    <a:pt x="6262" y="8015"/>
                    <a:pt x="5289" y="6647"/>
                    <a:pt x="5380" y="5188"/>
                  </a:cubicBezTo>
                  <a:cubicBezTo>
                    <a:pt x="5441" y="3881"/>
                    <a:pt x="6201" y="2787"/>
                    <a:pt x="6566" y="1571"/>
                  </a:cubicBezTo>
                  <a:cubicBezTo>
                    <a:pt x="6761" y="864"/>
                    <a:pt x="6878" y="0"/>
                    <a:pt x="6304"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
            <p:cNvSpPr/>
            <p:nvPr/>
          </p:nvSpPr>
          <p:spPr>
            <a:xfrm>
              <a:off x="3318725" y="1374925"/>
              <a:ext cx="28125" cy="250025"/>
            </a:xfrm>
            <a:custGeom>
              <a:rect b="b" l="l" r="r" t="t"/>
              <a:pathLst>
                <a:path extrusionOk="0" h="10001" w="1125">
                  <a:moveTo>
                    <a:pt x="1064" y="1"/>
                  </a:moveTo>
                  <a:cubicBezTo>
                    <a:pt x="1064" y="1"/>
                    <a:pt x="1064" y="153"/>
                    <a:pt x="1034" y="396"/>
                  </a:cubicBezTo>
                  <a:cubicBezTo>
                    <a:pt x="973" y="639"/>
                    <a:pt x="912" y="1004"/>
                    <a:pt x="730" y="1399"/>
                  </a:cubicBezTo>
                  <a:cubicBezTo>
                    <a:pt x="517" y="1824"/>
                    <a:pt x="274" y="2372"/>
                    <a:pt x="152" y="2980"/>
                  </a:cubicBezTo>
                  <a:cubicBezTo>
                    <a:pt x="31" y="3587"/>
                    <a:pt x="0" y="4287"/>
                    <a:pt x="183" y="5016"/>
                  </a:cubicBezTo>
                  <a:cubicBezTo>
                    <a:pt x="335" y="5745"/>
                    <a:pt x="578" y="6353"/>
                    <a:pt x="730" y="6961"/>
                  </a:cubicBezTo>
                  <a:cubicBezTo>
                    <a:pt x="851" y="7569"/>
                    <a:pt x="942" y="8086"/>
                    <a:pt x="912" y="8542"/>
                  </a:cubicBezTo>
                  <a:cubicBezTo>
                    <a:pt x="790" y="9454"/>
                    <a:pt x="456" y="10001"/>
                    <a:pt x="487" y="10001"/>
                  </a:cubicBezTo>
                  <a:cubicBezTo>
                    <a:pt x="487" y="10001"/>
                    <a:pt x="608" y="9879"/>
                    <a:pt x="730" y="9667"/>
                  </a:cubicBezTo>
                  <a:cubicBezTo>
                    <a:pt x="821" y="9423"/>
                    <a:pt x="973" y="9059"/>
                    <a:pt x="1034" y="8603"/>
                  </a:cubicBezTo>
                  <a:cubicBezTo>
                    <a:pt x="1094" y="8086"/>
                    <a:pt x="1034" y="7539"/>
                    <a:pt x="882" y="6931"/>
                  </a:cubicBezTo>
                  <a:cubicBezTo>
                    <a:pt x="730" y="6323"/>
                    <a:pt x="487" y="5654"/>
                    <a:pt x="335" y="4986"/>
                  </a:cubicBezTo>
                  <a:cubicBezTo>
                    <a:pt x="183" y="4287"/>
                    <a:pt x="183" y="3618"/>
                    <a:pt x="304" y="3040"/>
                  </a:cubicBezTo>
                  <a:cubicBezTo>
                    <a:pt x="426" y="2432"/>
                    <a:pt x="638" y="1946"/>
                    <a:pt x="821" y="1521"/>
                  </a:cubicBezTo>
                  <a:cubicBezTo>
                    <a:pt x="1034" y="1065"/>
                    <a:pt x="1064" y="700"/>
                    <a:pt x="1094" y="426"/>
                  </a:cubicBezTo>
                  <a:cubicBezTo>
                    <a:pt x="1125" y="153"/>
                    <a:pt x="1064" y="1"/>
                    <a:pt x="1064" y="1"/>
                  </a:cubicBezTo>
                  <a:close/>
                </a:path>
              </a:pathLst>
            </a:custGeom>
            <a:solidFill>
              <a:srgbClr val="212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
            <p:cNvSpPr/>
            <p:nvPr/>
          </p:nvSpPr>
          <p:spPr>
            <a:xfrm>
              <a:off x="2982850" y="2928150"/>
              <a:ext cx="1848050" cy="1468125"/>
            </a:xfrm>
            <a:custGeom>
              <a:rect b="b" l="l" r="r" t="t"/>
              <a:pathLst>
                <a:path extrusionOk="0" h="58725" w="73922">
                  <a:moveTo>
                    <a:pt x="47752" y="12493"/>
                  </a:moveTo>
                  <a:lnTo>
                    <a:pt x="47387" y="12523"/>
                  </a:lnTo>
                  <a:lnTo>
                    <a:pt x="47387" y="12523"/>
                  </a:lnTo>
                  <a:lnTo>
                    <a:pt x="47745" y="12500"/>
                  </a:lnTo>
                  <a:lnTo>
                    <a:pt x="47745" y="12500"/>
                  </a:lnTo>
                  <a:cubicBezTo>
                    <a:pt x="47747" y="12498"/>
                    <a:pt x="47750" y="12495"/>
                    <a:pt x="47752" y="12493"/>
                  </a:cubicBezTo>
                  <a:close/>
                  <a:moveTo>
                    <a:pt x="12858" y="0"/>
                  </a:moveTo>
                  <a:cubicBezTo>
                    <a:pt x="8572" y="365"/>
                    <a:pt x="4316" y="699"/>
                    <a:pt x="0" y="1003"/>
                  </a:cubicBezTo>
                  <a:cubicBezTo>
                    <a:pt x="152" y="10213"/>
                    <a:pt x="882" y="24195"/>
                    <a:pt x="4043" y="27417"/>
                  </a:cubicBezTo>
                  <a:cubicBezTo>
                    <a:pt x="5441" y="28842"/>
                    <a:pt x="7919" y="29347"/>
                    <a:pt x="10729" y="29347"/>
                  </a:cubicBezTo>
                  <a:cubicBezTo>
                    <a:pt x="17571" y="29347"/>
                    <a:pt x="26384" y="26353"/>
                    <a:pt x="26384" y="26353"/>
                  </a:cubicBezTo>
                  <a:lnTo>
                    <a:pt x="28299" y="32979"/>
                  </a:lnTo>
                  <a:cubicBezTo>
                    <a:pt x="28299" y="32979"/>
                    <a:pt x="23982" y="39059"/>
                    <a:pt x="22615" y="45806"/>
                  </a:cubicBezTo>
                  <a:cubicBezTo>
                    <a:pt x="22615" y="45806"/>
                    <a:pt x="32132" y="50557"/>
                    <a:pt x="42596" y="50557"/>
                  </a:cubicBezTo>
                  <a:cubicBezTo>
                    <a:pt x="46362" y="50557"/>
                    <a:pt x="50250" y="49942"/>
                    <a:pt x="53861" y="48268"/>
                  </a:cubicBezTo>
                  <a:lnTo>
                    <a:pt x="54500" y="43284"/>
                  </a:lnTo>
                  <a:lnTo>
                    <a:pt x="61217" y="58725"/>
                  </a:lnTo>
                  <a:lnTo>
                    <a:pt x="73831" y="53861"/>
                  </a:lnTo>
                  <a:cubicBezTo>
                    <a:pt x="73921" y="53831"/>
                    <a:pt x="59306" y="12345"/>
                    <a:pt x="50155" y="12345"/>
                  </a:cubicBezTo>
                  <a:cubicBezTo>
                    <a:pt x="50022" y="12345"/>
                    <a:pt x="49889" y="12353"/>
                    <a:pt x="49758" y="12371"/>
                  </a:cubicBezTo>
                  <a:lnTo>
                    <a:pt x="47745" y="12500"/>
                  </a:lnTo>
                  <a:lnTo>
                    <a:pt x="47745" y="12500"/>
                  </a:lnTo>
                  <a:cubicBezTo>
                    <a:pt x="45307" y="15139"/>
                    <a:pt x="41711" y="16669"/>
                    <a:pt x="38131" y="16669"/>
                  </a:cubicBezTo>
                  <a:cubicBezTo>
                    <a:pt x="36934" y="16669"/>
                    <a:pt x="35740" y="16498"/>
                    <a:pt x="34591" y="16140"/>
                  </a:cubicBezTo>
                  <a:cubicBezTo>
                    <a:pt x="32341" y="15441"/>
                    <a:pt x="30214" y="13800"/>
                    <a:pt x="29332" y="11733"/>
                  </a:cubicBezTo>
                  <a:cubicBezTo>
                    <a:pt x="26232" y="11733"/>
                    <a:pt x="21216" y="12554"/>
                    <a:pt x="13496" y="15897"/>
                  </a:cubicBezTo>
                  <a:lnTo>
                    <a:pt x="12858" y="0"/>
                  </a:ln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
            <p:cNvSpPr/>
            <p:nvPr/>
          </p:nvSpPr>
          <p:spPr>
            <a:xfrm>
              <a:off x="4174350" y="1878325"/>
              <a:ext cx="160375" cy="324900"/>
            </a:xfrm>
            <a:custGeom>
              <a:rect b="b" l="l" r="r" t="t"/>
              <a:pathLst>
                <a:path extrusionOk="0" h="12996" w="6415">
                  <a:moveTo>
                    <a:pt x="1987" y="0"/>
                  </a:moveTo>
                  <a:cubicBezTo>
                    <a:pt x="1543" y="0"/>
                    <a:pt x="1542" y="769"/>
                    <a:pt x="1612" y="1415"/>
                  </a:cubicBezTo>
                  <a:cubicBezTo>
                    <a:pt x="1764" y="2540"/>
                    <a:pt x="2250" y="3695"/>
                    <a:pt x="2128" y="4880"/>
                  </a:cubicBezTo>
                  <a:cubicBezTo>
                    <a:pt x="1976" y="6248"/>
                    <a:pt x="913" y="7312"/>
                    <a:pt x="487" y="8589"/>
                  </a:cubicBezTo>
                  <a:cubicBezTo>
                    <a:pt x="1" y="10108"/>
                    <a:pt x="426" y="11902"/>
                    <a:pt x="1612" y="12996"/>
                  </a:cubicBezTo>
                  <a:lnTo>
                    <a:pt x="6414" y="8923"/>
                  </a:lnTo>
                  <a:cubicBezTo>
                    <a:pt x="5107" y="7646"/>
                    <a:pt x="4651" y="5731"/>
                    <a:pt x="4135" y="3968"/>
                  </a:cubicBezTo>
                  <a:cubicBezTo>
                    <a:pt x="3831" y="2813"/>
                    <a:pt x="3527" y="1020"/>
                    <a:pt x="2554" y="260"/>
                  </a:cubicBezTo>
                  <a:cubicBezTo>
                    <a:pt x="2313" y="77"/>
                    <a:pt x="2128" y="0"/>
                    <a:pt x="1987"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
            <p:cNvSpPr/>
            <p:nvPr/>
          </p:nvSpPr>
          <p:spPr>
            <a:xfrm>
              <a:off x="1017000" y="3343050"/>
              <a:ext cx="338175" cy="478750"/>
            </a:xfrm>
            <a:custGeom>
              <a:rect b="b" l="l" r="r" t="t"/>
              <a:pathLst>
                <a:path extrusionOk="0" h="19150" w="13527">
                  <a:moveTo>
                    <a:pt x="9059" y="0"/>
                  </a:moveTo>
                  <a:lnTo>
                    <a:pt x="1" y="3830"/>
                  </a:lnTo>
                  <a:lnTo>
                    <a:pt x="8238" y="19149"/>
                  </a:lnTo>
                  <a:cubicBezTo>
                    <a:pt x="8238" y="19149"/>
                    <a:pt x="10730" y="17478"/>
                    <a:pt x="7569" y="9818"/>
                  </a:cubicBezTo>
                  <a:lnTo>
                    <a:pt x="13527" y="6049"/>
                  </a:lnTo>
                  <a:lnTo>
                    <a:pt x="9059" y="0"/>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
            <p:cNvSpPr/>
            <p:nvPr/>
          </p:nvSpPr>
          <p:spPr>
            <a:xfrm>
              <a:off x="1045875" y="3425125"/>
              <a:ext cx="197600" cy="373125"/>
            </a:xfrm>
            <a:custGeom>
              <a:rect b="b" l="l" r="r" t="t"/>
              <a:pathLst>
                <a:path extrusionOk="0" h="14925" w="7904">
                  <a:moveTo>
                    <a:pt x="335" y="0"/>
                  </a:moveTo>
                  <a:lnTo>
                    <a:pt x="1" y="91"/>
                  </a:lnTo>
                  <a:lnTo>
                    <a:pt x="7752" y="14924"/>
                  </a:lnTo>
                  <a:cubicBezTo>
                    <a:pt x="7782" y="14772"/>
                    <a:pt x="7843" y="14620"/>
                    <a:pt x="7904" y="14438"/>
                  </a:cubicBezTo>
                  <a:cubicBezTo>
                    <a:pt x="5381" y="9605"/>
                    <a:pt x="2827" y="4803"/>
                    <a:pt x="335"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
            <p:cNvSpPr/>
            <p:nvPr/>
          </p:nvSpPr>
          <p:spPr>
            <a:xfrm>
              <a:off x="2390900" y="4077850"/>
              <a:ext cx="433900" cy="282700"/>
            </a:xfrm>
            <a:custGeom>
              <a:rect b="b" l="l" r="r" t="t"/>
              <a:pathLst>
                <a:path extrusionOk="0" h="11308" w="17356">
                  <a:moveTo>
                    <a:pt x="8845" y="1"/>
                  </a:moveTo>
                  <a:lnTo>
                    <a:pt x="1368" y="791"/>
                  </a:lnTo>
                  <a:lnTo>
                    <a:pt x="0" y="10457"/>
                  </a:lnTo>
                  <a:lnTo>
                    <a:pt x="17356" y="11308"/>
                  </a:lnTo>
                  <a:cubicBezTo>
                    <a:pt x="17356" y="11308"/>
                    <a:pt x="17204" y="8329"/>
                    <a:pt x="8997" y="7083"/>
                  </a:cubicBezTo>
                  <a:lnTo>
                    <a:pt x="8845" y="1"/>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2"/>
            <p:cNvSpPr/>
            <p:nvPr/>
          </p:nvSpPr>
          <p:spPr>
            <a:xfrm>
              <a:off x="2395450" y="4301275"/>
              <a:ext cx="418725" cy="34200"/>
            </a:xfrm>
            <a:custGeom>
              <a:rect b="b" l="l" r="r" t="t"/>
              <a:pathLst>
                <a:path extrusionOk="0" h="1368" w="16749">
                  <a:moveTo>
                    <a:pt x="31" y="0"/>
                  </a:moveTo>
                  <a:lnTo>
                    <a:pt x="0" y="365"/>
                  </a:lnTo>
                  <a:lnTo>
                    <a:pt x="16748" y="1368"/>
                  </a:lnTo>
                  <a:cubicBezTo>
                    <a:pt x="16688" y="1277"/>
                    <a:pt x="16566" y="1125"/>
                    <a:pt x="16414" y="1003"/>
                  </a:cubicBezTo>
                  <a:cubicBezTo>
                    <a:pt x="10943" y="669"/>
                    <a:pt x="5502" y="365"/>
                    <a:pt x="3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2"/>
            <p:cNvSpPr/>
            <p:nvPr/>
          </p:nvSpPr>
          <p:spPr>
            <a:xfrm>
              <a:off x="1187225" y="2805800"/>
              <a:ext cx="1189250" cy="871625"/>
            </a:xfrm>
            <a:custGeom>
              <a:rect b="b" l="l" r="r" t="t"/>
              <a:pathLst>
                <a:path extrusionOk="0" h="34865" w="47570">
                  <a:moveTo>
                    <a:pt x="47570" y="1"/>
                  </a:moveTo>
                  <a:lnTo>
                    <a:pt x="29089" y="2919"/>
                  </a:lnTo>
                  <a:lnTo>
                    <a:pt x="0" y="17630"/>
                  </a:lnTo>
                  <a:cubicBezTo>
                    <a:pt x="1550" y="23770"/>
                    <a:pt x="4590" y="29697"/>
                    <a:pt x="8511" y="34864"/>
                  </a:cubicBezTo>
                  <a:lnTo>
                    <a:pt x="46840" y="11217"/>
                  </a:lnTo>
                  <a:lnTo>
                    <a:pt x="4757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
            <p:cNvSpPr/>
            <p:nvPr/>
          </p:nvSpPr>
          <p:spPr>
            <a:xfrm>
              <a:off x="1327050" y="2879500"/>
              <a:ext cx="1041825" cy="574525"/>
            </a:xfrm>
            <a:custGeom>
              <a:rect b="b" l="l" r="r" t="t"/>
              <a:pathLst>
                <a:path extrusionOk="0" h="22981" w="41673">
                  <a:moveTo>
                    <a:pt x="41673" y="1"/>
                  </a:moveTo>
                  <a:cubicBezTo>
                    <a:pt x="41672" y="1"/>
                    <a:pt x="41520" y="92"/>
                    <a:pt x="41186" y="275"/>
                  </a:cubicBezTo>
                  <a:cubicBezTo>
                    <a:pt x="40761" y="548"/>
                    <a:pt x="40335" y="791"/>
                    <a:pt x="39818" y="1095"/>
                  </a:cubicBezTo>
                  <a:cubicBezTo>
                    <a:pt x="39150" y="1490"/>
                    <a:pt x="38481" y="1946"/>
                    <a:pt x="37691" y="2433"/>
                  </a:cubicBezTo>
                  <a:cubicBezTo>
                    <a:pt x="36840" y="2949"/>
                    <a:pt x="35897" y="3527"/>
                    <a:pt x="34834" y="4196"/>
                  </a:cubicBezTo>
                  <a:cubicBezTo>
                    <a:pt x="32736" y="5472"/>
                    <a:pt x="30183" y="6992"/>
                    <a:pt x="27387" y="8633"/>
                  </a:cubicBezTo>
                  <a:cubicBezTo>
                    <a:pt x="24560" y="10275"/>
                    <a:pt x="21429" y="12007"/>
                    <a:pt x="18116" y="13801"/>
                  </a:cubicBezTo>
                  <a:cubicBezTo>
                    <a:pt x="14803" y="15594"/>
                    <a:pt x="11611" y="17205"/>
                    <a:pt x="8693" y="18664"/>
                  </a:cubicBezTo>
                  <a:cubicBezTo>
                    <a:pt x="5775" y="20092"/>
                    <a:pt x="3100" y="21369"/>
                    <a:pt x="851" y="22372"/>
                  </a:cubicBezTo>
                  <a:cubicBezTo>
                    <a:pt x="547" y="22524"/>
                    <a:pt x="243" y="22646"/>
                    <a:pt x="0" y="22798"/>
                  </a:cubicBezTo>
                  <a:cubicBezTo>
                    <a:pt x="61" y="22889"/>
                    <a:pt x="182" y="22919"/>
                    <a:pt x="243" y="22980"/>
                  </a:cubicBezTo>
                  <a:cubicBezTo>
                    <a:pt x="486" y="22889"/>
                    <a:pt x="760" y="22767"/>
                    <a:pt x="1003" y="22646"/>
                  </a:cubicBezTo>
                  <a:cubicBezTo>
                    <a:pt x="3252" y="21673"/>
                    <a:pt x="5958" y="20396"/>
                    <a:pt x="8876" y="18998"/>
                  </a:cubicBezTo>
                  <a:cubicBezTo>
                    <a:pt x="11794" y="17570"/>
                    <a:pt x="14985" y="15959"/>
                    <a:pt x="18329" y="14165"/>
                  </a:cubicBezTo>
                  <a:cubicBezTo>
                    <a:pt x="21642" y="12402"/>
                    <a:pt x="24803" y="10639"/>
                    <a:pt x="27599" y="8968"/>
                  </a:cubicBezTo>
                  <a:cubicBezTo>
                    <a:pt x="30426" y="7296"/>
                    <a:pt x="32919" y="5776"/>
                    <a:pt x="35016" y="4439"/>
                  </a:cubicBezTo>
                  <a:cubicBezTo>
                    <a:pt x="36080" y="3800"/>
                    <a:pt x="36992" y="3193"/>
                    <a:pt x="37843" y="2676"/>
                  </a:cubicBezTo>
                  <a:cubicBezTo>
                    <a:pt x="38663" y="2129"/>
                    <a:pt x="39362" y="1673"/>
                    <a:pt x="39910" y="1247"/>
                  </a:cubicBezTo>
                  <a:cubicBezTo>
                    <a:pt x="40426" y="913"/>
                    <a:pt x="40821" y="609"/>
                    <a:pt x="41217" y="335"/>
                  </a:cubicBezTo>
                  <a:lnTo>
                    <a:pt x="41673" y="1"/>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
            <p:cNvSpPr/>
            <p:nvPr/>
          </p:nvSpPr>
          <p:spPr>
            <a:xfrm>
              <a:off x="1235850" y="3215375"/>
              <a:ext cx="219625" cy="433925"/>
            </a:xfrm>
            <a:custGeom>
              <a:rect b="b" l="l" r="r" t="t"/>
              <a:pathLst>
                <a:path extrusionOk="0" h="17357" w="8785">
                  <a:moveTo>
                    <a:pt x="456" y="1"/>
                  </a:moveTo>
                  <a:lnTo>
                    <a:pt x="1" y="244"/>
                  </a:lnTo>
                  <a:lnTo>
                    <a:pt x="213" y="1034"/>
                  </a:lnTo>
                  <a:cubicBezTo>
                    <a:pt x="426" y="1885"/>
                    <a:pt x="760" y="2767"/>
                    <a:pt x="1064" y="3648"/>
                  </a:cubicBezTo>
                  <a:cubicBezTo>
                    <a:pt x="1703" y="5472"/>
                    <a:pt x="2523" y="7448"/>
                    <a:pt x="3526" y="9484"/>
                  </a:cubicBezTo>
                  <a:cubicBezTo>
                    <a:pt x="4499" y="11490"/>
                    <a:pt x="5624" y="13314"/>
                    <a:pt x="6688" y="14955"/>
                  </a:cubicBezTo>
                  <a:cubicBezTo>
                    <a:pt x="7204" y="15746"/>
                    <a:pt x="7751" y="16506"/>
                    <a:pt x="8268" y="17235"/>
                  </a:cubicBezTo>
                  <a:cubicBezTo>
                    <a:pt x="8299" y="17266"/>
                    <a:pt x="8299" y="17296"/>
                    <a:pt x="8359" y="17357"/>
                  </a:cubicBezTo>
                  <a:lnTo>
                    <a:pt x="8785" y="17083"/>
                  </a:lnTo>
                  <a:cubicBezTo>
                    <a:pt x="8785" y="16992"/>
                    <a:pt x="8755" y="16962"/>
                    <a:pt x="8724" y="16931"/>
                  </a:cubicBezTo>
                  <a:cubicBezTo>
                    <a:pt x="8238" y="16232"/>
                    <a:pt x="7751" y="15442"/>
                    <a:pt x="7204" y="14651"/>
                  </a:cubicBezTo>
                  <a:cubicBezTo>
                    <a:pt x="6171" y="13010"/>
                    <a:pt x="5107" y="11186"/>
                    <a:pt x="4134" y="9211"/>
                  </a:cubicBezTo>
                  <a:cubicBezTo>
                    <a:pt x="3131" y="7235"/>
                    <a:pt x="2311" y="5259"/>
                    <a:pt x="1612" y="3466"/>
                  </a:cubicBezTo>
                  <a:cubicBezTo>
                    <a:pt x="1277" y="2554"/>
                    <a:pt x="973" y="1733"/>
                    <a:pt x="700" y="882"/>
                  </a:cubicBezTo>
                  <a:cubicBezTo>
                    <a:pt x="608" y="578"/>
                    <a:pt x="517" y="274"/>
                    <a:pt x="456" y="1"/>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
            <p:cNvSpPr/>
            <p:nvPr/>
          </p:nvSpPr>
          <p:spPr>
            <a:xfrm>
              <a:off x="1603650" y="2294400"/>
              <a:ext cx="1180875" cy="1853525"/>
            </a:xfrm>
            <a:custGeom>
              <a:rect b="b" l="l" r="r" t="t"/>
              <a:pathLst>
                <a:path extrusionOk="0" h="74141" w="47235">
                  <a:moveTo>
                    <a:pt x="9119" y="0"/>
                  </a:moveTo>
                  <a:cubicBezTo>
                    <a:pt x="9119" y="0"/>
                    <a:pt x="0" y="9757"/>
                    <a:pt x="4955" y="18329"/>
                  </a:cubicBezTo>
                  <a:cubicBezTo>
                    <a:pt x="8273" y="24084"/>
                    <a:pt x="18050" y="25023"/>
                    <a:pt x="24075" y="25023"/>
                  </a:cubicBezTo>
                  <a:cubicBezTo>
                    <a:pt x="26991" y="25023"/>
                    <a:pt x="29028" y="24803"/>
                    <a:pt x="29028" y="24803"/>
                  </a:cubicBezTo>
                  <a:lnTo>
                    <a:pt x="29028" y="24803"/>
                  </a:lnTo>
                  <a:lnTo>
                    <a:pt x="26566" y="73223"/>
                  </a:lnTo>
                  <a:cubicBezTo>
                    <a:pt x="28882" y="73859"/>
                    <a:pt x="31303" y="74140"/>
                    <a:pt x="33732" y="74140"/>
                  </a:cubicBezTo>
                  <a:cubicBezTo>
                    <a:pt x="36530" y="74140"/>
                    <a:pt x="39338" y="73767"/>
                    <a:pt x="42007" y="73132"/>
                  </a:cubicBezTo>
                  <a:cubicBezTo>
                    <a:pt x="43800" y="72737"/>
                    <a:pt x="45533" y="72190"/>
                    <a:pt x="47235" y="71552"/>
                  </a:cubicBezTo>
                  <a:cubicBezTo>
                    <a:pt x="46931" y="68026"/>
                    <a:pt x="46050" y="57022"/>
                    <a:pt x="45290" y="44803"/>
                  </a:cubicBezTo>
                  <a:cubicBezTo>
                    <a:pt x="44287" y="28511"/>
                    <a:pt x="44986" y="10092"/>
                    <a:pt x="34195" y="9545"/>
                  </a:cubicBezTo>
                  <a:lnTo>
                    <a:pt x="911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
            <p:cNvSpPr/>
            <p:nvPr/>
          </p:nvSpPr>
          <p:spPr>
            <a:xfrm>
              <a:off x="2270825" y="4004150"/>
              <a:ext cx="509150" cy="77850"/>
            </a:xfrm>
            <a:custGeom>
              <a:rect b="b" l="l" r="r" t="t"/>
              <a:pathLst>
                <a:path extrusionOk="0" h="3114" w="20366">
                  <a:moveTo>
                    <a:pt x="20335" y="0"/>
                  </a:moveTo>
                  <a:cubicBezTo>
                    <a:pt x="17630" y="912"/>
                    <a:pt x="14469" y="1703"/>
                    <a:pt x="11095" y="2128"/>
                  </a:cubicBezTo>
                  <a:cubicBezTo>
                    <a:pt x="9192" y="2359"/>
                    <a:pt x="7336" y="2460"/>
                    <a:pt x="5565" y="2460"/>
                  </a:cubicBezTo>
                  <a:cubicBezTo>
                    <a:pt x="3601" y="2460"/>
                    <a:pt x="1741" y="2336"/>
                    <a:pt x="31" y="2128"/>
                  </a:cubicBezTo>
                  <a:lnTo>
                    <a:pt x="1" y="2675"/>
                  </a:lnTo>
                  <a:cubicBezTo>
                    <a:pt x="1797" y="2946"/>
                    <a:pt x="3792" y="3114"/>
                    <a:pt x="5918" y="3114"/>
                  </a:cubicBezTo>
                  <a:cubicBezTo>
                    <a:pt x="7603" y="3114"/>
                    <a:pt x="9371" y="3008"/>
                    <a:pt x="11186" y="2766"/>
                  </a:cubicBezTo>
                  <a:cubicBezTo>
                    <a:pt x="14560" y="2371"/>
                    <a:pt x="17660" y="1551"/>
                    <a:pt x="20366" y="608"/>
                  </a:cubicBezTo>
                  <a:cubicBezTo>
                    <a:pt x="20366" y="426"/>
                    <a:pt x="20335" y="244"/>
                    <a:pt x="20335"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
            <p:cNvSpPr/>
            <p:nvPr/>
          </p:nvSpPr>
          <p:spPr>
            <a:xfrm>
              <a:off x="1790575" y="2431925"/>
              <a:ext cx="772075" cy="1640650"/>
            </a:xfrm>
            <a:custGeom>
              <a:rect b="b" l="l" r="r" t="t"/>
              <a:pathLst>
                <a:path extrusionOk="0" h="65626" w="30883">
                  <a:moveTo>
                    <a:pt x="0" y="1"/>
                  </a:moveTo>
                  <a:lnTo>
                    <a:pt x="0" y="244"/>
                  </a:lnTo>
                  <a:cubicBezTo>
                    <a:pt x="0" y="396"/>
                    <a:pt x="0" y="609"/>
                    <a:pt x="31" y="913"/>
                  </a:cubicBezTo>
                  <a:cubicBezTo>
                    <a:pt x="92" y="1521"/>
                    <a:pt x="244" y="2372"/>
                    <a:pt x="639" y="3466"/>
                  </a:cubicBezTo>
                  <a:cubicBezTo>
                    <a:pt x="1003" y="4530"/>
                    <a:pt x="1672" y="5776"/>
                    <a:pt x="2645" y="7022"/>
                  </a:cubicBezTo>
                  <a:cubicBezTo>
                    <a:pt x="3648" y="8299"/>
                    <a:pt x="5016" y="9576"/>
                    <a:pt x="6748" y="10609"/>
                  </a:cubicBezTo>
                  <a:cubicBezTo>
                    <a:pt x="8511" y="11642"/>
                    <a:pt x="10639" y="12433"/>
                    <a:pt x="12949" y="12889"/>
                  </a:cubicBezTo>
                  <a:cubicBezTo>
                    <a:pt x="14134" y="13101"/>
                    <a:pt x="15350" y="13223"/>
                    <a:pt x="16627" y="13253"/>
                  </a:cubicBezTo>
                  <a:cubicBezTo>
                    <a:pt x="16954" y="13269"/>
                    <a:pt x="17278" y="13274"/>
                    <a:pt x="17603" y="13274"/>
                  </a:cubicBezTo>
                  <a:cubicBezTo>
                    <a:pt x="18576" y="13274"/>
                    <a:pt x="19545" y="13223"/>
                    <a:pt x="20548" y="13223"/>
                  </a:cubicBezTo>
                  <a:cubicBezTo>
                    <a:pt x="21885" y="13223"/>
                    <a:pt x="23253" y="13345"/>
                    <a:pt x="24499" y="13801"/>
                  </a:cubicBezTo>
                  <a:cubicBezTo>
                    <a:pt x="25746" y="14257"/>
                    <a:pt x="26840" y="15229"/>
                    <a:pt x="27539" y="16445"/>
                  </a:cubicBezTo>
                  <a:cubicBezTo>
                    <a:pt x="27904" y="17053"/>
                    <a:pt x="28147" y="17752"/>
                    <a:pt x="28329" y="18421"/>
                  </a:cubicBezTo>
                  <a:cubicBezTo>
                    <a:pt x="28512" y="19120"/>
                    <a:pt x="28633" y="19849"/>
                    <a:pt x="28755" y="20609"/>
                  </a:cubicBezTo>
                  <a:cubicBezTo>
                    <a:pt x="28907" y="22068"/>
                    <a:pt x="28937" y="23588"/>
                    <a:pt x="29028" y="25108"/>
                  </a:cubicBezTo>
                  <a:cubicBezTo>
                    <a:pt x="29211" y="28208"/>
                    <a:pt x="29393" y="31187"/>
                    <a:pt x="29575" y="34074"/>
                  </a:cubicBezTo>
                  <a:cubicBezTo>
                    <a:pt x="29667" y="35625"/>
                    <a:pt x="29788" y="37023"/>
                    <a:pt x="29849" y="38421"/>
                  </a:cubicBezTo>
                  <a:lnTo>
                    <a:pt x="29971" y="40488"/>
                  </a:lnTo>
                  <a:cubicBezTo>
                    <a:pt x="30001" y="41157"/>
                    <a:pt x="30031" y="41856"/>
                    <a:pt x="30092" y="42494"/>
                  </a:cubicBezTo>
                  <a:cubicBezTo>
                    <a:pt x="30305" y="47813"/>
                    <a:pt x="30457" y="52585"/>
                    <a:pt x="30548" y="56628"/>
                  </a:cubicBezTo>
                  <a:cubicBezTo>
                    <a:pt x="30609" y="60336"/>
                    <a:pt x="30639" y="63437"/>
                    <a:pt x="30639" y="65625"/>
                  </a:cubicBezTo>
                  <a:cubicBezTo>
                    <a:pt x="30730" y="65595"/>
                    <a:pt x="30761" y="65595"/>
                    <a:pt x="30852" y="65564"/>
                  </a:cubicBezTo>
                  <a:cubicBezTo>
                    <a:pt x="30882" y="63345"/>
                    <a:pt x="30882" y="60306"/>
                    <a:pt x="30852" y="56598"/>
                  </a:cubicBezTo>
                  <a:cubicBezTo>
                    <a:pt x="30791" y="52555"/>
                    <a:pt x="30700" y="47783"/>
                    <a:pt x="30457" y="42403"/>
                  </a:cubicBezTo>
                  <a:cubicBezTo>
                    <a:pt x="30427" y="41734"/>
                    <a:pt x="30396" y="41065"/>
                    <a:pt x="30396" y="40397"/>
                  </a:cubicBezTo>
                  <a:lnTo>
                    <a:pt x="30275" y="38330"/>
                  </a:lnTo>
                  <a:cubicBezTo>
                    <a:pt x="30183" y="36932"/>
                    <a:pt x="30092" y="35533"/>
                    <a:pt x="30001" y="34105"/>
                  </a:cubicBezTo>
                  <a:cubicBezTo>
                    <a:pt x="29819" y="31187"/>
                    <a:pt x="29636" y="28208"/>
                    <a:pt x="29423" y="25108"/>
                  </a:cubicBezTo>
                  <a:cubicBezTo>
                    <a:pt x="29363" y="23588"/>
                    <a:pt x="29363" y="22068"/>
                    <a:pt x="29180" y="20548"/>
                  </a:cubicBezTo>
                  <a:cubicBezTo>
                    <a:pt x="29089" y="19789"/>
                    <a:pt x="28937" y="19089"/>
                    <a:pt x="28755" y="18360"/>
                  </a:cubicBezTo>
                  <a:cubicBezTo>
                    <a:pt x="28512" y="17630"/>
                    <a:pt x="28299" y="16901"/>
                    <a:pt x="27904" y="16263"/>
                  </a:cubicBezTo>
                  <a:cubicBezTo>
                    <a:pt x="27205" y="14986"/>
                    <a:pt x="25989" y="13953"/>
                    <a:pt x="24651" y="13466"/>
                  </a:cubicBezTo>
                  <a:cubicBezTo>
                    <a:pt x="23284" y="12949"/>
                    <a:pt x="21885" y="12858"/>
                    <a:pt x="20548" y="12858"/>
                  </a:cubicBezTo>
                  <a:cubicBezTo>
                    <a:pt x="19478" y="12858"/>
                    <a:pt x="18447" y="12897"/>
                    <a:pt x="17424" y="12897"/>
                  </a:cubicBezTo>
                  <a:cubicBezTo>
                    <a:pt x="17168" y="12897"/>
                    <a:pt x="16913" y="12895"/>
                    <a:pt x="16657" y="12889"/>
                  </a:cubicBezTo>
                  <a:cubicBezTo>
                    <a:pt x="15411" y="12858"/>
                    <a:pt x="14195" y="12737"/>
                    <a:pt x="13071" y="12554"/>
                  </a:cubicBezTo>
                  <a:cubicBezTo>
                    <a:pt x="10730" y="12129"/>
                    <a:pt x="8663" y="11369"/>
                    <a:pt x="6931" y="10335"/>
                  </a:cubicBezTo>
                  <a:cubicBezTo>
                    <a:pt x="5198" y="9363"/>
                    <a:pt x="3861" y="8086"/>
                    <a:pt x="2888" y="6870"/>
                  </a:cubicBezTo>
                  <a:cubicBezTo>
                    <a:pt x="1885" y="5624"/>
                    <a:pt x="1216" y="4408"/>
                    <a:pt x="821" y="3375"/>
                  </a:cubicBezTo>
                  <a:cubicBezTo>
                    <a:pt x="396" y="2372"/>
                    <a:pt x="213" y="1490"/>
                    <a:pt x="152" y="913"/>
                  </a:cubicBezTo>
                  <a:cubicBezTo>
                    <a:pt x="61" y="335"/>
                    <a:pt x="31" y="1"/>
                    <a:pt x="0" y="1"/>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
            <p:cNvSpPr/>
            <p:nvPr/>
          </p:nvSpPr>
          <p:spPr>
            <a:xfrm>
              <a:off x="1846050" y="2321725"/>
              <a:ext cx="40300" cy="272125"/>
            </a:xfrm>
            <a:custGeom>
              <a:rect b="b" l="l" r="r" t="t"/>
              <a:pathLst>
                <a:path extrusionOk="0" h="10885" w="1612">
                  <a:moveTo>
                    <a:pt x="157" y="1"/>
                  </a:moveTo>
                  <a:cubicBezTo>
                    <a:pt x="155" y="1"/>
                    <a:pt x="154" y="1"/>
                    <a:pt x="152" y="2"/>
                  </a:cubicBezTo>
                  <a:cubicBezTo>
                    <a:pt x="91" y="2"/>
                    <a:pt x="243" y="670"/>
                    <a:pt x="456" y="1643"/>
                  </a:cubicBezTo>
                  <a:cubicBezTo>
                    <a:pt x="699" y="2646"/>
                    <a:pt x="1003" y="4014"/>
                    <a:pt x="1125" y="5534"/>
                  </a:cubicBezTo>
                  <a:cubicBezTo>
                    <a:pt x="1216" y="7053"/>
                    <a:pt x="1003" y="8421"/>
                    <a:pt x="669" y="9363"/>
                  </a:cubicBezTo>
                  <a:cubicBezTo>
                    <a:pt x="365" y="10306"/>
                    <a:pt x="0" y="10853"/>
                    <a:pt x="61" y="10883"/>
                  </a:cubicBezTo>
                  <a:cubicBezTo>
                    <a:pt x="62" y="10884"/>
                    <a:pt x="63" y="10885"/>
                    <a:pt x="65" y="10885"/>
                  </a:cubicBezTo>
                  <a:cubicBezTo>
                    <a:pt x="118" y="10885"/>
                    <a:pt x="558" y="10400"/>
                    <a:pt x="912" y="9485"/>
                  </a:cubicBezTo>
                  <a:cubicBezTo>
                    <a:pt x="1338" y="8512"/>
                    <a:pt x="1611" y="7084"/>
                    <a:pt x="1490" y="5473"/>
                  </a:cubicBezTo>
                  <a:cubicBezTo>
                    <a:pt x="1368" y="3923"/>
                    <a:pt x="1003" y="2524"/>
                    <a:pt x="699" y="1582"/>
                  </a:cubicBezTo>
                  <a:cubicBezTo>
                    <a:pt x="432" y="603"/>
                    <a:pt x="223" y="1"/>
                    <a:pt x="157" y="1"/>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
            <p:cNvSpPr/>
            <p:nvPr/>
          </p:nvSpPr>
          <p:spPr>
            <a:xfrm>
              <a:off x="6408450" y="3658400"/>
              <a:ext cx="303975" cy="448350"/>
            </a:xfrm>
            <a:custGeom>
              <a:rect b="b" l="l" r="r" t="t"/>
              <a:pathLst>
                <a:path extrusionOk="0" h="17934" w="12159">
                  <a:moveTo>
                    <a:pt x="2401" y="0"/>
                  </a:moveTo>
                  <a:lnTo>
                    <a:pt x="0" y="7143"/>
                  </a:lnTo>
                  <a:lnTo>
                    <a:pt x="6839" y="8846"/>
                  </a:lnTo>
                  <a:cubicBezTo>
                    <a:pt x="6231" y="17144"/>
                    <a:pt x="9119" y="17934"/>
                    <a:pt x="9119" y="17934"/>
                  </a:cubicBezTo>
                  <a:lnTo>
                    <a:pt x="12158" y="791"/>
                  </a:lnTo>
                  <a:lnTo>
                    <a:pt x="2401" y="0"/>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
            <p:cNvSpPr/>
            <p:nvPr/>
          </p:nvSpPr>
          <p:spPr>
            <a:xfrm>
              <a:off x="6606775" y="3675875"/>
              <a:ext cx="76000" cy="414925"/>
            </a:xfrm>
            <a:custGeom>
              <a:rect b="b" l="l" r="r" t="t"/>
              <a:pathLst>
                <a:path extrusionOk="0" h="16597" w="3040">
                  <a:moveTo>
                    <a:pt x="2675" y="1"/>
                  </a:moveTo>
                  <a:cubicBezTo>
                    <a:pt x="1794" y="5381"/>
                    <a:pt x="882" y="10791"/>
                    <a:pt x="0" y="16171"/>
                  </a:cubicBezTo>
                  <a:cubicBezTo>
                    <a:pt x="122" y="16323"/>
                    <a:pt x="213" y="16475"/>
                    <a:pt x="304" y="16597"/>
                  </a:cubicBezTo>
                  <a:cubicBezTo>
                    <a:pt x="1216" y="11095"/>
                    <a:pt x="2128" y="5533"/>
                    <a:pt x="3040" y="31"/>
                  </a:cubicBezTo>
                  <a:lnTo>
                    <a:pt x="2675" y="1"/>
                  </a:ln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
            <p:cNvSpPr/>
            <p:nvPr/>
          </p:nvSpPr>
          <p:spPr>
            <a:xfrm>
              <a:off x="5306600" y="2661425"/>
              <a:ext cx="1282725" cy="1343500"/>
            </a:xfrm>
            <a:custGeom>
              <a:rect b="b" l="l" r="r" t="t"/>
              <a:pathLst>
                <a:path extrusionOk="0" h="53740" w="51309">
                  <a:moveTo>
                    <a:pt x="11064" y="0"/>
                  </a:moveTo>
                  <a:lnTo>
                    <a:pt x="0" y="5077"/>
                  </a:lnTo>
                  <a:cubicBezTo>
                    <a:pt x="0" y="5077"/>
                    <a:pt x="5502" y="39819"/>
                    <a:pt x="8542" y="42433"/>
                  </a:cubicBezTo>
                  <a:cubicBezTo>
                    <a:pt x="11581" y="45047"/>
                    <a:pt x="46810" y="53740"/>
                    <a:pt x="46810" y="53740"/>
                  </a:cubicBezTo>
                  <a:cubicBezTo>
                    <a:pt x="46810" y="53740"/>
                    <a:pt x="51308" y="42767"/>
                    <a:pt x="49880" y="33040"/>
                  </a:cubicBezTo>
                  <a:lnTo>
                    <a:pt x="19910" y="31065"/>
                  </a:lnTo>
                  <a:cubicBezTo>
                    <a:pt x="19910" y="31065"/>
                    <a:pt x="15441" y="5715"/>
                    <a:pt x="11064"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
            <p:cNvSpPr/>
            <p:nvPr/>
          </p:nvSpPr>
          <p:spPr>
            <a:xfrm>
              <a:off x="5507975" y="2697150"/>
              <a:ext cx="193800" cy="275100"/>
            </a:xfrm>
            <a:custGeom>
              <a:rect b="b" l="l" r="r" t="t"/>
              <a:pathLst>
                <a:path extrusionOk="0" h="11004" w="7752">
                  <a:moveTo>
                    <a:pt x="31" y="0"/>
                  </a:moveTo>
                  <a:lnTo>
                    <a:pt x="0" y="30"/>
                  </a:lnTo>
                  <a:cubicBezTo>
                    <a:pt x="0" y="122"/>
                    <a:pt x="0" y="334"/>
                    <a:pt x="31" y="638"/>
                  </a:cubicBezTo>
                  <a:cubicBezTo>
                    <a:pt x="61" y="1064"/>
                    <a:pt x="183" y="1672"/>
                    <a:pt x="365" y="2401"/>
                  </a:cubicBezTo>
                  <a:cubicBezTo>
                    <a:pt x="760" y="3830"/>
                    <a:pt x="1550" y="5806"/>
                    <a:pt x="2949" y="7629"/>
                  </a:cubicBezTo>
                  <a:cubicBezTo>
                    <a:pt x="3587" y="8541"/>
                    <a:pt x="4347" y="9362"/>
                    <a:pt x="5137" y="10000"/>
                  </a:cubicBezTo>
                  <a:cubicBezTo>
                    <a:pt x="5927" y="10638"/>
                    <a:pt x="6809" y="11003"/>
                    <a:pt x="7599" y="11003"/>
                  </a:cubicBezTo>
                  <a:lnTo>
                    <a:pt x="7751" y="11003"/>
                  </a:lnTo>
                  <a:cubicBezTo>
                    <a:pt x="7721" y="10912"/>
                    <a:pt x="7721" y="10821"/>
                    <a:pt x="7660" y="10699"/>
                  </a:cubicBezTo>
                  <a:lnTo>
                    <a:pt x="7630" y="10699"/>
                  </a:lnTo>
                  <a:cubicBezTo>
                    <a:pt x="6900" y="10669"/>
                    <a:pt x="6110" y="10335"/>
                    <a:pt x="5380" y="9696"/>
                  </a:cubicBezTo>
                  <a:cubicBezTo>
                    <a:pt x="4681" y="9088"/>
                    <a:pt x="3921" y="8298"/>
                    <a:pt x="3253" y="7386"/>
                  </a:cubicBezTo>
                  <a:cubicBezTo>
                    <a:pt x="1885" y="5593"/>
                    <a:pt x="1064" y="3678"/>
                    <a:pt x="639" y="2280"/>
                  </a:cubicBezTo>
                  <a:cubicBezTo>
                    <a:pt x="213" y="1033"/>
                    <a:pt x="122" y="182"/>
                    <a:pt x="31"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
            <p:cNvSpPr/>
            <p:nvPr/>
          </p:nvSpPr>
          <p:spPr>
            <a:xfrm>
              <a:off x="6403875" y="3485150"/>
              <a:ext cx="95025" cy="506100"/>
            </a:xfrm>
            <a:custGeom>
              <a:rect b="b" l="l" r="r" t="t"/>
              <a:pathLst>
                <a:path extrusionOk="0" h="20244" w="3801">
                  <a:moveTo>
                    <a:pt x="3344" y="0"/>
                  </a:moveTo>
                  <a:cubicBezTo>
                    <a:pt x="3344" y="213"/>
                    <a:pt x="3375" y="426"/>
                    <a:pt x="3375" y="669"/>
                  </a:cubicBezTo>
                  <a:cubicBezTo>
                    <a:pt x="3375" y="973"/>
                    <a:pt x="3405" y="1307"/>
                    <a:pt x="3405" y="1642"/>
                  </a:cubicBezTo>
                  <a:lnTo>
                    <a:pt x="3405" y="2705"/>
                  </a:lnTo>
                  <a:cubicBezTo>
                    <a:pt x="3405" y="3435"/>
                    <a:pt x="3375" y="4225"/>
                    <a:pt x="3375" y="5076"/>
                  </a:cubicBezTo>
                  <a:cubicBezTo>
                    <a:pt x="3283" y="6748"/>
                    <a:pt x="3101" y="8541"/>
                    <a:pt x="2797" y="10426"/>
                  </a:cubicBezTo>
                  <a:cubicBezTo>
                    <a:pt x="2463" y="12341"/>
                    <a:pt x="2037" y="14073"/>
                    <a:pt x="1581" y="15684"/>
                  </a:cubicBezTo>
                  <a:cubicBezTo>
                    <a:pt x="1308" y="16475"/>
                    <a:pt x="1125" y="17235"/>
                    <a:pt x="852" y="17903"/>
                  </a:cubicBezTo>
                  <a:cubicBezTo>
                    <a:pt x="761" y="18268"/>
                    <a:pt x="639" y="18602"/>
                    <a:pt x="517" y="18906"/>
                  </a:cubicBezTo>
                  <a:cubicBezTo>
                    <a:pt x="396" y="19210"/>
                    <a:pt x="305" y="19514"/>
                    <a:pt x="153" y="19818"/>
                  </a:cubicBezTo>
                  <a:cubicBezTo>
                    <a:pt x="92" y="19940"/>
                    <a:pt x="62" y="20031"/>
                    <a:pt x="1" y="20153"/>
                  </a:cubicBezTo>
                  <a:cubicBezTo>
                    <a:pt x="92" y="20183"/>
                    <a:pt x="183" y="20183"/>
                    <a:pt x="244" y="20244"/>
                  </a:cubicBezTo>
                  <a:cubicBezTo>
                    <a:pt x="305" y="20122"/>
                    <a:pt x="335" y="20031"/>
                    <a:pt x="396" y="19909"/>
                  </a:cubicBezTo>
                  <a:cubicBezTo>
                    <a:pt x="517" y="19605"/>
                    <a:pt x="669" y="19301"/>
                    <a:pt x="791" y="19028"/>
                  </a:cubicBezTo>
                  <a:cubicBezTo>
                    <a:pt x="943" y="18724"/>
                    <a:pt x="1065" y="18359"/>
                    <a:pt x="1156" y="18025"/>
                  </a:cubicBezTo>
                  <a:cubicBezTo>
                    <a:pt x="1429" y="17326"/>
                    <a:pt x="1673" y="16566"/>
                    <a:pt x="1916" y="15776"/>
                  </a:cubicBezTo>
                  <a:cubicBezTo>
                    <a:pt x="2432" y="14195"/>
                    <a:pt x="2888" y="12402"/>
                    <a:pt x="3192" y="10517"/>
                  </a:cubicBezTo>
                  <a:cubicBezTo>
                    <a:pt x="3527" y="8541"/>
                    <a:pt x="3679" y="6718"/>
                    <a:pt x="3770" y="5046"/>
                  </a:cubicBezTo>
                  <a:cubicBezTo>
                    <a:pt x="3770" y="4195"/>
                    <a:pt x="3800" y="3405"/>
                    <a:pt x="3770" y="2675"/>
                  </a:cubicBezTo>
                  <a:cubicBezTo>
                    <a:pt x="3770" y="2310"/>
                    <a:pt x="3770" y="1946"/>
                    <a:pt x="3709" y="1611"/>
                  </a:cubicBezTo>
                  <a:cubicBezTo>
                    <a:pt x="3679" y="1277"/>
                    <a:pt x="3679" y="973"/>
                    <a:pt x="3648" y="639"/>
                  </a:cubicBezTo>
                  <a:cubicBezTo>
                    <a:pt x="3648" y="426"/>
                    <a:pt x="3587" y="213"/>
                    <a:pt x="3587"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
            <p:cNvSpPr/>
            <p:nvPr/>
          </p:nvSpPr>
          <p:spPr>
            <a:xfrm>
              <a:off x="5637150" y="2933475"/>
              <a:ext cx="849575" cy="761425"/>
            </a:xfrm>
            <a:custGeom>
              <a:rect b="b" l="l" r="r" t="t"/>
              <a:pathLst>
                <a:path extrusionOk="0" h="30457" w="33983">
                  <a:moveTo>
                    <a:pt x="0" y="0"/>
                  </a:moveTo>
                  <a:cubicBezTo>
                    <a:pt x="0" y="0"/>
                    <a:pt x="0" y="213"/>
                    <a:pt x="31" y="578"/>
                  </a:cubicBezTo>
                  <a:cubicBezTo>
                    <a:pt x="122" y="1064"/>
                    <a:pt x="152" y="1611"/>
                    <a:pt x="244" y="2219"/>
                  </a:cubicBezTo>
                  <a:cubicBezTo>
                    <a:pt x="456" y="3800"/>
                    <a:pt x="700" y="5836"/>
                    <a:pt x="1034" y="8207"/>
                  </a:cubicBezTo>
                  <a:cubicBezTo>
                    <a:pt x="1368" y="10790"/>
                    <a:pt x="1794" y="13800"/>
                    <a:pt x="2250" y="17082"/>
                  </a:cubicBezTo>
                  <a:cubicBezTo>
                    <a:pt x="2371" y="17903"/>
                    <a:pt x="2463" y="18785"/>
                    <a:pt x="2584" y="19605"/>
                  </a:cubicBezTo>
                  <a:cubicBezTo>
                    <a:pt x="2706" y="20487"/>
                    <a:pt x="2827" y="21368"/>
                    <a:pt x="3010" y="22310"/>
                  </a:cubicBezTo>
                  <a:cubicBezTo>
                    <a:pt x="3192" y="23222"/>
                    <a:pt x="3496" y="24165"/>
                    <a:pt x="4225" y="24924"/>
                  </a:cubicBezTo>
                  <a:cubicBezTo>
                    <a:pt x="4894" y="25684"/>
                    <a:pt x="5897" y="26049"/>
                    <a:pt x="6840" y="26262"/>
                  </a:cubicBezTo>
                  <a:cubicBezTo>
                    <a:pt x="14469" y="27903"/>
                    <a:pt x="21429" y="28997"/>
                    <a:pt x="26475" y="29636"/>
                  </a:cubicBezTo>
                  <a:cubicBezTo>
                    <a:pt x="29028" y="30000"/>
                    <a:pt x="31095" y="30213"/>
                    <a:pt x="32493" y="30335"/>
                  </a:cubicBezTo>
                  <a:cubicBezTo>
                    <a:pt x="33101" y="30396"/>
                    <a:pt x="33588" y="30456"/>
                    <a:pt x="33983" y="30456"/>
                  </a:cubicBezTo>
                  <a:cubicBezTo>
                    <a:pt x="33892" y="30456"/>
                    <a:pt x="33892" y="30396"/>
                    <a:pt x="33892" y="30365"/>
                  </a:cubicBezTo>
                  <a:cubicBezTo>
                    <a:pt x="33436" y="30304"/>
                    <a:pt x="32980" y="30244"/>
                    <a:pt x="32463" y="30183"/>
                  </a:cubicBezTo>
                  <a:cubicBezTo>
                    <a:pt x="31034" y="30000"/>
                    <a:pt x="28998" y="29727"/>
                    <a:pt x="26475" y="29332"/>
                  </a:cubicBezTo>
                  <a:cubicBezTo>
                    <a:pt x="21429" y="28633"/>
                    <a:pt x="14469" y="27478"/>
                    <a:pt x="6931" y="25836"/>
                  </a:cubicBezTo>
                  <a:cubicBezTo>
                    <a:pt x="6019" y="25624"/>
                    <a:pt x="5107" y="25289"/>
                    <a:pt x="4499" y="24620"/>
                  </a:cubicBezTo>
                  <a:cubicBezTo>
                    <a:pt x="3891" y="23982"/>
                    <a:pt x="3587" y="23070"/>
                    <a:pt x="3374" y="22250"/>
                  </a:cubicBezTo>
                  <a:cubicBezTo>
                    <a:pt x="3192" y="21368"/>
                    <a:pt x="3070" y="20456"/>
                    <a:pt x="2979" y="19575"/>
                  </a:cubicBezTo>
                  <a:cubicBezTo>
                    <a:pt x="2858" y="18693"/>
                    <a:pt x="2706" y="17873"/>
                    <a:pt x="2584" y="17022"/>
                  </a:cubicBezTo>
                  <a:cubicBezTo>
                    <a:pt x="2098" y="13769"/>
                    <a:pt x="1672" y="10760"/>
                    <a:pt x="1307" y="8176"/>
                  </a:cubicBezTo>
                  <a:cubicBezTo>
                    <a:pt x="912" y="5836"/>
                    <a:pt x="608" y="3800"/>
                    <a:pt x="396" y="2219"/>
                  </a:cubicBezTo>
                  <a:cubicBezTo>
                    <a:pt x="274" y="1611"/>
                    <a:pt x="183" y="1064"/>
                    <a:pt x="122" y="578"/>
                  </a:cubicBezTo>
                  <a:lnTo>
                    <a:pt x="0" y="0"/>
                  </a:ln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
            <p:cNvSpPr/>
            <p:nvPr/>
          </p:nvSpPr>
          <p:spPr>
            <a:xfrm>
              <a:off x="4919800" y="1927375"/>
              <a:ext cx="234850" cy="215200"/>
            </a:xfrm>
            <a:custGeom>
              <a:rect b="b" l="l" r="r" t="t"/>
              <a:pathLst>
                <a:path extrusionOk="0" h="8608" w="9394">
                  <a:moveTo>
                    <a:pt x="6171" y="0"/>
                  </a:moveTo>
                  <a:lnTo>
                    <a:pt x="1" y="1611"/>
                  </a:lnTo>
                  <a:lnTo>
                    <a:pt x="1156" y="5411"/>
                  </a:lnTo>
                  <a:cubicBezTo>
                    <a:pt x="1338" y="6140"/>
                    <a:pt x="974" y="6809"/>
                    <a:pt x="366" y="7052"/>
                  </a:cubicBezTo>
                  <a:cubicBezTo>
                    <a:pt x="1390" y="8033"/>
                    <a:pt x="2836" y="8607"/>
                    <a:pt x="4290" y="8607"/>
                  </a:cubicBezTo>
                  <a:cubicBezTo>
                    <a:pt x="4864" y="8607"/>
                    <a:pt x="5438" y="8518"/>
                    <a:pt x="5989" y="8329"/>
                  </a:cubicBezTo>
                  <a:cubicBezTo>
                    <a:pt x="7539" y="7812"/>
                    <a:pt x="8755" y="6505"/>
                    <a:pt x="9393" y="4985"/>
                  </a:cubicBezTo>
                  <a:cubicBezTo>
                    <a:pt x="9332" y="4985"/>
                    <a:pt x="9241" y="5046"/>
                    <a:pt x="9180" y="5046"/>
                  </a:cubicBezTo>
                  <a:cubicBezTo>
                    <a:pt x="9065" y="5076"/>
                    <a:pt x="8950" y="5090"/>
                    <a:pt x="8839" y="5090"/>
                  </a:cubicBezTo>
                  <a:cubicBezTo>
                    <a:pt x="8272" y="5090"/>
                    <a:pt x="7772" y="4723"/>
                    <a:pt x="7569" y="4165"/>
                  </a:cubicBezTo>
                  <a:lnTo>
                    <a:pt x="6171" y="0"/>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
            <p:cNvSpPr/>
            <p:nvPr/>
          </p:nvSpPr>
          <p:spPr>
            <a:xfrm>
              <a:off x="4599900" y="1347550"/>
              <a:ext cx="678600" cy="383800"/>
            </a:xfrm>
            <a:custGeom>
              <a:rect b="b" l="l" r="r" t="t"/>
              <a:pathLst>
                <a:path extrusionOk="0" h="15352" w="27144">
                  <a:moveTo>
                    <a:pt x="15479" y="0"/>
                  </a:moveTo>
                  <a:cubicBezTo>
                    <a:pt x="15436" y="0"/>
                    <a:pt x="15393" y="1"/>
                    <a:pt x="15350" y="1"/>
                  </a:cubicBezTo>
                  <a:cubicBezTo>
                    <a:pt x="13982" y="32"/>
                    <a:pt x="12584" y="153"/>
                    <a:pt x="11247" y="305"/>
                  </a:cubicBezTo>
                  <a:cubicBezTo>
                    <a:pt x="7295" y="792"/>
                    <a:pt x="2949" y="2008"/>
                    <a:pt x="1307" y="6111"/>
                  </a:cubicBezTo>
                  <a:cubicBezTo>
                    <a:pt x="0" y="9394"/>
                    <a:pt x="1216" y="13558"/>
                    <a:pt x="4256" y="15351"/>
                  </a:cubicBezTo>
                  <a:lnTo>
                    <a:pt x="26597" y="14561"/>
                  </a:lnTo>
                  <a:cubicBezTo>
                    <a:pt x="26749" y="13892"/>
                    <a:pt x="26840" y="13254"/>
                    <a:pt x="26901" y="12616"/>
                  </a:cubicBezTo>
                  <a:cubicBezTo>
                    <a:pt x="27144" y="10093"/>
                    <a:pt x="26901" y="7357"/>
                    <a:pt x="25715" y="5078"/>
                  </a:cubicBezTo>
                  <a:cubicBezTo>
                    <a:pt x="24682" y="3163"/>
                    <a:pt x="22615" y="1339"/>
                    <a:pt x="20365" y="1187"/>
                  </a:cubicBezTo>
                  <a:cubicBezTo>
                    <a:pt x="20225" y="1187"/>
                    <a:pt x="19617" y="1277"/>
                    <a:pt x="19303" y="1277"/>
                  </a:cubicBezTo>
                  <a:cubicBezTo>
                    <a:pt x="19208" y="1277"/>
                    <a:pt x="19140" y="1269"/>
                    <a:pt x="19119" y="1248"/>
                  </a:cubicBezTo>
                  <a:cubicBezTo>
                    <a:pt x="18118" y="453"/>
                    <a:pt x="16803" y="0"/>
                    <a:pt x="15479" y="0"/>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
            <p:cNvSpPr/>
            <p:nvPr/>
          </p:nvSpPr>
          <p:spPr>
            <a:xfrm>
              <a:off x="4674375" y="1431475"/>
              <a:ext cx="654275" cy="617550"/>
            </a:xfrm>
            <a:custGeom>
              <a:rect b="b" l="l" r="r" t="t"/>
              <a:pathLst>
                <a:path extrusionOk="0" h="24702" w="26171">
                  <a:moveTo>
                    <a:pt x="11823" y="0"/>
                  </a:moveTo>
                  <a:cubicBezTo>
                    <a:pt x="9549" y="0"/>
                    <a:pt x="7273" y="578"/>
                    <a:pt x="5107" y="1234"/>
                  </a:cubicBezTo>
                  <a:cubicBezTo>
                    <a:pt x="3556" y="1690"/>
                    <a:pt x="2736" y="2541"/>
                    <a:pt x="1733" y="3848"/>
                  </a:cubicBezTo>
                  <a:cubicBezTo>
                    <a:pt x="608" y="5459"/>
                    <a:pt x="395" y="7648"/>
                    <a:pt x="334" y="9532"/>
                  </a:cubicBezTo>
                  <a:cubicBezTo>
                    <a:pt x="152" y="13484"/>
                    <a:pt x="0" y="18195"/>
                    <a:pt x="1763" y="21782"/>
                  </a:cubicBezTo>
                  <a:cubicBezTo>
                    <a:pt x="2766" y="23727"/>
                    <a:pt x="5411" y="24365"/>
                    <a:pt x="7386" y="24578"/>
                  </a:cubicBezTo>
                  <a:cubicBezTo>
                    <a:pt x="8146" y="24657"/>
                    <a:pt x="8951" y="24701"/>
                    <a:pt x="9775" y="24701"/>
                  </a:cubicBezTo>
                  <a:cubicBezTo>
                    <a:pt x="14329" y="24701"/>
                    <a:pt x="19490" y="23353"/>
                    <a:pt x="21034" y="19107"/>
                  </a:cubicBezTo>
                  <a:cubicBezTo>
                    <a:pt x="21277" y="18529"/>
                    <a:pt x="21368" y="17891"/>
                    <a:pt x="21459" y="17222"/>
                  </a:cubicBezTo>
                  <a:cubicBezTo>
                    <a:pt x="21459" y="17236"/>
                    <a:pt x="21485" y="17242"/>
                    <a:pt x="21531" y="17242"/>
                  </a:cubicBezTo>
                  <a:cubicBezTo>
                    <a:pt x="21903" y="17242"/>
                    <a:pt x="23607" y="16844"/>
                    <a:pt x="23770" y="16736"/>
                  </a:cubicBezTo>
                  <a:cubicBezTo>
                    <a:pt x="24499" y="16402"/>
                    <a:pt x="24864" y="15976"/>
                    <a:pt x="25320" y="15277"/>
                  </a:cubicBezTo>
                  <a:cubicBezTo>
                    <a:pt x="26140" y="14122"/>
                    <a:pt x="26171" y="12450"/>
                    <a:pt x="25320" y="11265"/>
                  </a:cubicBezTo>
                  <a:cubicBezTo>
                    <a:pt x="24775" y="10486"/>
                    <a:pt x="23808" y="10040"/>
                    <a:pt x="22856" y="10040"/>
                  </a:cubicBezTo>
                  <a:cubicBezTo>
                    <a:pt x="22693" y="10040"/>
                    <a:pt x="22531" y="10053"/>
                    <a:pt x="22371" y="10079"/>
                  </a:cubicBezTo>
                  <a:cubicBezTo>
                    <a:pt x="22327" y="10089"/>
                    <a:pt x="22282" y="10093"/>
                    <a:pt x="22238" y="10093"/>
                  </a:cubicBezTo>
                  <a:cubicBezTo>
                    <a:pt x="21861" y="10093"/>
                    <a:pt x="21520" y="9764"/>
                    <a:pt x="21520" y="9411"/>
                  </a:cubicBezTo>
                  <a:cubicBezTo>
                    <a:pt x="21581" y="7739"/>
                    <a:pt x="21490" y="6219"/>
                    <a:pt x="20821" y="4547"/>
                  </a:cubicBezTo>
                  <a:cubicBezTo>
                    <a:pt x="19545" y="1538"/>
                    <a:pt x="17265" y="930"/>
                    <a:pt x="14468" y="292"/>
                  </a:cubicBezTo>
                  <a:cubicBezTo>
                    <a:pt x="13591" y="88"/>
                    <a:pt x="12707" y="0"/>
                    <a:pt x="11823"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
            <p:cNvSpPr/>
            <p:nvPr/>
          </p:nvSpPr>
          <p:spPr>
            <a:xfrm>
              <a:off x="3717650" y="3083925"/>
              <a:ext cx="459000" cy="261275"/>
            </a:xfrm>
            <a:custGeom>
              <a:rect b="b" l="l" r="r" t="t"/>
              <a:pathLst>
                <a:path extrusionOk="0" h="10451" w="18360">
                  <a:moveTo>
                    <a:pt x="11916" y="0"/>
                  </a:moveTo>
                  <a:lnTo>
                    <a:pt x="4773" y="1551"/>
                  </a:lnTo>
                  <a:lnTo>
                    <a:pt x="4682" y="4621"/>
                  </a:lnTo>
                  <a:cubicBezTo>
                    <a:pt x="4630" y="5343"/>
                    <a:pt x="4053" y="5890"/>
                    <a:pt x="3377" y="5890"/>
                  </a:cubicBezTo>
                  <a:cubicBezTo>
                    <a:pt x="3257" y="5890"/>
                    <a:pt x="3134" y="5873"/>
                    <a:pt x="3010" y="5836"/>
                  </a:cubicBezTo>
                  <a:cubicBezTo>
                    <a:pt x="2281" y="5654"/>
                    <a:pt x="1338" y="5502"/>
                    <a:pt x="1" y="5502"/>
                  </a:cubicBezTo>
                  <a:cubicBezTo>
                    <a:pt x="822" y="7599"/>
                    <a:pt x="3010" y="9241"/>
                    <a:pt x="5229" y="9909"/>
                  </a:cubicBezTo>
                  <a:cubicBezTo>
                    <a:pt x="6375" y="10276"/>
                    <a:pt x="7569" y="10451"/>
                    <a:pt x="8766" y="10451"/>
                  </a:cubicBezTo>
                  <a:cubicBezTo>
                    <a:pt x="12332" y="10451"/>
                    <a:pt x="15925" y="8901"/>
                    <a:pt x="18360" y="6262"/>
                  </a:cubicBezTo>
                  <a:lnTo>
                    <a:pt x="18360" y="6262"/>
                  </a:lnTo>
                  <a:lnTo>
                    <a:pt x="13953" y="6566"/>
                  </a:lnTo>
                  <a:cubicBezTo>
                    <a:pt x="13932" y="6567"/>
                    <a:pt x="13911" y="6567"/>
                    <a:pt x="13891" y="6567"/>
                  </a:cubicBezTo>
                  <a:cubicBezTo>
                    <a:pt x="13216" y="6567"/>
                    <a:pt x="12612" y="6088"/>
                    <a:pt x="12524" y="5380"/>
                  </a:cubicBezTo>
                  <a:lnTo>
                    <a:pt x="11916" y="0"/>
                  </a:ln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
            <p:cNvSpPr/>
            <p:nvPr/>
          </p:nvSpPr>
          <p:spPr>
            <a:xfrm>
              <a:off x="4071775" y="2045550"/>
              <a:ext cx="1577500" cy="847150"/>
            </a:xfrm>
            <a:custGeom>
              <a:rect b="b" l="l" r="r" t="t"/>
              <a:pathLst>
                <a:path extrusionOk="0" h="33886" w="63100">
                  <a:moveTo>
                    <a:pt x="45881" y="0"/>
                  </a:moveTo>
                  <a:cubicBezTo>
                    <a:pt x="45041" y="0"/>
                    <a:pt x="44175" y="101"/>
                    <a:pt x="43284" y="319"/>
                  </a:cubicBezTo>
                  <a:cubicBezTo>
                    <a:pt x="42615" y="1839"/>
                    <a:pt x="41430" y="3085"/>
                    <a:pt x="39849" y="3662"/>
                  </a:cubicBezTo>
                  <a:cubicBezTo>
                    <a:pt x="39326" y="3848"/>
                    <a:pt x="38773" y="3935"/>
                    <a:pt x="38215" y="3935"/>
                  </a:cubicBezTo>
                  <a:cubicBezTo>
                    <a:pt x="36763" y="3935"/>
                    <a:pt x="35280" y="3344"/>
                    <a:pt x="34226" y="2355"/>
                  </a:cubicBezTo>
                  <a:cubicBezTo>
                    <a:pt x="34112" y="2424"/>
                    <a:pt x="33981" y="2458"/>
                    <a:pt x="33845" y="2458"/>
                  </a:cubicBezTo>
                  <a:cubicBezTo>
                    <a:pt x="33800" y="2458"/>
                    <a:pt x="33755" y="2454"/>
                    <a:pt x="33709" y="2447"/>
                  </a:cubicBezTo>
                  <a:cubicBezTo>
                    <a:pt x="33612" y="2443"/>
                    <a:pt x="33512" y="2442"/>
                    <a:pt x="33410" y="2442"/>
                  </a:cubicBezTo>
                  <a:cubicBezTo>
                    <a:pt x="31622" y="2442"/>
                    <a:pt x="29065" y="2985"/>
                    <a:pt x="27053" y="5486"/>
                  </a:cubicBezTo>
                  <a:cubicBezTo>
                    <a:pt x="23557" y="9711"/>
                    <a:pt x="20244" y="13237"/>
                    <a:pt x="20244" y="13237"/>
                  </a:cubicBezTo>
                  <a:lnTo>
                    <a:pt x="11125" y="197"/>
                  </a:lnTo>
                  <a:lnTo>
                    <a:pt x="0" y="6155"/>
                  </a:lnTo>
                  <a:cubicBezTo>
                    <a:pt x="0" y="6155"/>
                    <a:pt x="10578" y="27857"/>
                    <a:pt x="15776" y="27979"/>
                  </a:cubicBezTo>
                  <a:cubicBezTo>
                    <a:pt x="15800" y="27979"/>
                    <a:pt x="15825" y="27980"/>
                    <a:pt x="15850" y="27980"/>
                  </a:cubicBezTo>
                  <a:cubicBezTo>
                    <a:pt x="21055" y="27980"/>
                    <a:pt x="32767" y="18556"/>
                    <a:pt x="32767" y="18556"/>
                  </a:cubicBezTo>
                  <a:lnTo>
                    <a:pt x="34591" y="20623"/>
                  </a:lnTo>
                  <a:lnTo>
                    <a:pt x="35199" y="33602"/>
                  </a:lnTo>
                  <a:cubicBezTo>
                    <a:pt x="35199" y="33602"/>
                    <a:pt x="37044" y="33886"/>
                    <a:pt x="39855" y="33886"/>
                  </a:cubicBezTo>
                  <a:cubicBezTo>
                    <a:pt x="45524" y="33886"/>
                    <a:pt x="55120" y="32731"/>
                    <a:pt x="61400" y="25760"/>
                  </a:cubicBezTo>
                  <a:lnTo>
                    <a:pt x="63071" y="16641"/>
                  </a:lnTo>
                  <a:cubicBezTo>
                    <a:pt x="63100" y="16585"/>
                    <a:pt x="56642" y="0"/>
                    <a:pt x="45881"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
            <p:cNvSpPr/>
            <p:nvPr/>
          </p:nvSpPr>
          <p:spPr>
            <a:xfrm>
              <a:off x="4062650" y="2374025"/>
              <a:ext cx="348050" cy="326950"/>
            </a:xfrm>
            <a:custGeom>
              <a:rect b="b" l="l" r="r" t="t"/>
              <a:pathLst>
                <a:path extrusionOk="0" h="13078" w="13922">
                  <a:moveTo>
                    <a:pt x="6839" y="0"/>
                  </a:moveTo>
                  <a:cubicBezTo>
                    <a:pt x="5665" y="0"/>
                    <a:pt x="4497" y="302"/>
                    <a:pt x="3496" y="919"/>
                  </a:cubicBezTo>
                  <a:cubicBezTo>
                    <a:pt x="1247" y="2256"/>
                    <a:pt x="1" y="5022"/>
                    <a:pt x="396" y="7606"/>
                  </a:cubicBezTo>
                  <a:lnTo>
                    <a:pt x="7660" y="13077"/>
                  </a:lnTo>
                  <a:cubicBezTo>
                    <a:pt x="10244" y="12773"/>
                    <a:pt x="12554" y="10767"/>
                    <a:pt x="13253" y="8244"/>
                  </a:cubicBezTo>
                  <a:cubicBezTo>
                    <a:pt x="13922" y="5752"/>
                    <a:pt x="12949" y="2864"/>
                    <a:pt x="10852" y="1314"/>
                  </a:cubicBezTo>
                  <a:cubicBezTo>
                    <a:pt x="9701" y="446"/>
                    <a:pt x="8266" y="0"/>
                    <a:pt x="6839"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
            <p:cNvSpPr/>
            <p:nvPr/>
          </p:nvSpPr>
          <p:spPr>
            <a:xfrm>
              <a:off x="4102925" y="2541850"/>
              <a:ext cx="174800" cy="112000"/>
            </a:xfrm>
            <a:custGeom>
              <a:rect b="b" l="l" r="r" t="t"/>
              <a:pathLst>
                <a:path extrusionOk="0" h="4480" w="6992">
                  <a:moveTo>
                    <a:pt x="1725" y="0"/>
                  </a:moveTo>
                  <a:cubicBezTo>
                    <a:pt x="1091" y="0"/>
                    <a:pt x="446" y="265"/>
                    <a:pt x="1" y="710"/>
                  </a:cubicBezTo>
                  <a:lnTo>
                    <a:pt x="6657" y="4479"/>
                  </a:lnTo>
                  <a:cubicBezTo>
                    <a:pt x="6992" y="3750"/>
                    <a:pt x="6840" y="2808"/>
                    <a:pt x="6323" y="2200"/>
                  </a:cubicBezTo>
                  <a:cubicBezTo>
                    <a:pt x="5927" y="1760"/>
                    <a:pt x="5323" y="1511"/>
                    <a:pt x="4732" y="1511"/>
                  </a:cubicBezTo>
                  <a:cubicBezTo>
                    <a:pt x="4507" y="1511"/>
                    <a:pt x="4283" y="1547"/>
                    <a:pt x="4074" y="1622"/>
                  </a:cubicBezTo>
                  <a:cubicBezTo>
                    <a:pt x="3770" y="862"/>
                    <a:pt x="3101" y="255"/>
                    <a:pt x="2280" y="72"/>
                  </a:cubicBezTo>
                  <a:cubicBezTo>
                    <a:pt x="2100" y="24"/>
                    <a:pt x="1913" y="0"/>
                    <a:pt x="1725"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
            <p:cNvSpPr/>
            <p:nvPr/>
          </p:nvSpPr>
          <p:spPr>
            <a:xfrm>
              <a:off x="3722975" y="2520450"/>
              <a:ext cx="660375" cy="568825"/>
            </a:xfrm>
            <a:custGeom>
              <a:rect b="b" l="l" r="r" t="t"/>
              <a:pathLst>
                <a:path extrusionOk="0" h="22753" w="26415">
                  <a:moveTo>
                    <a:pt x="10526" y="0"/>
                  </a:moveTo>
                  <a:cubicBezTo>
                    <a:pt x="8883" y="0"/>
                    <a:pt x="7249" y="343"/>
                    <a:pt x="5776" y="1080"/>
                  </a:cubicBezTo>
                  <a:cubicBezTo>
                    <a:pt x="2280" y="2843"/>
                    <a:pt x="1" y="6551"/>
                    <a:pt x="517" y="10442"/>
                  </a:cubicBezTo>
                  <a:lnTo>
                    <a:pt x="21490" y="22752"/>
                  </a:lnTo>
                  <a:cubicBezTo>
                    <a:pt x="22949" y="20138"/>
                    <a:pt x="24317" y="17433"/>
                    <a:pt x="25472" y="14637"/>
                  </a:cubicBezTo>
                  <a:cubicBezTo>
                    <a:pt x="26415" y="12326"/>
                    <a:pt x="25776" y="9317"/>
                    <a:pt x="24408" y="7250"/>
                  </a:cubicBezTo>
                  <a:cubicBezTo>
                    <a:pt x="23071" y="5214"/>
                    <a:pt x="21217" y="4454"/>
                    <a:pt x="19211" y="3269"/>
                  </a:cubicBezTo>
                  <a:cubicBezTo>
                    <a:pt x="17022" y="2022"/>
                    <a:pt x="15259" y="655"/>
                    <a:pt x="12706" y="199"/>
                  </a:cubicBezTo>
                  <a:cubicBezTo>
                    <a:pt x="11987" y="68"/>
                    <a:pt x="11255" y="0"/>
                    <a:pt x="10526"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
            <p:cNvSpPr/>
            <p:nvPr/>
          </p:nvSpPr>
          <p:spPr>
            <a:xfrm>
              <a:off x="1529175" y="908925"/>
              <a:ext cx="878450" cy="1022850"/>
            </a:xfrm>
            <a:custGeom>
              <a:rect b="b" l="l" r="r" t="t"/>
              <a:pathLst>
                <a:path extrusionOk="0" h="40914" w="35138">
                  <a:moveTo>
                    <a:pt x="28084" y="0"/>
                  </a:moveTo>
                  <a:cubicBezTo>
                    <a:pt x="27624" y="0"/>
                    <a:pt x="27166" y="43"/>
                    <a:pt x="26718" y="130"/>
                  </a:cubicBezTo>
                  <a:cubicBezTo>
                    <a:pt x="23253" y="859"/>
                    <a:pt x="20517" y="3838"/>
                    <a:pt x="19484" y="7212"/>
                  </a:cubicBezTo>
                  <a:cubicBezTo>
                    <a:pt x="18754" y="9522"/>
                    <a:pt x="18754" y="11984"/>
                    <a:pt x="18147" y="14355"/>
                  </a:cubicBezTo>
                  <a:cubicBezTo>
                    <a:pt x="17539" y="16695"/>
                    <a:pt x="16140" y="19097"/>
                    <a:pt x="13830" y="19765"/>
                  </a:cubicBezTo>
                  <a:cubicBezTo>
                    <a:pt x="13303" y="19925"/>
                    <a:pt x="12768" y="19986"/>
                    <a:pt x="12227" y="19986"/>
                  </a:cubicBezTo>
                  <a:cubicBezTo>
                    <a:pt x="10709" y="19986"/>
                    <a:pt x="9146" y="19505"/>
                    <a:pt x="7599" y="19370"/>
                  </a:cubicBezTo>
                  <a:cubicBezTo>
                    <a:pt x="7277" y="19341"/>
                    <a:pt x="6953" y="19325"/>
                    <a:pt x="6631" y="19325"/>
                  </a:cubicBezTo>
                  <a:cubicBezTo>
                    <a:pt x="5280" y="19325"/>
                    <a:pt x="3944" y="19601"/>
                    <a:pt x="2766" y="20312"/>
                  </a:cubicBezTo>
                  <a:cubicBezTo>
                    <a:pt x="1368" y="21194"/>
                    <a:pt x="304" y="22744"/>
                    <a:pt x="274" y="24416"/>
                  </a:cubicBezTo>
                  <a:cubicBezTo>
                    <a:pt x="213" y="26088"/>
                    <a:pt x="1429" y="27759"/>
                    <a:pt x="3070" y="28063"/>
                  </a:cubicBezTo>
                  <a:cubicBezTo>
                    <a:pt x="1064" y="28823"/>
                    <a:pt x="0" y="31437"/>
                    <a:pt x="912" y="33383"/>
                  </a:cubicBezTo>
                  <a:cubicBezTo>
                    <a:pt x="1565" y="34774"/>
                    <a:pt x="3104" y="35637"/>
                    <a:pt x="4628" y="35637"/>
                  </a:cubicBezTo>
                  <a:cubicBezTo>
                    <a:pt x="5234" y="35637"/>
                    <a:pt x="5838" y="35500"/>
                    <a:pt x="6383" y="35206"/>
                  </a:cubicBezTo>
                  <a:cubicBezTo>
                    <a:pt x="6383" y="37577"/>
                    <a:pt x="8025" y="39887"/>
                    <a:pt x="10304" y="40617"/>
                  </a:cubicBezTo>
                  <a:cubicBezTo>
                    <a:pt x="10906" y="40821"/>
                    <a:pt x="11557" y="40914"/>
                    <a:pt x="12233" y="40914"/>
                  </a:cubicBezTo>
                  <a:cubicBezTo>
                    <a:pt x="15689" y="40914"/>
                    <a:pt x="19812" y="38478"/>
                    <a:pt x="21490" y="35936"/>
                  </a:cubicBezTo>
                  <a:cubicBezTo>
                    <a:pt x="22549" y="36734"/>
                    <a:pt x="23869" y="37130"/>
                    <a:pt x="25189" y="37130"/>
                  </a:cubicBezTo>
                  <a:cubicBezTo>
                    <a:pt x="26333" y="37130"/>
                    <a:pt x="27477" y="36832"/>
                    <a:pt x="28451" y="36240"/>
                  </a:cubicBezTo>
                  <a:cubicBezTo>
                    <a:pt x="30548" y="34933"/>
                    <a:pt x="31733" y="32319"/>
                    <a:pt x="31308" y="29887"/>
                  </a:cubicBezTo>
                  <a:lnTo>
                    <a:pt x="35138" y="4841"/>
                  </a:lnTo>
                  <a:cubicBezTo>
                    <a:pt x="34318" y="1881"/>
                    <a:pt x="31154" y="0"/>
                    <a:pt x="28084" y="0"/>
                  </a:cubicBezTo>
                  <a:close/>
                </a:path>
              </a:pathLst>
            </a:custGeom>
            <a:solidFill>
              <a:srgbClr val="6996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
            <p:cNvSpPr/>
            <p:nvPr/>
          </p:nvSpPr>
          <p:spPr>
            <a:xfrm>
              <a:off x="2203200" y="998750"/>
              <a:ext cx="174025" cy="76050"/>
            </a:xfrm>
            <a:custGeom>
              <a:rect b="b" l="l" r="r" t="t"/>
              <a:pathLst>
                <a:path extrusionOk="0" h="3042" w="6961">
                  <a:moveTo>
                    <a:pt x="5167" y="0"/>
                  </a:moveTo>
                  <a:cubicBezTo>
                    <a:pt x="4474" y="0"/>
                    <a:pt x="3843" y="330"/>
                    <a:pt x="3435" y="883"/>
                  </a:cubicBezTo>
                  <a:cubicBezTo>
                    <a:pt x="3131" y="757"/>
                    <a:pt x="2801" y="693"/>
                    <a:pt x="2470" y="693"/>
                  </a:cubicBezTo>
                  <a:cubicBezTo>
                    <a:pt x="2008" y="693"/>
                    <a:pt x="1545" y="818"/>
                    <a:pt x="1155" y="1066"/>
                  </a:cubicBezTo>
                  <a:cubicBezTo>
                    <a:pt x="517" y="1491"/>
                    <a:pt x="61" y="2251"/>
                    <a:pt x="0" y="3041"/>
                  </a:cubicBezTo>
                  <a:lnTo>
                    <a:pt x="6961" y="1066"/>
                  </a:lnTo>
                  <a:cubicBezTo>
                    <a:pt x="6627" y="458"/>
                    <a:pt x="5988" y="32"/>
                    <a:pt x="5259" y="2"/>
                  </a:cubicBezTo>
                  <a:cubicBezTo>
                    <a:pt x="5228" y="1"/>
                    <a:pt x="5198" y="0"/>
                    <a:pt x="5167" y="0"/>
                  </a:cubicBezTo>
                  <a:close/>
                </a:path>
              </a:pathLst>
            </a:custGeom>
            <a:solidFill>
              <a:srgbClr val="FBCE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
            <p:cNvSpPr/>
            <p:nvPr/>
          </p:nvSpPr>
          <p:spPr>
            <a:xfrm>
              <a:off x="2194825" y="1618850"/>
              <a:ext cx="327550" cy="150850"/>
            </a:xfrm>
            <a:custGeom>
              <a:rect b="b" l="l" r="r" t="t"/>
              <a:pathLst>
                <a:path extrusionOk="0" h="6034" w="13102">
                  <a:moveTo>
                    <a:pt x="4074" y="1"/>
                  </a:moveTo>
                  <a:lnTo>
                    <a:pt x="3071" y="2280"/>
                  </a:lnTo>
                  <a:cubicBezTo>
                    <a:pt x="2951" y="2568"/>
                    <a:pt x="2699" y="2705"/>
                    <a:pt x="2404" y="2705"/>
                  </a:cubicBezTo>
                  <a:cubicBezTo>
                    <a:pt x="2325" y="2705"/>
                    <a:pt x="2242" y="2695"/>
                    <a:pt x="2159" y="2676"/>
                  </a:cubicBezTo>
                  <a:cubicBezTo>
                    <a:pt x="1703" y="2493"/>
                    <a:pt x="943" y="2250"/>
                    <a:pt x="1" y="2189"/>
                  </a:cubicBezTo>
                  <a:lnTo>
                    <a:pt x="1" y="2189"/>
                  </a:lnTo>
                  <a:cubicBezTo>
                    <a:pt x="1668" y="4547"/>
                    <a:pt x="4614" y="6034"/>
                    <a:pt x="7551" y="6034"/>
                  </a:cubicBezTo>
                  <a:cubicBezTo>
                    <a:pt x="7719" y="6034"/>
                    <a:pt x="7888" y="6029"/>
                    <a:pt x="8056" y="6019"/>
                  </a:cubicBezTo>
                  <a:cubicBezTo>
                    <a:pt x="9849" y="5897"/>
                    <a:pt x="11582" y="5290"/>
                    <a:pt x="13101" y="4286"/>
                  </a:cubicBezTo>
                  <a:cubicBezTo>
                    <a:pt x="12433" y="4165"/>
                    <a:pt x="11886" y="4074"/>
                    <a:pt x="11551" y="4074"/>
                  </a:cubicBezTo>
                  <a:cubicBezTo>
                    <a:pt x="11126" y="4074"/>
                    <a:pt x="10822" y="3739"/>
                    <a:pt x="10883" y="3314"/>
                  </a:cubicBezTo>
                  <a:lnTo>
                    <a:pt x="11065" y="274"/>
                  </a:lnTo>
                  <a:lnTo>
                    <a:pt x="4074"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
            <p:cNvSpPr/>
            <p:nvPr/>
          </p:nvSpPr>
          <p:spPr>
            <a:xfrm>
              <a:off x="1446350" y="1483600"/>
              <a:ext cx="1978025" cy="1101850"/>
            </a:xfrm>
            <a:custGeom>
              <a:rect b="b" l="l" r="r" t="t"/>
              <a:pathLst>
                <a:path extrusionOk="0" h="44074" w="79121">
                  <a:moveTo>
                    <a:pt x="70032" y="0"/>
                  </a:moveTo>
                  <a:lnTo>
                    <a:pt x="54895" y="16596"/>
                  </a:lnTo>
                  <a:cubicBezTo>
                    <a:pt x="48664" y="11946"/>
                    <a:pt x="45077" y="10274"/>
                    <a:pt x="43040" y="9727"/>
                  </a:cubicBezTo>
                  <a:cubicBezTo>
                    <a:pt x="41521" y="10669"/>
                    <a:pt x="39819" y="11307"/>
                    <a:pt x="37995" y="11429"/>
                  </a:cubicBezTo>
                  <a:cubicBezTo>
                    <a:pt x="37824" y="11439"/>
                    <a:pt x="37653" y="11444"/>
                    <a:pt x="37481" y="11444"/>
                  </a:cubicBezTo>
                  <a:cubicBezTo>
                    <a:pt x="34547" y="11444"/>
                    <a:pt x="31606" y="9983"/>
                    <a:pt x="29940" y="7599"/>
                  </a:cubicBezTo>
                  <a:cubicBezTo>
                    <a:pt x="29660" y="7573"/>
                    <a:pt x="29362" y="7557"/>
                    <a:pt x="29046" y="7557"/>
                  </a:cubicBezTo>
                  <a:cubicBezTo>
                    <a:pt x="26476" y="7557"/>
                    <a:pt x="22727" y="8571"/>
                    <a:pt x="18207" y="12766"/>
                  </a:cubicBezTo>
                  <a:cubicBezTo>
                    <a:pt x="9544" y="20760"/>
                    <a:pt x="0" y="33800"/>
                    <a:pt x="0" y="33800"/>
                  </a:cubicBezTo>
                  <a:cubicBezTo>
                    <a:pt x="0" y="33800"/>
                    <a:pt x="2006" y="40183"/>
                    <a:pt x="10000" y="44074"/>
                  </a:cubicBezTo>
                  <a:lnTo>
                    <a:pt x="16414" y="34530"/>
                  </a:lnTo>
                  <a:cubicBezTo>
                    <a:pt x="21519" y="41149"/>
                    <a:pt x="31534" y="42103"/>
                    <a:pt x="36885" y="42103"/>
                  </a:cubicBezTo>
                  <a:cubicBezTo>
                    <a:pt x="39054" y="42103"/>
                    <a:pt x="40457" y="41946"/>
                    <a:pt x="40457" y="41946"/>
                  </a:cubicBezTo>
                  <a:cubicBezTo>
                    <a:pt x="41369" y="33618"/>
                    <a:pt x="40670" y="28025"/>
                    <a:pt x="40670" y="28025"/>
                  </a:cubicBezTo>
                  <a:cubicBezTo>
                    <a:pt x="44955" y="25745"/>
                    <a:pt x="45138" y="22797"/>
                    <a:pt x="45138" y="22797"/>
                  </a:cubicBezTo>
                  <a:cubicBezTo>
                    <a:pt x="45138" y="22797"/>
                    <a:pt x="48876" y="29484"/>
                    <a:pt x="54895" y="30305"/>
                  </a:cubicBezTo>
                  <a:cubicBezTo>
                    <a:pt x="55010" y="30321"/>
                    <a:pt x="55130" y="30329"/>
                    <a:pt x="55254" y="30329"/>
                  </a:cubicBezTo>
                  <a:cubicBezTo>
                    <a:pt x="61631" y="30329"/>
                    <a:pt x="79120" y="9301"/>
                    <a:pt x="79120" y="9301"/>
                  </a:cubicBezTo>
                  <a:lnTo>
                    <a:pt x="70032"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
            <p:cNvSpPr/>
            <p:nvPr/>
          </p:nvSpPr>
          <p:spPr>
            <a:xfrm>
              <a:off x="2019300" y="1038000"/>
              <a:ext cx="643650" cy="622650"/>
            </a:xfrm>
            <a:custGeom>
              <a:rect b="b" l="l" r="r" t="t"/>
              <a:pathLst>
                <a:path extrusionOk="0" h="24906" w="25746">
                  <a:moveTo>
                    <a:pt x="15018" y="0"/>
                  </a:moveTo>
                  <a:cubicBezTo>
                    <a:pt x="12871" y="0"/>
                    <a:pt x="10685" y="458"/>
                    <a:pt x="8724" y="1289"/>
                  </a:cubicBezTo>
                  <a:cubicBezTo>
                    <a:pt x="7326" y="1897"/>
                    <a:pt x="5988" y="2687"/>
                    <a:pt x="4925" y="3842"/>
                  </a:cubicBezTo>
                  <a:cubicBezTo>
                    <a:pt x="3800" y="5058"/>
                    <a:pt x="2675" y="6365"/>
                    <a:pt x="2797" y="8128"/>
                  </a:cubicBezTo>
                  <a:cubicBezTo>
                    <a:pt x="2919" y="10134"/>
                    <a:pt x="3253" y="12140"/>
                    <a:pt x="3830" y="14086"/>
                  </a:cubicBezTo>
                  <a:cubicBezTo>
                    <a:pt x="3952" y="14481"/>
                    <a:pt x="3648" y="14815"/>
                    <a:pt x="3253" y="14815"/>
                  </a:cubicBezTo>
                  <a:cubicBezTo>
                    <a:pt x="3226" y="14814"/>
                    <a:pt x="3199" y="14814"/>
                    <a:pt x="3171" y="14814"/>
                  </a:cubicBezTo>
                  <a:cubicBezTo>
                    <a:pt x="2225" y="14814"/>
                    <a:pt x="1261" y="15325"/>
                    <a:pt x="700" y="16153"/>
                  </a:cubicBezTo>
                  <a:cubicBezTo>
                    <a:pt x="1" y="17216"/>
                    <a:pt x="1" y="18645"/>
                    <a:pt x="517" y="19830"/>
                  </a:cubicBezTo>
                  <a:cubicBezTo>
                    <a:pt x="1296" y="21452"/>
                    <a:pt x="3009" y="22227"/>
                    <a:pt x="4736" y="22227"/>
                  </a:cubicBezTo>
                  <a:cubicBezTo>
                    <a:pt x="5502" y="22227"/>
                    <a:pt x="6270" y="22075"/>
                    <a:pt x="6961" y="21776"/>
                  </a:cubicBezTo>
                  <a:lnTo>
                    <a:pt x="6961" y="21776"/>
                  </a:lnTo>
                  <a:cubicBezTo>
                    <a:pt x="6900" y="21806"/>
                    <a:pt x="9150" y="23630"/>
                    <a:pt x="9423" y="23782"/>
                  </a:cubicBezTo>
                  <a:cubicBezTo>
                    <a:pt x="10949" y="24616"/>
                    <a:pt x="12801" y="24905"/>
                    <a:pt x="14616" y="24905"/>
                  </a:cubicBezTo>
                  <a:cubicBezTo>
                    <a:pt x="15513" y="24905"/>
                    <a:pt x="16401" y="24835"/>
                    <a:pt x="17235" y="24724"/>
                  </a:cubicBezTo>
                  <a:cubicBezTo>
                    <a:pt x="19667" y="24390"/>
                    <a:pt x="22250" y="23660"/>
                    <a:pt x="24013" y="21806"/>
                  </a:cubicBezTo>
                  <a:cubicBezTo>
                    <a:pt x="24925" y="20864"/>
                    <a:pt x="25381" y="20286"/>
                    <a:pt x="25563" y="18949"/>
                  </a:cubicBezTo>
                  <a:cubicBezTo>
                    <a:pt x="25746" y="17520"/>
                    <a:pt x="25715" y="16061"/>
                    <a:pt x="25715" y="14633"/>
                  </a:cubicBezTo>
                  <a:cubicBezTo>
                    <a:pt x="25715" y="12657"/>
                    <a:pt x="25563" y="10712"/>
                    <a:pt x="25259" y="8766"/>
                  </a:cubicBezTo>
                  <a:cubicBezTo>
                    <a:pt x="24834" y="6274"/>
                    <a:pt x="24469" y="3842"/>
                    <a:pt x="22372" y="2201"/>
                  </a:cubicBezTo>
                  <a:cubicBezTo>
                    <a:pt x="21126" y="1259"/>
                    <a:pt x="19302" y="560"/>
                    <a:pt x="17721" y="256"/>
                  </a:cubicBezTo>
                  <a:cubicBezTo>
                    <a:pt x="16841" y="83"/>
                    <a:pt x="15933" y="0"/>
                    <a:pt x="15018"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
            <p:cNvSpPr/>
            <p:nvPr/>
          </p:nvSpPr>
          <p:spPr>
            <a:xfrm>
              <a:off x="2371900" y="1434950"/>
              <a:ext cx="108675" cy="76775"/>
            </a:xfrm>
            <a:custGeom>
              <a:rect b="b" l="l" r="r" t="t"/>
              <a:pathLst>
                <a:path extrusionOk="0" h="3071" w="4347">
                  <a:moveTo>
                    <a:pt x="91" y="1"/>
                  </a:moveTo>
                  <a:cubicBezTo>
                    <a:pt x="31" y="214"/>
                    <a:pt x="0" y="457"/>
                    <a:pt x="0" y="730"/>
                  </a:cubicBezTo>
                  <a:cubicBezTo>
                    <a:pt x="0" y="2007"/>
                    <a:pt x="973" y="3071"/>
                    <a:pt x="2189" y="3071"/>
                  </a:cubicBezTo>
                  <a:cubicBezTo>
                    <a:pt x="3283" y="3071"/>
                    <a:pt x="4195" y="2189"/>
                    <a:pt x="4347" y="1095"/>
                  </a:cubicBezTo>
                  <a:lnTo>
                    <a:pt x="4347" y="1095"/>
                  </a:lnTo>
                  <a:cubicBezTo>
                    <a:pt x="4043" y="1186"/>
                    <a:pt x="3739" y="1186"/>
                    <a:pt x="3404" y="1186"/>
                  </a:cubicBezTo>
                  <a:cubicBezTo>
                    <a:pt x="2158" y="1186"/>
                    <a:pt x="1003" y="730"/>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
            <p:cNvSpPr/>
            <p:nvPr/>
          </p:nvSpPr>
          <p:spPr>
            <a:xfrm>
              <a:off x="2430400" y="1213725"/>
              <a:ext cx="68425" cy="226575"/>
            </a:xfrm>
            <a:custGeom>
              <a:rect b="b" l="l" r="r" t="t"/>
              <a:pathLst>
                <a:path extrusionOk="0" h="9063" w="2737">
                  <a:moveTo>
                    <a:pt x="2394" y="0"/>
                  </a:moveTo>
                  <a:cubicBezTo>
                    <a:pt x="2329" y="0"/>
                    <a:pt x="1929" y="545"/>
                    <a:pt x="1612" y="1555"/>
                  </a:cubicBezTo>
                  <a:cubicBezTo>
                    <a:pt x="1247" y="2588"/>
                    <a:pt x="1034" y="4108"/>
                    <a:pt x="1368" y="5780"/>
                  </a:cubicBezTo>
                  <a:cubicBezTo>
                    <a:pt x="1520" y="6570"/>
                    <a:pt x="1824" y="7330"/>
                    <a:pt x="2159" y="7969"/>
                  </a:cubicBezTo>
                  <a:cubicBezTo>
                    <a:pt x="2311" y="8272"/>
                    <a:pt x="2402" y="8576"/>
                    <a:pt x="2280" y="8698"/>
                  </a:cubicBezTo>
                  <a:cubicBezTo>
                    <a:pt x="2215" y="8780"/>
                    <a:pt x="2089" y="8809"/>
                    <a:pt x="1952" y="8809"/>
                  </a:cubicBezTo>
                  <a:cubicBezTo>
                    <a:pt x="1835" y="8809"/>
                    <a:pt x="1710" y="8787"/>
                    <a:pt x="1612" y="8759"/>
                  </a:cubicBezTo>
                  <a:cubicBezTo>
                    <a:pt x="1095" y="8698"/>
                    <a:pt x="700" y="8546"/>
                    <a:pt x="457" y="8394"/>
                  </a:cubicBezTo>
                  <a:cubicBezTo>
                    <a:pt x="153" y="8242"/>
                    <a:pt x="31" y="8151"/>
                    <a:pt x="1" y="8151"/>
                  </a:cubicBezTo>
                  <a:cubicBezTo>
                    <a:pt x="1" y="8212"/>
                    <a:pt x="92" y="8303"/>
                    <a:pt x="335" y="8516"/>
                  </a:cubicBezTo>
                  <a:cubicBezTo>
                    <a:pt x="578" y="8698"/>
                    <a:pt x="1004" y="8911"/>
                    <a:pt x="1520" y="9032"/>
                  </a:cubicBezTo>
                  <a:cubicBezTo>
                    <a:pt x="1672" y="9063"/>
                    <a:pt x="1794" y="9063"/>
                    <a:pt x="1976" y="9063"/>
                  </a:cubicBezTo>
                  <a:cubicBezTo>
                    <a:pt x="2128" y="9063"/>
                    <a:pt x="2371" y="9032"/>
                    <a:pt x="2523" y="8880"/>
                  </a:cubicBezTo>
                  <a:cubicBezTo>
                    <a:pt x="2675" y="8728"/>
                    <a:pt x="2736" y="8455"/>
                    <a:pt x="2706" y="8272"/>
                  </a:cubicBezTo>
                  <a:cubicBezTo>
                    <a:pt x="2675" y="8090"/>
                    <a:pt x="2584" y="7908"/>
                    <a:pt x="2523" y="7756"/>
                  </a:cubicBezTo>
                  <a:cubicBezTo>
                    <a:pt x="2219" y="7148"/>
                    <a:pt x="1916" y="6418"/>
                    <a:pt x="1764" y="5658"/>
                  </a:cubicBezTo>
                  <a:cubicBezTo>
                    <a:pt x="1399" y="4108"/>
                    <a:pt x="1612" y="2619"/>
                    <a:pt x="1855" y="1616"/>
                  </a:cubicBezTo>
                  <a:cubicBezTo>
                    <a:pt x="2128" y="613"/>
                    <a:pt x="2463" y="35"/>
                    <a:pt x="2402" y="5"/>
                  </a:cubicBezTo>
                  <a:cubicBezTo>
                    <a:pt x="2400" y="2"/>
                    <a:pt x="2398" y="0"/>
                    <a:pt x="2394"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
            <p:cNvSpPr/>
            <p:nvPr/>
          </p:nvSpPr>
          <p:spPr>
            <a:xfrm>
              <a:off x="2303500" y="1223275"/>
              <a:ext cx="76025" cy="46475"/>
            </a:xfrm>
            <a:custGeom>
              <a:rect b="b" l="l" r="r" t="t"/>
              <a:pathLst>
                <a:path extrusionOk="0" h="1859" w="3041">
                  <a:moveTo>
                    <a:pt x="2162" y="1"/>
                  </a:moveTo>
                  <a:cubicBezTo>
                    <a:pt x="1876" y="1"/>
                    <a:pt x="1534" y="78"/>
                    <a:pt x="1186" y="231"/>
                  </a:cubicBezTo>
                  <a:cubicBezTo>
                    <a:pt x="456" y="565"/>
                    <a:pt x="1" y="1173"/>
                    <a:pt x="153" y="1538"/>
                  </a:cubicBezTo>
                  <a:cubicBezTo>
                    <a:pt x="251" y="1752"/>
                    <a:pt x="511" y="1859"/>
                    <a:pt x="848" y="1859"/>
                  </a:cubicBezTo>
                  <a:cubicBezTo>
                    <a:pt x="1134" y="1859"/>
                    <a:pt x="1476" y="1782"/>
                    <a:pt x="1824" y="1629"/>
                  </a:cubicBezTo>
                  <a:cubicBezTo>
                    <a:pt x="2584" y="1295"/>
                    <a:pt x="3040" y="717"/>
                    <a:pt x="2858" y="322"/>
                  </a:cubicBezTo>
                  <a:cubicBezTo>
                    <a:pt x="2759" y="108"/>
                    <a:pt x="2500" y="1"/>
                    <a:pt x="2162"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
            <p:cNvSpPr/>
            <p:nvPr/>
          </p:nvSpPr>
          <p:spPr>
            <a:xfrm>
              <a:off x="2513225" y="1214925"/>
              <a:ext cx="76775" cy="46475"/>
            </a:xfrm>
            <a:custGeom>
              <a:rect b="b" l="l" r="r" t="t"/>
              <a:pathLst>
                <a:path extrusionOk="0" h="1859" w="3071">
                  <a:moveTo>
                    <a:pt x="879" y="1"/>
                  </a:moveTo>
                  <a:cubicBezTo>
                    <a:pt x="541" y="1"/>
                    <a:pt x="282" y="108"/>
                    <a:pt x="183" y="322"/>
                  </a:cubicBezTo>
                  <a:cubicBezTo>
                    <a:pt x="1" y="686"/>
                    <a:pt x="487" y="1294"/>
                    <a:pt x="1217" y="1629"/>
                  </a:cubicBezTo>
                  <a:cubicBezTo>
                    <a:pt x="1565" y="1782"/>
                    <a:pt x="1907" y="1858"/>
                    <a:pt x="2193" y="1858"/>
                  </a:cubicBezTo>
                  <a:cubicBezTo>
                    <a:pt x="2530" y="1858"/>
                    <a:pt x="2790" y="1751"/>
                    <a:pt x="2888" y="1537"/>
                  </a:cubicBezTo>
                  <a:cubicBezTo>
                    <a:pt x="3071" y="1142"/>
                    <a:pt x="2584" y="565"/>
                    <a:pt x="1855" y="230"/>
                  </a:cubicBezTo>
                  <a:cubicBezTo>
                    <a:pt x="1507" y="77"/>
                    <a:pt x="1165" y="1"/>
                    <a:pt x="879"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
            <p:cNvSpPr/>
            <p:nvPr/>
          </p:nvSpPr>
          <p:spPr>
            <a:xfrm>
              <a:off x="2338450" y="1325500"/>
              <a:ext cx="43350" cy="77675"/>
            </a:xfrm>
            <a:custGeom>
              <a:rect b="b" l="l" r="r" t="t"/>
              <a:pathLst>
                <a:path extrusionOk="0" h="3107" w="1734">
                  <a:moveTo>
                    <a:pt x="699" y="1"/>
                  </a:moveTo>
                  <a:cubicBezTo>
                    <a:pt x="689" y="1"/>
                    <a:pt x="679" y="1"/>
                    <a:pt x="669" y="2"/>
                  </a:cubicBezTo>
                  <a:cubicBezTo>
                    <a:pt x="274" y="63"/>
                    <a:pt x="1" y="792"/>
                    <a:pt x="122" y="1643"/>
                  </a:cubicBezTo>
                  <a:cubicBezTo>
                    <a:pt x="210" y="2458"/>
                    <a:pt x="604" y="3106"/>
                    <a:pt x="984" y="3106"/>
                  </a:cubicBezTo>
                  <a:cubicBezTo>
                    <a:pt x="1001" y="3106"/>
                    <a:pt x="1017" y="3105"/>
                    <a:pt x="1034" y="3102"/>
                  </a:cubicBezTo>
                  <a:cubicBezTo>
                    <a:pt x="1460" y="3042"/>
                    <a:pt x="1733" y="2312"/>
                    <a:pt x="1612" y="1461"/>
                  </a:cubicBezTo>
                  <a:cubicBezTo>
                    <a:pt x="1523" y="629"/>
                    <a:pt x="1114" y="1"/>
                    <a:pt x="699"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
            <p:cNvSpPr/>
            <p:nvPr/>
          </p:nvSpPr>
          <p:spPr>
            <a:xfrm>
              <a:off x="2523875" y="1305675"/>
              <a:ext cx="42575" cy="77675"/>
            </a:xfrm>
            <a:custGeom>
              <a:rect b="b" l="l" r="r" t="t"/>
              <a:pathLst>
                <a:path extrusionOk="0" h="3107" w="1703">
                  <a:moveTo>
                    <a:pt x="723" y="1"/>
                  </a:moveTo>
                  <a:cubicBezTo>
                    <a:pt x="705" y="1"/>
                    <a:pt x="687" y="2"/>
                    <a:pt x="669" y="5"/>
                  </a:cubicBezTo>
                  <a:cubicBezTo>
                    <a:pt x="243" y="66"/>
                    <a:pt x="0" y="795"/>
                    <a:pt x="91" y="1646"/>
                  </a:cubicBezTo>
                  <a:cubicBezTo>
                    <a:pt x="210" y="2478"/>
                    <a:pt x="619" y="3106"/>
                    <a:pt x="1007" y="3106"/>
                  </a:cubicBezTo>
                  <a:cubicBezTo>
                    <a:pt x="1016" y="3106"/>
                    <a:pt x="1025" y="3106"/>
                    <a:pt x="1034" y="3105"/>
                  </a:cubicBezTo>
                  <a:cubicBezTo>
                    <a:pt x="1459" y="3044"/>
                    <a:pt x="1702" y="2315"/>
                    <a:pt x="1611" y="1464"/>
                  </a:cubicBezTo>
                  <a:cubicBezTo>
                    <a:pt x="1524" y="649"/>
                    <a:pt x="1130" y="1"/>
                    <a:pt x="723"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
            <p:cNvSpPr/>
            <p:nvPr/>
          </p:nvSpPr>
          <p:spPr>
            <a:xfrm>
              <a:off x="2061850" y="1455475"/>
              <a:ext cx="109450" cy="112500"/>
            </a:xfrm>
            <a:custGeom>
              <a:rect b="b" l="l" r="r" t="t"/>
              <a:pathLst>
                <a:path extrusionOk="0" h="4500" w="4378">
                  <a:moveTo>
                    <a:pt x="1034" y="1"/>
                  </a:moveTo>
                  <a:cubicBezTo>
                    <a:pt x="335" y="1"/>
                    <a:pt x="1" y="274"/>
                    <a:pt x="31" y="305"/>
                  </a:cubicBezTo>
                  <a:cubicBezTo>
                    <a:pt x="31" y="315"/>
                    <a:pt x="42" y="319"/>
                    <a:pt x="64" y="319"/>
                  </a:cubicBezTo>
                  <a:cubicBezTo>
                    <a:pt x="159" y="319"/>
                    <a:pt x="453" y="240"/>
                    <a:pt x="871" y="240"/>
                  </a:cubicBezTo>
                  <a:cubicBezTo>
                    <a:pt x="923" y="240"/>
                    <a:pt x="978" y="241"/>
                    <a:pt x="1034" y="244"/>
                  </a:cubicBezTo>
                  <a:cubicBezTo>
                    <a:pt x="1338" y="274"/>
                    <a:pt x="1672" y="365"/>
                    <a:pt x="2068" y="548"/>
                  </a:cubicBezTo>
                  <a:cubicBezTo>
                    <a:pt x="2402" y="730"/>
                    <a:pt x="2736" y="1004"/>
                    <a:pt x="3040" y="1368"/>
                  </a:cubicBezTo>
                  <a:cubicBezTo>
                    <a:pt x="3618" y="2098"/>
                    <a:pt x="3891" y="2949"/>
                    <a:pt x="4043" y="3557"/>
                  </a:cubicBezTo>
                  <a:cubicBezTo>
                    <a:pt x="4226" y="4104"/>
                    <a:pt x="4286" y="4499"/>
                    <a:pt x="4347" y="4499"/>
                  </a:cubicBezTo>
                  <a:cubicBezTo>
                    <a:pt x="4378" y="4499"/>
                    <a:pt x="4378" y="4074"/>
                    <a:pt x="4256" y="3466"/>
                  </a:cubicBezTo>
                  <a:cubicBezTo>
                    <a:pt x="4135" y="2858"/>
                    <a:pt x="3922" y="1946"/>
                    <a:pt x="3283" y="1156"/>
                  </a:cubicBezTo>
                  <a:cubicBezTo>
                    <a:pt x="2979" y="761"/>
                    <a:pt x="2554" y="426"/>
                    <a:pt x="2159" y="274"/>
                  </a:cubicBezTo>
                  <a:cubicBezTo>
                    <a:pt x="1764" y="92"/>
                    <a:pt x="1368" y="1"/>
                    <a:pt x="1034"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
            <p:cNvSpPr/>
            <p:nvPr/>
          </p:nvSpPr>
          <p:spPr>
            <a:xfrm>
              <a:off x="2102125" y="1477275"/>
              <a:ext cx="34225" cy="79400"/>
            </a:xfrm>
            <a:custGeom>
              <a:rect b="b" l="l" r="r" t="t"/>
              <a:pathLst>
                <a:path extrusionOk="0" h="3176" w="1369">
                  <a:moveTo>
                    <a:pt x="1281" y="0"/>
                  </a:moveTo>
                  <a:cubicBezTo>
                    <a:pt x="1216" y="0"/>
                    <a:pt x="1032" y="54"/>
                    <a:pt x="791" y="223"/>
                  </a:cubicBezTo>
                  <a:cubicBezTo>
                    <a:pt x="487" y="466"/>
                    <a:pt x="153" y="892"/>
                    <a:pt x="61" y="1500"/>
                  </a:cubicBezTo>
                  <a:cubicBezTo>
                    <a:pt x="1" y="2047"/>
                    <a:pt x="213" y="2594"/>
                    <a:pt x="457" y="2867"/>
                  </a:cubicBezTo>
                  <a:cubicBezTo>
                    <a:pt x="675" y="3058"/>
                    <a:pt x="893" y="3176"/>
                    <a:pt x="958" y="3176"/>
                  </a:cubicBezTo>
                  <a:cubicBezTo>
                    <a:pt x="965" y="3176"/>
                    <a:pt x="970" y="3174"/>
                    <a:pt x="973" y="3171"/>
                  </a:cubicBezTo>
                  <a:cubicBezTo>
                    <a:pt x="1004" y="3141"/>
                    <a:pt x="852" y="2989"/>
                    <a:pt x="669" y="2715"/>
                  </a:cubicBezTo>
                  <a:cubicBezTo>
                    <a:pt x="517" y="2442"/>
                    <a:pt x="365" y="1986"/>
                    <a:pt x="396" y="1500"/>
                  </a:cubicBezTo>
                  <a:cubicBezTo>
                    <a:pt x="487" y="1013"/>
                    <a:pt x="700" y="618"/>
                    <a:pt x="943" y="375"/>
                  </a:cubicBezTo>
                  <a:cubicBezTo>
                    <a:pt x="1156" y="162"/>
                    <a:pt x="1368" y="41"/>
                    <a:pt x="1308" y="10"/>
                  </a:cubicBezTo>
                  <a:cubicBezTo>
                    <a:pt x="1308" y="4"/>
                    <a:pt x="1299" y="0"/>
                    <a:pt x="1281"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
            <p:cNvSpPr/>
            <p:nvPr/>
          </p:nvSpPr>
          <p:spPr>
            <a:xfrm>
              <a:off x="2064125" y="1007000"/>
              <a:ext cx="566925" cy="391500"/>
            </a:xfrm>
            <a:custGeom>
              <a:rect b="b" l="l" r="r" t="t"/>
              <a:pathLst>
                <a:path extrusionOk="0" h="15660" w="22677">
                  <a:moveTo>
                    <a:pt x="15348" y="0"/>
                  </a:moveTo>
                  <a:cubicBezTo>
                    <a:pt x="13568" y="0"/>
                    <a:pt x="11735" y="384"/>
                    <a:pt x="10092" y="857"/>
                  </a:cubicBezTo>
                  <a:cubicBezTo>
                    <a:pt x="8147" y="1435"/>
                    <a:pt x="6232" y="2104"/>
                    <a:pt x="4347" y="2863"/>
                  </a:cubicBezTo>
                  <a:cubicBezTo>
                    <a:pt x="1916" y="3897"/>
                    <a:pt x="1" y="6693"/>
                    <a:pt x="62" y="9368"/>
                  </a:cubicBezTo>
                  <a:cubicBezTo>
                    <a:pt x="92" y="10402"/>
                    <a:pt x="335" y="11405"/>
                    <a:pt x="639" y="12377"/>
                  </a:cubicBezTo>
                  <a:cubicBezTo>
                    <a:pt x="700" y="12681"/>
                    <a:pt x="1612" y="15660"/>
                    <a:pt x="1764" y="15660"/>
                  </a:cubicBezTo>
                  <a:cubicBezTo>
                    <a:pt x="4347" y="15204"/>
                    <a:pt x="6718" y="12742"/>
                    <a:pt x="7934" y="10554"/>
                  </a:cubicBezTo>
                  <a:cubicBezTo>
                    <a:pt x="9180" y="8304"/>
                    <a:pt x="9667" y="5599"/>
                    <a:pt x="9302" y="3046"/>
                  </a:cubicBezTo>
                  <a:lnTo>
                    <a:pt x="9302" y="3046"/>
                  </a:lnTo>
                  <a:cubicBezTo>
                    <a:pt x="11490" y="4383"/>
                    <a:pt x="13892" y="5447"/>
                    <a:pt x="16445" y="5842"/>
                  </a:cubicBezTo>
                  <a:cubicBezTo>
                    <a:pt x="17071" y="5940"/>
                    <a:pt x="18105" y="6082"/>
                    <a:pt x="19135" y="6082"/>
                  </a:cubicBezTo>
                  <a:cubicBezTo>
                    <a:pt x="20355" y="6082"/>
                    <a:pt x="21571" y="5882"/>
                    <a:pt x="22099" y="5174"/>
                  </a:cubicBezTo>
                  <a:cubicBezTo>
                    <a:pt x="22676" y="4414"/>
                    <a:pt x="22099" y="3350"/>
                    <a:pt x="21521" y="2651"/>
                  </a:cubicBezTo>
                  <a:cubicBezTo>
                    <a:pt x="21369" y="2438"/>
                    <a:pt x="21187" y="2256"/>
                    <a:pt x="21035" y="2104"/>
                  </a:cubicBezTo>
                  <a:cubicBezTo>
                    <a:pt x="19486" y="538"/>
                    <a:pt x="17455" y="0"/>
                    <a:pt x="15348" y="0"/>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
            <p:cNvSpPr/>
            <p:nvPr/>
          </p:nvSpPr>
          <p:spPr>
            <a:xfrm>
              <a:off x="2149250" y="1673125"/>
              <a:ext cx="425550" cy="128300"/>
            </a:xfrm>
            <a:custGeom>
              <a:rect b="b" l="l" r="r" t="t"/>
              <a:pathLst>
                <a:path extrusionOk="0" h="5132" w="17022">
                  <a:moveTo>
                    <a:pt x="781" y="0"/>
                  </a:moveTo>
                  <a:cubicBezTo>
                    <a:pt x="535" y="0"/>
                    <a:pt x="275" y="13"/>
                    <a:pt x="0" y="49"/>
                  </a:cubicBezTo>
                  <a:cubicBezTo>
                    <a:pt x="1490" y="2693"/>
                    <a:pt x="4377" y="4517"/>
                    <a:pt x="7386" y="4973"/>
                  </a:cubicBezTo>
                  <a:cubicBezTo>
                    <a:pt x="8034" y="5081"/>
                    <a:pt x="8687" y="5132"/>
                    <a:pt x="9341" y="5132"/>
                  </a:cubicBezTo>
                  <a:cubicBezTo>
                    <a:pt x="12004" y="5132"/>
                    <a:pt x="14679" y="4284"/>
                    <a:pt x="17022" y="2967"/>
                  </a:cubicBezTo>
                  <a:cubicBezTo>
                    <a:pt x="16201" y="2602"/>
                    <a:pt x="15502" y="2328"/>
                    <a:pt x="14924" y="2176"/>
                  </a:cubicBezTo>
                  <a:cubicBezTo>
                    <a:pt x="13405" y="3119"/>
                    <a:pt x="11703" y="3757"/>
                    <a:pt x="9879" y="3878"/>
                  </a:cubicBezTo>
                  <a:cubicBezTo>
                    <a:pt x="9705" y="3889"/>
                    <a:pt x="9531" y="3894"/>
                    <a:pt x="9357" y="3894"/>
                  </a:cubicBezTo>
                  <a:cubicBezTo>
                    <a:pt x="6425" y="3894"/>
                    <a:pt x="3488" y="2459"/>
                    <a:pt x="1824" y="49"/>
                  </a:cubicBezTo>
                  <a:cubicBezTo>
                    <a:pt x="1510" y="30"/>
                    <a:pt x="1162" y="0"/>
                    <a:pt x="781" y="0"/>
                  </a:cubicBezTo>
                  <a:close/>
                </a:path>
              </a:pathLst>
            </a:custGeom>
            <a:solidFill>
              <a:srgbClr val="D8930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
            <p:cNvSpPr/>
            <p:nvPr/>
          </p:nvSpPr>
          <p:spPr>
            <a:xfrm>
              <a:off x="2546675" y="1787550"/>
              <a:ext cx="34200" cy="305500"/>
            </a:xfrm>
            <a:custGeom>
              <a:rect b="b" l="l" r="r" t="t"/>
              <a:pathLst>
                <a:path extrusionOk="0" h="12220" w="1368">
                  <a:moveTo>
                    <a:pt x="456" y="1"/>
                  </a:moveTo>
                  <a:cubicBezTo>
                    <a:pt x="456" y="1"/>
                    <a:pt x="365" y="153"/>
                    <a:pt x="243" y="426"/>
                  </a:cubicBezTo>
                  <a:cubicBezTo>
                    <a:pt x="183" y="760"/>
                    <a:pt x="91" y="1186"/>
                    <a:pt x="61" y="1763"/>
                  </a:cubicBezTo>
                  <a:cubicBezTo>
                    <a:pt x="0" y="2675"/>
                    <a:pt x="91" y="3891"/>
                    <a:pt x="335" y="5229"/>
                  </a:cubicBezTo>
                  <a:lnTo>
                    <a:pt x="335" y="5381"/>
                  </a:lnTo>
                  <a:cubicBezTo>
                    <a:pt x="365" y="5654"/>
                    <a:pt x="395" y="5897"/>
                    <a:pt x="486" y="6140"/>
                  </a:cubicBezTo>
                  <a:cubicBezTo>
                    <a:pt x="790" y="7812"/>
                    <a:pt x="973" y="9332"/>
                    <a:pt x="912" y="10426"/>
                  </a:cubicBezTo>
                  <a:cubicBezTo>
                    <a:pt x="821" y="11551"/>
                    <a:pt x="547" y="12189"/>
                    <a:pt x="638" y="12220"/>
                  </a:cubicBezTo>
                  <a:cubicBezTo>
                    <a:pt x="638" y="12220"/>
                    <a:pt x="760" y="12068"/>
                    <a:pt x="821" y="11764"/>
                  </a:cubicBezTo>
                  <a:cubicBezTo>
                    <a:pt x="942" y="11460"/>
                    <a:pt x="1064" y="11004"/>
                    <a:pt x="1125" y="10487"/>
                  </a:cubicBezTo>
                  <a:cubicBezTo>
                    <a:pt x="1368" y="9362"/>
                    <a:pt x="1216" y="7812"/>
                    <a:pt x="851" y="6110"/>
                  </a:cubicBezTo>
                  <a:cubicBezTo>
                    <a:pt x="790" y="5685"/>
                    <a:pt x="699" y="5320"/>
                    <a:pt x="638" y="4925"/>
                  </a:cubicBezTo>
                  <a:cubicBezTo>
                    <a:pt x="760" y="4621"/>
                    <a:pt x="912" y="4165"/>
                    <a:pt x="973" y="3678"/>
                  </a:cubicBezTo>
                  <a:cubicBezTo>
                    <a:pt x="1155" y="2675"/>
                    <a:pt x="1125" y="1885"/>
                    <a:pt x="1003" y="1855"/>
                  </a:cubicBezTo>
                  <a:cubicBezTo>
                    <a:pt x="942" y="1855"/>
                    <a:pt x="821" y="2645"/>
                    <a:pt x="638" y="3587"/>
                  </a:cubicBezTo>
                  <a:lnTo>
                    <a:pt x="517" y="4286"/>
                  </a:lnTo>
                  <a:cubicBezTo>
                    <a:pt x="365" y="3314"/>
                    <a:pt x="304" y="2463"/>
                    <a:pt x="304" y="1763"/>
                  </a:cubicBezTo>
                  <a:cubicBezTo>
                    <a:pt x="304" y="669"/>
                    <a:pt x="517" y="1"/>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
            <p:cNvSpPr/>
            <p:nvPr/>
          </p:nvSpPr>
          <p:spPr>
            <a:xfrm>
              <a:off x="3155350" y="1522350"/>
              <a:ext cx="239375" cy="233300"/>
            </a:xfrm>
            <a:custGeom>
              <a:rect b="b" l="l" r="r" t="t"/>
              <a:pathLst>
                <a:path extrusionOk="0" h="9332" w="9575">
                  <a:moveTo>
                    <a:pt x="213" y="0"/>
                  </a:moveTo>
                  <a:lnTo>
                    <a:pt x="0" y="274"/>
                  </a:lnTo>
                  <a:cubicBezTo>
                    <a:pt x="1246" y="1520"/>
                    <a:pt x="2797" y="3040"/>
                    <a:pt x="4468" y="4681"/>
                  </a:cubicBezTo>
                  <a:cubicBezTo>
                    <a:pt x="6292" y="6414"/>
                    <a:pt x="7964" y="8055"/>
                    <a:pt x="9332" y="9332"/>
                  </a:cubicBezTo>
                  <a:cubicBezTo>
                    <a:pt x="9423" y="9271"/>
                    <a:pt x="9484" y="9150"/>
                    <a:pt x="9575" y="9089"/>
                  </a:cubicBezTo>
                  <a:cubicBezTo>
                    <a:pt x="8237" y="7751"/>
                    <a:pt x="6596" y="6110"/>
                    <a:pt x="4772" y="4377"/>
                  </a:cubicBezTo>
                  <a:cubicBezTo>
                    <a:pt x="3100" y="2736"/>
                    <a:pt x="1550" y="1247"/>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
            <p:cNvSpPr/>
            <p:nvPr/>
          </p:nvSpPr>
          <p:spPr>
            <a:xfrm>
              <a:off x="1878725" y="2302000"/>
              <a:ext cx="585150" cy="196800"/>
            </a:xfrm>
            <a:custGeom>
              <a:rect b="b" l="l" r="r" t="t"/>
              <a:pathLst>
                <a:path extrusionOk="0" h="7872" w="23406">
                  <a:moveTo>
                    <a:pt x="61" y="0"/>
                  </a:moveTo>
                  <a:lnTo>
                    <a:pt x="61" y="31"/>
                  </a:lnTo>
                  <a:cubicBezTo>
                    <a:pt x="61" y="122"/>
                    <a:pt x="31" y="183"/>
                    <a:pt x="0" y="244"/>
                  </a:cubicBezTo>
                  <a:cubicBezTo>
                    <a:pt x="456" y="639"/>
                    <a:pt x="943" y="1095"/>
                    <a:pt x="1551" y="1611"/>
                  </a:cubicBezTo>
                  <a:cubicBezTo>
                    <a:pt x="3861" y="3496"/>
                    <a:pt x="7569" y="5745"/>
                    <a:pt x="12037" y="6931"/>
                  </a:cubicBezTo>
                  <a:cubicBezTo>
                    <a:pt x="14646" y="7615"/>
                    <a:pt x="17176" y="7872"/>
                    <a:pt x="19428" y="7872"/>
                  </a:cubicBezTo>
                  <a:cubicBezTo>
                    <a:pt x="20876" y="7872"/>
                    <a:pt x="22209" y="7766"/>
                    <a:pt x="23375" y="7599"/>
                  </a:cubicBezTo>
                  <a:cubicBezTo>
                    <a:pt x="23375" y="7478"/>
                    <a:pt x="23375" y="7386"/>
                    <a:pt x="23405" y="7295"/>
                  </a:cubicBezTo>
                  <a:lnTo>
                    <a:pt x="23405" y="7295"/>
                  </a:lnTo>
                  <a:cubicBezTo>
                    <a:pt x="22306" y="7441"/>
                    <a:pt x="21062" y="7533"/>
                    <a:pt x="19715" y="7533"/>
                  </a:cubicBezTo>
                  <a:cubicBezTo>
                    <a:pt x="17413" y="7533"/>
                    <a:pt x="14813" y="7264"/>
                    <a:pt x="12128" y="6535"/>
                  </a:cubicBezTo>
                  <a:cubicBezTo>
                    <a:pt x="7721" y="5350"/>
                    <a:pt x="4073" y="3222"/>
                    <a:pt x="1702" y="1368"/>
                  </a:cubicBezTo>
                  <a:cubicBezTo>
                    <a:pt x="1064" y="882"/>
                    <a:pt x="517" y="426"/>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
            <p:cNvSpPr/>
            <p:nvPr/>
          </p:nvSpPr>
          <p:spPr>
            <a:xfrm>
              <a:off x="1472175" y="2286050"/>
              <a:ext cx="248525" cy="269775"/>
            </a:xfrm>
            <a:custGeom>
              <a:rect b="b" l="l" r="r" t="t"/>
              <a:pathLst>
                <a:path extrusionOk="0" h="10791" w="9941">
                  <a:moveTo>
                    <a:pt x="213" y="0"/>
                  </a:moveTo>
                  <a:cubicBezTo>
                    <a:pt x="153" y="91"/>
                    <a:pt x="61" y="182"/>
                    <a:pt x="1" y="304"/>
                  </a:cubicBezTo>
                  <a:cubicBezTo>
                    <a:pt x="31" y="365"/>
                    <a:pt x="31" y="426"/>
                    <a:pt x="61" y="486"/>
                  </a:cubicBezTo>
                  <a:cubicBezTo>
                    <a:pt x="183" y="760"/>
                    <a:pt x="335" y="973"/>
                    <a:pt x="457" y="1277"/>
                  </a:cubicBezTo>
                  <a:cubicBezTo>
                    <a:pt x="700" y="1824"/>
                    <a:pt x="1064" y="2371"/>
                    <a:pt x="1399" y="2948"/>
                  </a:cubicBezTo>
                  <a:cubicBezTo>
                    <a:pt x="2128" y="4103"/>
                    <a:pt x="3040" y="5319"/>
                    <a:pt x="4104" y="6444"/>
                  </a:cubicBezTo>
                  <a:cubicBezTo>
                    <a:pt x="5168" y="7599"/>
                    <a:pt x="6293" y="8541"/>
                    <a:pt x="7387" y="9331"/>
                  </a:cubicBezTo>
                  <a:cubicBezTo>
                    <a:pt x="7964" y="9727"/>
                    <a:pt x="8511" y="10091"/>
                    <a:pt x="9028" y="10365"/>
                  </a:cubicBezTo>
                  <a:cubicBezTo>
                    <a:pt x="9302" y="10517"/>
                    <a:pt x="9545" y="10669"/>
                    <a:pt x="9758" y="10790"/>
                  </a:cubicBezTo>
                  <a:lnTo>
                    <a:pt x="9940" y="10517"/>
                  </a:lnTo>
                  <a:cubicBezTo>
                    <a:pt x="9697" y="10395"/>
                    <a:pt x="9454" y="10243"/>
                    <a:pt x="9180" y="10091"/>
                  </a:cubicBezTo>
                  <a:cubicBezTo>
                    <a:pt x="8694" y="9787"/>
                    <a:pt x="8177" y="9423"/>
                    <a:pt x="7630" y="9028"/>
                  </a:cubicBezTo>
                  <a:cubicBezTo>
                    <a:pt x="6566" y="8237"/>
                    <a:pt x="5472" y="7295"/>
                    <a:pt x="4408" y="6140"/>
                  </a:cubicBezTo>
                  <a:cubicBezTo>
                    <a:pt x="3344" y="5015"/>
                    <a:pt x="2463" y="3860"/>
                    <a:pt x="1733" y="2736"/>
                  </a:cubicBezTo>
                  <a:cubicBezTo>
                    <a:pt x="1399" y="2158"/>
                    <a:pt x="1064" y="1611"/>
                    <a:pt x="791" y="1094"/>
                  </a:cubicBezTo>
                  <a:cubicBezTo>
                    <a:pt x="639" y="821"/>
                    <a:pt x="517" y="608"/>
                    <a:pt x="365" y="334"/>
                  </a:cubicBezTo>
                  <a:cubicBezTo>
                    <a:pt x="335" y="213"/>
                    <a:pt x="274" y="91"/>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
            <p:cNvSpPr/>
            <p:nvPr/>
          </p:nvSpPr>
          <p:spPr>
            <a:xfrm>
              <a:off x="1833125" y="1693325"/>
              <a:ext cx="322225" cy="684675"/>
            </a:xfrm>
            <a:custGeom>
              <a:rect b="b" l="l" r="r" t="t"/>
              <a:pathLst>
                <a:path extrusionOk="0" h="27387" w="12889">
                  <a:moveTo>
                    <a:pt x="9575" y="0"/>
                  </a:moveTo>
                  <a:cubicBezTo>
                    <a:pt x="9484" y="31"/>
                    <a:pt x="9423" y="31"/>
                    <a:pt x="9362" y="61"/>
                  </a:cubicBezTo>
                  <a:lnTo>
                    <a:pt x="9423" y="92"/>
                  </a:lnTo>
                  <a:cubicBezTo>
                    <a:pt x="9940" y="456"/>
                    <a:pt x="10487" y="912"/>
                    <a:pt x="10973" y="1520"/>
                  </a:cubicBezTo>
                  <a:cubicBezTo>
                    <a:pt x="11460" y="2128"/>
                    <a:pt x="11916" y="2888"/>
                    <a:pt x="12189" y="3739"/>
                  </a:cubicBezTo>
                  <a:cubicBezTo>
                    <a:pt x="12463" y="4621"/>
                    <a:pt x="12554" y="5624"/>
                    <a:pt x="12463" y="6627"/>
                  </a:cubicBezTo>
                  <a:cubicBezTo>
                    <a:pt x="12250" y="8724"/>
                    <a:pt x="11308" y="10852"/>
                    <a:pt x="10122" y="12979"/>
                  </a:cubicBezTo>
                  <a:cubicBezTo>
                    <a:pt x="9575" y="14043"/>
                    <a:pt x="8907" y="15046"/>
                    <a:pt x="8238" y="15989"/>
                  </a:cubicBezTo>
                  <a:cubicBezTo>
                    <a:pt x="7600" y="16931"/>
                    <a:pt x="6931" y="17812"/>
                    <a:pt x="6292" y="18633"/>
                  </a:cubicBezTo>
                  <a:cubicBezTo>
                    <a:pt x="5016" y="20305"/>
                    <a:pt x="3830" y="21794"/>
                    <a:pt x="2888" y="23101"/>
                  </a:cubicBezTo>
                  <a:cubicBezTo>
                    <a:pt x="1916" y="24378"/>
                    <a:pt x="1216" y="25442"/>
                    <a:pt x="700" y="26201"/>
                  </a:cubicBezTo>
                  <a:cubicBezTo>
                    <a:pt x="487" y="26597"/>
                    <a:pt x="305" y="26901"/>
                    <a:pt x="183" y="27083"/>
                  </a:cubicBezTo>
                  <a:cubicBezTo>
                    <a:pt x="61" y="27265"/>
                    <a:pt x="1" y="27387"/>
                    <a:pt x="31" y="27387"/>
                  </a:cubicBezTo>
                  <a:cubicBezTo>
                    <a:pt x="31" y="27387"/>
                    <a:pt x="92" y="27296"/>
                    <a:pt x="244" y="27113"/>
                  </a:cubicBezTo>
                  <a:cubicBezTo>
                    <a:pt x="457" y="26840"/>
                    <a:pt x="639" y="26597"/>
                    <a:pt x="821" y="26293"/>
                  </a:cubicBezTo>
                  <a:cubicBezTo>
                    <a:pt x="1308" y="25563"/>
                    <a:pt x="2067" y="24499"/>
                    <a:pt x="3071" y="23253"/>
                  </a:cubicBezTo>
                  <a:cubicBezTo>
                    <a:pt x="4134" y="21794"/>
                    <a:pt x="5320" y="20366"/>
                    <a:pt x="6566" y="18755"/>
                  </a:cubicBezTo>
                  <a:cubicBezTo>
                    <a:pt x="7204" y="17934"/>
                    <a:pt x="7903" y="17052"/>
                    <a:pt x="8542" y="16110"/>
                  </a:cubicBezTo>
                  <a:cubicBezTo>
                    <a:pt x="9180" y="15168"/>
                    <a:pt x="9849" y="14165"/>
                    <a:pt x="10426" y="13101"/>
                  </a:cubicBezTo>
                  <a:cubicBezTo>
                    <a:pt x="11642" y="10973"/>
                    <a:pt x="12554" y="8754"/>
                    <a:pt x="12767" y="6627"/>
                  </a:cubicBezTo>
                  <a:cubicBezTo>
                    <a:pt x="12888" y="5563"/>
                    <a:pt x="12706" y="4560"/>
                    <a:pt x="12463" y="3648"/>
                  </a:cubicBezTo>
                  <a:cubicBezTo>
                    <a:pt x="12159" y="2736"/>
                    <a:pt x="11703" y="1976"/>
                    <a:pt x="11156" y="1368"/>
                  </a:cubicBezTo>
                  <a:cubicBezTo>
                    <a:pt x="10669" y="760"/>
                    <a:pt x="10092" y="335"/>
                    <a:pt x="95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
            <p:cNvSpPr/>
            <p:nvPr/>
          </p:nvSpPr>
          <p:spPr>
            <a:xfrm>
              <a:off x="3665225" y="2561725"/>
              <a:ext cx="705200" cy="641375"/>
            </a:xfrm>
            <a:custGeom>
              <a:rect b="b" l="l" r="r" t="t"/>
              <a:pathLst>
                <a:path extrusionOk="0" h="25655" w="28208">
                  <a:moveTo>
                    <a:pt x="13112" y="1"/>
                  </a:moveTo>
                  <a:cubicBezTo>
                    <a:pt x="12976" y="1"/>
                    <a:pt x="12841" y="3"/>
                    <a:pt x="12706" y="7"/>
                  </a:cubicBezTo>
                  <a:cubicBezTo>
                    <a:pt x="11065" y="67"/>
                    <a:pt x="9059" y="463"/>
                    <a:pt x="7600" y="1283"/>
                  </a:cubicBezTo>
                  <a:cubicBezTo>
                    <a:pt x="5441" y="2469"/>
                    <a:pt x="4195" y="5113"/>
                    <a:pt x="3223" y="7514"/>
                  </a:cubicBezTo>
                  <a:cubicBezTo>
                    <a:pt x="3010" y="8031"/>
                    <a:pt x="2827" y="8578"/>
                    <a:pt x="2615" y="9034"/>
                  </a:cubicBezTo>
                  <a:cubicBezTo>
                    <a:pt x="1824" y="11071"/>
                    <a:pt x="1186" y="13259"/>
                    <a:pt x="791" y="15417"/>
                  </a:cubicBezTo>
                  <a:cubicBezTo>
                    <a:pt x="1" y="19673"/>
                    <a:pt x="2827" y="23046"/>
                    <a:pt x="6627" y="24597"/>
                  </a:cubicBezTo>
                  <a:cubicBezTo>
                    <a:pt x="8288" y="25308"/>
                    <a:pt x="10086" y="25654"/>
                    <a:pt x="11882" y="25654"/>
                  </a:cubicBezTo>
                  <a:cubicBezTo>
                    <a:pt x="12157" y="25654"/>
                    <a:pt x="12432" y="25646"/>
                    <a:pt x="12706" y="25630"/>
                  </a:cubicBezTo>
                  <a:cubicBezTo>
                    <a:pt x="15320" y="25509"/>
                    <a:pt x="17630" y="24901"/>
                    <a:pt x="19849" y="23502"/>
                  </a:cubicBezTo>
                  <a:cubicBezTo>
                    <a:pt x="20682" y="24627"/>
                    <a:pt x="22085" y="25237"/>
                    <a:pt x="23472" y="25237"/>
                  </a:cubicBezTo>
                  <a:cubicBezTo>
                    <a:pt x="24110" y="25237"/>
                    <a:pt x="24746" y="25108"/>
                    <a:pt x="25320" y="24840"/>
                  </a:cubicBezTo>
                  <a:cubicBezTo>
                    <a:pt x="26779" y="24110"/>
                    <a:pt x="28208" y="22347"/>
                    <a:pt x="27813" y="20645"/>
                  </a:cubicBezTo>
                  <a:cubicBezTo>
                    <a:pt x="27661" y="19916"/>
                    <a:pt x="27235" y="19369"/>
                    <a:pt x="26718" y="18852"/>
                  </a:cubicBezTo>
                  <a:cubicBezTo>
                    <a:pt x="26575" y="18709"/>
                    <a:pt x="25139" y="17838"/>
                    <a:pt x="24946" y="17838"/>
                  </a:cubicBezTo>
                  <a:cubicBezTo>
                    <a:pt x="24935" y="17838"/>
                    <a:pt x="24928" y="17841"/>
                    <a:pt x="24926" y="17847"/>
                  </a:cubicBezTo>
                  <a:lnTo>
                    <a:pt x="24926" y="17847"/>
                  </a:lnTo>
                  <a:cubicBezTo>
                    <a:pt x="25260" y="16845"/>
                    <a:pt x="25776" y="16024"/>
                    <a:pt x="25867" y="14992"/>
                  </a:cubicBezTo>
                  <a:cubicBezTo>
                    <a:pt x="25989" y="14080"/>
                    <a:pt x="26080" y="13229"/>
                    <a:pt x="26293" y="12378"/>
                  </a:cubicBezTo>
                  <a:cubicBezTo>
                    <a:pt x="26931" y="9824"/>
                    <a:pt x="26749" y="8061"/>
                    <a:pt x="25229" y="5903"/>
                  </a:cubicBezTo>
                  <a:cubicBezTo>
                    <a:pt x="24348" y="4536"/>
                    <a:pt x="23101" y="3472"/>
                    <a:pt x="21764" y="2590"/>
                  </a:cubicBezTo>
                  <a:cubicBezTo>
                    <a:pt x="19234" y="962"/>
                    <a:pt x="16119" y="1"/>
                    <a:pt x="13112" y="1"/>
                  </a:cubicBezTo>
                  <a:close/>
                </a:path>
              </a:pathLst>
            </a:custGeom>
            <a:solidFill>
              <a:srgbClr val="9E7B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2"/>
            <p:cNvSpPr/>
            <p:nvPr/>
          </p:nvSpPr>
          <p:spPr>
            <a:xfrm>
              <a:off x="3818725" y="2776175"/>
              <a:ext cx="131475" cy="180100"/>
            </a:xfrm>
            <a:custGeom>
              <a:rect b="b" l="l" r="r" t="t"/>
              <a:pathLst>
                <a:path extrusionOk="0" h="7204" w="5259">
                  <a:moveTo>
                    <a:pt x="5229" y="0"/>
                  </a:moveTo>
                  <a:cubicBezTo>
                    <a:pt x="5137" y="0"/>
                    <a:pt x="5077" y="608"/>
                    <a:pt x="4681" y="1490"/>
                  </a:cubicBezTo>
                  <a:cubicBezTo>
                    <a:pt x="4317" y="2341"/>
                    <a:pt x="3618" y="3526"/>
                    <a:pt x="2554" y="4529"/>
                  </a:cubicBezTo>
                  <a:cubicBezTo>
                    <a:pt x="2037" y="5015"/>
                    <a:pt x="1460" y="5380"/>
                    <a:pt x="882" y="5684"/>
                  </a:cubicBezTo>
                  <a:cubicBezTo>
                    <a:pt x="730" y="5775"/>
                    <a:pt x="639" y="5836"/>
                    <a:pt x="456" y="5897"/>
                  </a:cubicBezTo>
                  <a:cubicBezTo>
                    <a:pt x="365" y="5958"/>
                    <a:pt x="122" y="5988"/>
                    <a:pt x="61" y="6262"/>
                  </a:cubicBezTo>
                  <a:cubicBezTo>
                    <a:pt x="1" y="6383"/>
                    <a:pt x="61" y="6535"/>
                    <a:pt x="92" y="6596"/>
                  </a:cubicBezTo>
                  <a:cubicBezTo>
                    <a:pt x="122" y="6687"/>
                    <a:pt x="213" y="6748"/>
                    <a:pt x="274" y="6809"/>
                  </a:cubicBezTo>
                  <a:cubicBezTo>
                    <a:pt x="396" y="6900"/>
                    <a:pt x="548" y="6961"/>
                    <a:pt x="669" y="6991"/>
                  </a:cubicBezTo>
                  <a:cubicBezTo>
                    <a:pt x="1156" y="7174"/>
                    <a:pt x="1581" y="7204"/>
                    <a:pt x="1824" y="7204"/>
                  </a:cubicBezTo>
                  <a:cubicBezTo>
                    <a:pt x="2067" y="7204"/>
                    <a:pt x="2219" y="7143"/>
                    <a:pt x="2189" y="7143"/>
                  </a:cubicBezTo>
                  <a:cubicBezTo>
                    <a:pt x="2189" y="7082"/>
                    <a:pt x="2037" y="7082"/>
                    <a:pt x="1764" y="7052"/>
                  </a:cubicBezTo>
                  <a:cubicBezTo>
                    <a:pt x="1490" y="7022"/>
                    <a:pt x="1125" y="6961"/>
                    <a:pt x="700" y="6748"/>
                  </a:cubicBezTo>
                  <a:cubicBezTo>
                    <a:pt x="578" y="6718"/>
                    <a:pt x="456" y="6657"/>
                    <a:pt x="396" y="6566"/>
                  </a:cubicBezTo>
                  <a:cubicBezTo>
                    <a:pt x="305" y="6505"/>
                    <a:pt x="274" y="6414"/>
                    <a:pt x="305" y="6383"/>
                  </a:cubicBezTo>
                  <a:cubicBezTo>
                    <a:pt x="305" y="6322"/>
                    <a:pt x="426" y="6262"/>
                    <a:pt x="578" y="6231"/>
                  </a:cubicBezTo>
                  <a:cubicBezTo>
                    <a:pt x="730" y="6140"/>
                    <a:pt x="882" y="6079"/>
                    <a:pt x="1034" y="6049"/>
                  </a:cubicBezTo>
                  <a:cubicBezTo>
                    <a:pt x="1642" y="5745"/>
                    <a:pt x="2250" y="5350"/>
                    <a:pt x="2827" y="4833"/>
                  </a:cubicBezTo>
                  <a:cubicBezTo>
                    <a:pt x="3952" y="3800"/>
                    <a:pt x="4651" y="2553"/>
                    <a:pt x="4955" y="1581"/>
                  </a:cubicBezTo>
                  <a:cubicBezTo>
                    <a:pt x="5259" y="638"/>
                    <a:pt x="5259" y="0"/>
                    <a:pt x="5229"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
            <p:cNvSpPr/>
            <p:nvPr/>
          </p:nvSpPr>
          <p:spPr>
            <a:xfrm>
              <a:off x="3792902" y="2823067"/>
              <a:ext cx="20613" cy="70378"/>
            </a:xfrm>
            <a:custGeom>
              <a:rect b="b" l="l" r="r" t="t"/>
              <a:pathLst>
                <a:path extrusionOk="0" h="2814" w="2159">
                  <a:moveTo>
                    <a:pt x="1450" y="1"/>
                  </a:moveTo>
                  <a:cubicBezTo>
                    <a:pt x="1049" y="1"/>
                    <a:pt x="565" y="451"/>
                    <a:pt x="304" y="1103"/>
                  </a:cubicBezTo>
                  <a:cubicBezTo>
                    <a:pt x="0" y="1863"/>
                    <a:pt x="91" y="2623"/>
                    <a:pt x="547" y="2775"/>
                  </a:cubicBezTo>
                  <a:cubicBezTo>
                    <a:pt x="608" y="2801"/>
                    <a:pt x="671" y="2813"/>
                    <a:pt x="737" y="2813"/>
                  </a:cubicBezTo>
                  <a:cubicBezTo>
                    <a:pt x="1132" y="2813"/>
                    <a:pt x="1594" y="2363"/>
                    <a:pt x="1854" y="1711"/>
                  </a:cubicBezTo>
                  <a:cubicBezTo>
                    <a:pt x="2158" y="951"/>
                    <a:pt x="2067" y="191"/>
                    <a:pt x="1641" y="39"/>
                  </a:cubicBezTo>
                  <a:cubicBezTo>
                    <a:pt x="1581" y="13"/>
                    <a:pt x="1517" y="1"/>
                    <a:pt x="1450"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
            <p:cNvSpPr/>
            <p:nvPr/>
          </p:nvSpPr>
          <p:spPr>
            <a:xfrm>
              <a:off x="3973755" y="2897565"/>
              <a:ext cx="28137" cy="70304"/>
            </a:xfrm>
            <a:custGeom>
              <a:rect b="b" l="l" r="r" t="t"/>
              <a:pathLst>
                <a:path extrusionOk="0" h="2813" w="2159">
                  <a:moveTo>
                    <a:pt x="1422" y="0"/>
                  </a:moveTo>
                  <a:cubicBezTo>
                    <a:pt x="1027" y="0"/>
                    <a:pt x="565" y="451"/>
                    <a:pt x="304" y="1103"/>
                  </a:cubicBezTo>
                  <a:cubicBezTo>
                    <a:pt x="0" y="1863"/>
                    <a:pt x="91" y="2622"/>
                    <a:pt x="517" y="2774"/>
                  </a:cubicBezTo>
                  <a:cubicBezTo>
                    <a:pt x="578" y="2800"/>
                    <a:pt x="642" y="2813"/>
                    <a:pt x="708" y="2813"/>
                  </a:cubicBezTo>
                  <a:cubicBezTo>
                    <a:pt x="1109" y="2813"/>
                    <a:pt x="1594" y="2362"/>
                    <a:pt x="1854" y="1711"/>
                  </a:cubicBezTo>
                  <a:cubicBezTo>
                    <a:pt x="2158" y="951"/>
                    <a:pt x="2067" y="191"/>
                    <a:pt x="1611" y="39"/>
                  </a:cubicBezTo>
                  <a:cubicBezTo>
                    <a:pt x="1551" y="13"/>
                    <a:pt x="1487" y="0"/>
                    <a:pt x="1422"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
            <p:cNvSpPr/>
            <p:nvPr/>
          </p:nvSpPr>
          <p:spPr>
            <a:xfrm>
              <a:off x="3839250" y="2703225"/>
              <a:ext cx="85125" cy="43325"/>
            </a:xfrm>
            <a:custGeom>
              <a:rect b="b" l="l" r="r" t="t"/>
              <a:pathLst>
                <a:path extrusionOk="0" h="1733" w="3405">
                  <a:moveTo>
                    <a:pt x="1702" y="0"/>
                  </a:moveTo>
                  <a:cubicBezTo>
                    <a:pt x="760" y="0"/>
                    <a:pt x="0" y="365"/>
                    <a:pt x="0" y="851"/>
                  </a:cubicBezTo>
                  <a:cubicBezTo>
                    <a:pt x="0" y="1338"/>
                    <a:pt x="760" y="1733"/>
                    <a:pt x="1702" y="1733"/>
                  </a:cubicBezTo>
                  <a:cubicBezTo>
                    <a:pt x="2645" y="1733"/>
                    <a:pt x="3405" y="1338"/>
                    <a:pt x="3405" y="851"/>
                  </a:cubicBezTo>
                  <a:cubicBezTo>
                    <a:pt x="3405" y="365"/>
                    <a:pt x="2645" y="0"/>
                    <a:pt x="1702"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
            <p:cNvSpPr/>
            <p:nvPr/>
          </p:nvSpPr>
          <p:spPr>
            <a:xfrm>
              <a:off x="3998050" y="2750575"/>
              <a:ext cx="76025" cy="69300"/>
            </a:xfrm>
            <a:custGeom>
              <a:rect b="b" l="l" r="r" t="t"/>
              <a:pathLst>
                <a:path extrusionOk="0" h="2772" w="3041">
                  <a:moveTo>
                    <a:pt x="759" y="1"/>
                  </a:moveTo>
                  <a:cubicBezTo>
                    <a:pt x="598" y="1"/>
                    <a:pt x="462" y="47"/>
                    <a:pt x="366" y="143"/>
                  </a:cubicBezTo>
                  <a:cubicBezTo>
                    <a:pt x="1" y="477"/>
                    <a:pt x="244" y="1298"/>
                    <a:pt x="882" y="1997"/>
                  </a:cubicBezTo>
                  <a:cubicBezTo>
                    <a:pt x="1365" y="2479"/>
                    <a:pt x="1911" y="2772"/>
                    <a:pt x="2314" y="2772"/>
                  </a:cubicBezTo>
                  <a:cubicBezTo>
                    <a:pt x="2470" y="2772"/>
                    <a:pt x="2605" y="2728"/>
                    <a:pt x="2706" y="2635"/>
                  </a:cubicBezTo>
                  <a:cubicBezTo>
                    <a:pt x="3041" y="2301"/>
                    <a:pt x="2828" y="1480"/>
                    <a:pt x="2159" y="781"/>
                  </a:cubicBezTo>
                  <a:cubicBezTo>
                    <a:pt x="1704" y="283"/>
                    <a:pt x="1157" y="1"/>
                    <a:pt x="759"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
            <p:cNvSpPr/>
            <p:nvPr/>
          </p:nvSpPr>
          <p:spPr>
            <a:xfrm flipH="1" rot="10800000">
              <a:off x="3800383" y="2985879"/>
              <a:ext cx="98825" cy="42725"/>
            </a:xfrm>
            <a:custGeom>
              <a:rect b="b" l="l" r="r" t="t"/>
              <a:pathLst>
                <a:path extrusionOk="0" h="1709" w="3953">
                  <a:moveTo>
                    <a:pt x="31" y="1"/>
                  </a:moveTo>
                  <a:cubicBezTo>
                    <a:pt x="1" y="1"/>
                    <a:pt x="1" y="335"/>
                    <a:pt x="244" y="761"/>
                  </a:cubicBezTo>
                  <a:cubicBezTo>
                    <a:pt x="518" y="1186"/>
                    <a:pt x="1095" y="1642"/>
                    <a:pt x="1885" y="1703"/>
                  </a:cubicBezTo>
                  <a:cubicBezTo>
                    <a:pt x="1937" y="1707"/>
                    <a:pt x="1987" y="1709"/>
                    <a:pt x="2037" y="1709"/>
                  </a:cubicBezTo>
                  <a:cubicBezTo>
                    <a:pt x="2760" y="1709"/>
                    <a:pt x="3360" y="1311"/>
                    <a:pt x="3588" y="913"/>
                  </a:cubicBezTo>
                  <a:cubicBezTo>
                    <a:pt x="3952" y="518"/>
                    <a:pt x="3952" y="153"/>
                    <a:pt x="3892" y="153"/>
                  </a:cubicBezTo>
                  <a:cubicBezTo>
                    <a:pt x="3888" y="151"/>
                    <a:pt x="3885" y="151"/>
                    <a:pt x="3882" y="151"/>
                  </a:cubicBezTo>
                  <a:cubicBezTo>
                    <a:pt x="3818" y="151"/>
                    <a:pt x="3694" y="412"/>
                    <a:pt x="3405" y="700"/>
                  </a:cubicBezTo>
                  <a:cubicBezTo>
                    <a:pt x="3128" y="977"/>
                    <a:pt x="2622" y="1255"/>
                    <a:pt x="2074" y="1255"/>
                  </a:cubicBezTo>
                  <a:cubicBezTo>
                    <a:pt x="2022" y="1255"/>
                    <a:pt x="1969" y="1252"/>
                    <a:pt x="1916" y="1247"/>
                  </a:cubicBezTo>
                  <a:cubicBezTo>
                    <a:pt x="1278" y="1217"/>
                    <a:pt x="791" y="882"/>
                    <a:pt x="487" y="578"/>
                  </a:cubicBezTo>
                  <a:cubicBezTo>
                    <a:pt x="183" y="274"/>
                    <a:pt x="62" y="1"/>
                    <a:pt x="31"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
            <p:cNvSpPr/>
            <p:nvPr/>
          </p:nvSpPr>
          <p:spPr>
            <a:xfrm>
              <a:off x="4193350" y="3052200"/>
              <a:ext cx="129975" cy="105450"/>
            </a:xfrm>
            <a:custGeom>
              <a:rect b="b" l="l" r="r" t="t"/>
              <a:pathLst>
                <a:path extrusionOk="0" h="4218" w="5199">
                  <a:moveTo>
                    <a:pt x="3730" y="1"/>
                  </a:moveTo>
                  <a:cubicBezTo>
                    <a:pt x="3490" y="1"/>
                    <a:pt x="3225" y="41"/>
                    <a:pt x="2949" y="114"/>
                  </a:cubicBezTo>
                  <a:cubicBezTo>
                    <a:pt x="2493" y="236"/>
                    <a:pt x="2037" y="509"/>
                    <a:pt x="1672" y="874"/>
                  </a:cubicBezTo>
                  <a:cubicBezTo>
                    <a:pt x="882" y="1604"/>
                    <a:pt x="487" y="2516"/>
                    <a:pt x="305" y="3154"/>
                  </a:cubicBezTo>
                  <a:cubicBezTo>
                    <a:pt x="92" y="3823"/>
                    <a:pt x="1" y="4218"/>
                    <a:pt x="31" y="4218"/>
                  </a:cubicBezTo>
                  <a:cubicBezTo>
                    <a:pt x="92" y="4218"/>
                    <a:pt x="244" y="3853"/>
                    <a:pt x="487" y="3245"/>
                  </a:cubicBezTo>
                  <a:cubicBezTo>
                    <a:pt x="761" y="2637"/>
                    <a:pt x="1156" y="1786"/>
                    <a:pt x="1916" y="1148"/>
                  </a:cubicBezTo>
                  <a:cubicBezTo>
                    <a:pt x="2250" y="813"/>
                    <a:pt x="2675" y="570"/>
                    <a:pt x="3040" y="418"/>
                  </a:cubicBezTo>
                  <a:cubicBezTo>
                    <a:pt x="3435" y="266"/>
                    <a:pt x="3800" y="266"/>
                    <a:pt x="4134" y="266"/>
                  </a:cubicBezTo>
                  <a:cubicBezTo>
                    <a:pt x="4735" y="324"/>
                    <a:pt x="5094" y="543"/>
                    <a:pt x="5159" y="543"/>
                  </a:cubicBezTo>
                  <a:cubicBezTo>
                    <a:pt x="5163" y="543"/>
                    <a:pt x="5166" y="542"/>
                    <a:pt x="5168" y="540"/>
                  </a:cubicBezTo>
                  <a:cubicBezTo>
                    <a:pt x="5198" y="509"/>
                    <a:pt x="4864" y="175"/>
                    <a:pt x="4165" y="54"/>
                  </a:cubicBezTo>
                  <a:cubicBezTo>
                    <a:pt x="4033" y="18"/>
                    <a:pt x="3887" y="1"/>
                    <a:pt x="3730"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
            <p:cNvSpPr/>
            <p:nvPr/>
          </p:nvSpPr>
          <p:spPr>
            <a:xfrm>
              <a:off x="4241225" y="3068725"/>
              <a:ext cx="31950" cy="84550"/>
            </a:xfrm>
            <a:custGeom>
              <a:rect b="b" l="l" r="r" t="t"/>
              <a:pathLst>
                <a:path extrusionOk="0" h="3382" w="1278">
                  <a:moveTo>
                    <a:pt x="183" y="0"/>
                  </a:moveTo>
                  <a:cubicBezTo>
                    <a:pt x="153" y="31"/>
                    <a:pt x="335" y="183"/>
                    <a:pt x="517" y="456"/>
                  </a:cubicBezTo>
                  <a:cubicBezTo>
                    <a:pt x="700" y="700"/>
                    <a:pt x="912" y="1156"/>
                    <a:pt x="912" y="1703"/>
                  </a:cubicBezTo>
                  <a:cubicBezTo>
                    <a:pt x="852" y="2219"/>
                    <a:pt x="639" y="2645"/>
                    <a:pt x="457" y="2918"/>
                  </a:cubicBezTo>
                  <a:cubicBezTo>
                    <a:pt x="183" y="3222"/>
                    <a:pt x="1" y="3344"/>
                    <a:pt x="31" y="3374"/>
                  </a:cubicBezTo>
                  <a:cubicBezTo>
                    <a:pt x="31" y="3379"/>
                    <a:pt x="38" y="3382"/>
                    <a:pt x="50" y="3382"/>
                  </a:cubicBezTo>
                  <a:cubicBezTo>
                    <a:pt x="116" y="3382"/>
                    <a:pt x="352" y="3306"/>
                    <a:pt x="608" y="3101"/>
                  </a:cubicBezTo>
                  <a:cubicBezTo>
                    <a:pt x="912" y="2858"/>
                    <a:pt x="1216" y="2341"/>
                    <a:pt x="1247" y="1733"/>
                  </a:cubicBezTo>
                  <a:cubicBezTo>
                    <a:pt x="1277" y="1125"/>
                    <a:pt x="973" y="608"/>
                    <a:pt x="700" y="335"/>
                  </a:cubicBezTo>
                  <a:cubicBezTo>
                    <a:pt x="457" y="31"/>
                    <a:pt x="213" y="0"/>
                    <a:pt x="183"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
            <p:cNvSpPr/>
            <p:nvPr/>
          </p:nvSpPr>
          <p:spPr>
            <a:xfrm>
              <a:off x="3783000" y="2542125"/>
              <a:ext cx="577550" cy="474825"/>
            </a:xfrm>
            <a:custGeom>
              <a:rect b="b" l="l" r="r" t="t"/>
              <a:pathLst>
                <a:path extrusionOk="0" h="18993" w="23102">
                  <a:moveTo>
                    <a:pt x="7667" y="1"/>
                  </a:moveTo>
                  <a:cubicBezTo>
                    <a:pt x="4520" y="1"/>
                    <a:pt x="1473" y="1007"/>
                    <a:pt x="1" y="4165"/>
                  </a:cubicBezTo>
                  <a:cubicBezTo>
                    <a:pt x="1794" y="5593"/>
                    <a:pt x="4317" y="6383"/>
                    <a:pt x="6597" y="6535"/>
                  </a:cubicBezTo>
                  <a:cubicBezTo>
                    <a:pt x="6943" y="6563"/>
                    <a:pt x="7290" y="6577"/>
                    <a:pt x="7636" y="6577"/>
                  </a:cubicBezTo>
                  <a:cubicBezTo>
                    <a:pt x="9935" y="6577"/>
                    <a:pt x="12214" y="5969"/>
                    <a:pt x="14196" y="4833"/>
                  </a:cubicBezTo>
                  <a:lnTo>
                    <a:pt x="14196" y="4833"/>
                  </a:lnTo>
                  <a:cubicBezTo>
                    <a:pt x="13436" y="7690"/>
                    <a:pt x="13527" y="10791"/>
                    <a:pt x="14469" y="13587"/>
                  </a:cubicBezTo>
                  <a:cubicBezTo>
                    <a:pt x="14956" y="15107"/>
                    <a:pt x="15837" y="16566"/>
                    <a:pt x="17083" y="17599"/>
                  </a:cubicBezTo>
                  <a:cubicBezTo>
                    <a:pt x="17855" y="18233"/>
                    <a:pt x="19077" y="18992"/>
                    <a:pt x="20114" y="18992"/>
                  </a:cubicBezTo>
                  <a:cubicBezTo>
                    <a:pt x="20220" y="18992"/>
                    <a:pt x="20325" y="18984"/>
                    <a:pt x="20427" y="18967"/>
                  </a:cubicBezTo>
                  <a:cubicBezTo>
                    <a:pt x="20548" y="18937"/>
                    <a:pt x="20670" y="18785"/>
                    <a:pt x="20792" y="18511"/>
                  </a:cubicBezTo>
                  <a:cubicBezTo>
                    <a:pt x="21126" y="17751"/>
                    <a:pt x="21612" y="16232"/>
                    <a:pt x="21734" y="15928"/>
                  </a:cubicBezTo>
                  <a:cubicBezTo>
                    <a:pt x="22737" y="13739"/>
                    <a:pt x="23102" y="11551"/>
                    <a:pt x="22251" y="9271"/>
                  </a:cubicBezTo>
                  <a:cubicBezTo>
                    <a:pt x="21916" y="8420"/>
                    <a:pt x="21491" y="7569"/>
                    <a:pt x="20944" y="6809"/>
                  </a:cubicBezTo>
                  <a:cubicBezTo>
                    <a:pt x="19485" y="4803"/>
                    <a:pt x="17478" y="3739"/>
                    <a:pt x="15564" y="2219"/>
                  </a:cubicBezTo>
                  <a:cubicBezTo>
                    <a:pt x="14013" y="912"/>
                    <a:pt x="12281" y="517"/>
                    <a:pt x="10305" y="213"/>
                  </a:cubicBezTo>
                  <a:cubicBezTo>
                    <a:pt x="9440" y="80"/>
                    <a:pt x="8549" y="1"/>
                    <a:pt x="7667"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
            <p:cNvSpPr/>
            <p:nvPr/>
          </p:nvSpPr>
          <p:spPr>
            <a:xfrm>
              <a:off x="3677375" y="3221450"/>
              <a:ext cx="561600" cy="170075"/>
            </a:xfrm>
            <a:custGeom>
              <a:rect b="b" l="l" r="r" t="t"/>
              <a:pathLst>
                <a:path extrusionOk="0" h="6803" w="22464">
                  <a:moveTo>
                    <a:pt x="19971" y="761"/>
                  </a:moveTo>
                  <a:lnTo>
                    <a:pt x="19606" y="791"/>
                  </a:lnTo>
                  <a:lnTo>
                    <a:pt x="19606" y="791"/>
                  </a:lnTo>
                  <a:lnTo>
                    <a:pt x="19964" y="768"/>
                  </a:lnTo>
                  <a:lnTo>
                    <a:pt x="19964" y="768"/>
                  </a:lnTo>
                  <a:cubicBezTo>
                    <a:pt x="19966" y="766"/>
                    <a:pt x="19969" y="763"/>
                    <a:pt x="19971" y="761"/>
                  </a:cubicBezTo>
                  <a:close/>
                  <a:moveTo>
                    <a:pt x="1551" y="1"/>
                  </a:moveTo>
                  <a:cubicBezTo>
                    <a:pt x="1095" y="1"/>
                    <a:pt x="578" y="31"/>
                    <a:pt x="1" y="62"/>
                  </a:cubicBezTo>
                  <a:cubicBezTo>
                    <a:pt x="1034" y="2858"/>
                    <a:pt x="3466" y="5168"/>
                    <a:pt x="6262" y="6141"/>
                  </a:cubicBezTo>
                  <a:cubicBezTo>
                    <a:pt x="7549" y="6594"/>
                    <a:pt x="8887" y="6803"/>
                    <a:pt x="10228" y="6803"/>
                  </a:cubicBezTo>
                  <a:cubicBezTo>
                    <a:pt x="12751" y="6803"/>
                    <a:pt x="15286" y="6065"/>
                    <a:pt x="17509" y="4834"/>
                  </a:cubicBezTo>
                  <a:cubicBezTo>
                    <a:pt x="19424" y="3770"/>
                    <a:pt x="21096" y="2311"/>
                    <a:pt x="22463" y="609"/>
                  </a:cubicBezTo>
                  <a:cubicBezTo>
                    <a:pt x="22311" y="609"/>
                    <a:pt x="22129" y="609"/>
                    <a:pt x="21977" y="639"/>
                  </a:cubicBezTo>
                  <a:lnTo>
                    <a:pt x="19964" y="768"/>
                  </a:lnTo>
                  <a:lnTo>
                    <a:pt x="19964" y="768"/>
                  </a:lnTo>
                  <a:cubicBezTo>
                    <a:pt x="17526" y="3407"/>
                    <a:pt x="13930" y="4937"/>
                    <a:pt x="10350" y="4937"/>
                  </a:cubicBezTo>
                  <a:cubicBezTo>
                    <a:pt x="9153" y="4937"/>
                    <a:pt x="7959" y="4766"/>
                    <a:pt x="6810" y="4408"/>
                  </a:cubicBezTo>
                  <a:cubicBezTo>
                    <a:pt x="4560" y="3709"/>
                    <a:pt x="2433" y="2068"/>
                    <a:pt x="1551"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
            <p:cNvSpPr/>
            <p:nvPr/>
          </p:nvSpPr>
          <p:spPr>
            <a:xfrm>
              <a:off x="3601400" y="3338450"/>
              <a:ext cx="62325" cy="318450"/>
            </a:xfrm>
            <a:custGeom>
              <a:rect b="b" l="l" r="r" t="t"/>
              <a:pathLst>
                <a:path extrusionOk="0" h="12738" w="2493">
                  <a:moveTo>
                    <a:pt x="95" y="1"/>
                  </a:moveTo>
                  <a:cubicBezTo>
                    <a:pt x="94" y="1"/>
                    <a:pt x="93" y="1"/>
                    <a:pt x="92" y="2"/>
                  </a:cubicBezTo>
                  <a:cubicBezTo>
                    <a:pt x="31" y="2"/>
                    <a:pt x="0" y="731"/>
                    <a:pt x="92" y="1886"/>
                  </a:cubicBezTo>
                  <a:cubicBezTo>
                    <a:pt x="152" y="3072"/>
                    <a:pt x="304" y="4713"/>
                    <a:pt x="639" y="6446"/>
                  </a:cubicBezTo>
                  <a:cubicBezTo>
                    <a:pt x="973" y="8239"/>
                    <a:pt x="1368" y="9789"/>
                    <a:pt x="1733" y="10944"/>
                  </a:cubicBezTo>
                  <a:cubicBezTo>
                    <a:pt x="2098" y="12039"/>
                    <a:pt x="2371" y="12738"/>
                    <a:pt x="2402" y="12738"/>
                  </a:cubicBezTo>
                  <a:cubicBezTo>
                    <a:pt x="2493" y="12738"/>
                    <a:pt x="2280" y="12008"/>
                    <a:pt x="2037" y="10853"/>
                  </a:cubicBezTo>
                  <a:cubicBezTo>
                    <a:pt x="1763" y="9728"/>
                    <a:pt x="1399" y="8118"/>
                    <a:pt x="1064" y="6385"/>
                  </a:cubicBezTo>
                  <a:cubicBezTo>
                    <a:pt x="760" y="4622"/>
                    <a:pt x="548" y="3041"/>
                    <a:pt x="396" y="1856"/>
                  </a:cubicBezTo>
                  <a:cubicBezTo>
                    <a:pt x="247" y="695"/>
                    <a:pt x="156" y="1"/>
                    <a:pt x="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
            <p:cNvSpPr/>
            <p:nvPr/>
          </p:nvSpPr>
          <p:spPr>
            <a:xfrm>
              <a:off x="3566450" y="3365025"/>
              <a:ext cx="66875" cy="149150"/>
            </a:xfrm>
            <a:custGeom>
              <a:rect b="b" l="l" r="r" t="t"/>
              <a:pathLst>
                <a:path extrusionOk="0" h="5966" w="2675">
                  <a:moveTo>
                    <a:pt x="97" y="1"/>
                  </a:moveTo>
                  <a:cubicBezTo>
                    <a:pt x="95" y="1"/>
                    <a:pt x="93" y="2"/>
                    <a:pt x="91" y="3"/>
                  </a:cubicBezTo>
                  <a:cubicBezTo>
                    <a:pt x="0" y="3"/>
                    <a:pt x="91" y="1523"/>
                    <a:pt x="790" y="3225"/>
                  </a:cubicBezTo>
                  <a:cubicBezTo>
                    <a:pt x="1464" y="4835"/>
                    <a:pt x="2447" y="5965"/>
                    <a:pt x="2573" y="5965"/>
                  </a:cubicBezTo>
                  <a:cubicBezTo>
                    <a:pt x="2578" y="5965"/>
                    <a:pt x="2582" y="5964"/>
                    <a:pt x="2584" y="5960"/>
                  </a:cubicBezTo>
                  <a:cubicBezTo>
                    <a:pt x="2675" y="5899"/>
                    <a:pt x="1794" y="4714"/>
                    <a:pt x="1094" y="3073"/>
                  </a:cubicBezTo>
                  <a:cubicBezTo>
                    <a:pt x="439" y="1464"/>
                    <a:pt x="192" y="1"/>
                    <a:pt x="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
            <p:cNvSpPr/>
            <p:nvPr/>
          </p:nvSpPr>
          <p:spPr>
            <a:xfrm>
              <a:off x="2985125" y="2976775"/>
              <a:ext cx="322975" cy="34225"/>
            </a:xfrm>
            <a:custGeom>
              <a:rect b="b" l="l" r="r" t="t"/>
              <a:pathLst>
                <a:path extrusionOk="0" h="1369" w="12919">
                  <a:moveTo>
                    <a:pt x="12919" y="1"/>
                  </a:moveTo>
                  <a:cubicBezTo>
                    <a:pt x="11794" y="92"/>
                    <a:pt x="10609" y="183"/>
                    <a:pt x="9423" y="305"/>
                  </a:cubicBezTo>
                  <a:cubicBezTo>
                    <a:pt x="5958" y="578"/>
                    <a:pt x="2736" y="852"/>
                    <a:pt x="0" y="1064"/>
                  </a:cubicBezTo>
                  <a:lnTo>
                    <a:pt x="0" y="1368"/>
                  </a:lnTo>
                  <a:cubicBezTo>
                    <a:pt x="2736" y="1156"/>
                    <a:pt x="5958" y="943"/>
                    <a:pt x="9423" y="639"/>
                  </a:cubicBezTo>
                  <a:cubicBezTo>
                    <a:pt x="10609" y="517"/>
                    <a:pt x="11794" y="457"/>
                    <a:pt x="12919" y="335"/>
                  </a:cubicBezTo>
                  <a:lnTo>
                    <a:pt x="129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
            <p:cNvSpPr/>
            <p:nvPr/>
          </p:nvSpPr>
          <p:spPr>
            <a:xfrm>
              <a:off x="4159150" y="3249575"/>
              <a:ext cx="201400" cy="777400"/>
            </a:xfrm>
            <a:custGeom>
              <a:rect b="b" l="l" r="r" t="t"/>
              <a:pathLst>
                <a:path extrusionOk="0" h="31096" w="8056">
                  <a:moveTo>
                    <a:pt x="4043" y="1"/>
                  </a:moveTo>
                  <a:cubicBezTo>
                    <a:pt x="4043" y="1"/>
                    <a:pt x="3922" y="61"/>
                    <a:pt x="3740" y="153"/>
                  </a:cubicBezTo>
                  <a:cubicBezTo>
                    <a:pt x="3527" y="274"/>
                    <a:pt x="3223" y="426"/>
                    <a:pt x="2888" y="700"/>
                  </a:cubicBezTo>
                  <a:cubicBezTo>
                    <a:pt x="2220" y="1216"/>
                    <a:pt x="1338" y="2189"/>
                    <a:pt x="761" y="3618"/>
                  </a:cubicBezTo>
                  <a:cubicBezTo>
                    <a:pt x="457" y="4347"/>
                    <a:pt x="244" y="5137"/>
                    <a:pt x="122" y="6049"/>
                  </a:cubicBezTo>
                  <a:cubicBezTo>
                    <a:pt x="1" y="6961"/>
                    <a:pt x="31" y="7964"/>
                    <a:pt x="153" y="8937"/>
                  </a:cubicBezTo>
                  <a:cubicBezTo>
                    <a:pt x="305" y="9970"/>
                    <a:pt x="578" y="11004"/>
                    <a:pt x="882" y="12068"/>
                  </a:cubicBezTo>
                  <a:cubicBezTo>
                    <a:pt x="1186" y="13132"/>
                    <a:pt x="1490" y="14226"/>
                    <a:pt x="1825" y="15320"/>
                  </a:cubicBezTo>
                  <a:cubicBezTo>
                    <a:pt x="3223" y="19758"/>
                    <a:pt x="4834" y="23679"/>
                    <a:pt x="6050" y="26506"/>
                  </a:cubicBezTo>
                  <a:cubicBezTo>
                    <a:pt x="6657" y="27904"/>
                    <a:pt x="7144" y="29028"/>
                    <a:pt x="7539" y="29788"/>
                  </a:cubicBezTo>
                  <a:cubicBezTo>
                    <a:pt x="7608" y="29938"/>
                    <a:pt x="7673" y="30074"/>
                    <a:pt x="7730" y="30196"/>
                  </a:cubicBezTo>
                  <a:lnTo>
                    <a:pt x="7730" y="30196"/>
                  </a:lnTo>
                  <a:cubicBezTo>
                    <a:pt x="7681" y="30080"/>
                    <a:pt x="7627" y="29965"/>
                    <a:pt x="7569" y="29849"/>
                  </a:cubicBezTo>
                  <a:cubicBezTo>
                    <a:pt x="7144" y="28846"/>
                    <a:pt x="6688" y="27721"/>
                    <a:pt x="6202" y="26506"/>
                  </a:cubicBezTo>
                  <a:cubicBezTo>
                    <a:pt x="5047" y="23648"/>
                    <a:pt x="3496" y="19727"/>
                    <a:pt x="2098" y="15290"/>
                  </a:cubicBezTo>
                  <a:cubicBezTo>
                    <a:pt x="1764" y="14195"/>
                    <a:pt x="1399" y="13101"/>
                    <a:pt x="1125" y="12037"/>
                  </a:cubicBezTo>
                  <a:cubicBezTo>
                    <a:pt x="822" y="10943"/>
                    <a:pt x="578" y="9940"/>
                    <a:pt x="426" y="8937"/>
                  </a:cubicBezTo>
                  <a:cubicBezTo>
                    <a:pt x="274" y="7964"/>
                    <a:pt x="244" y="6992"/>
                    <a:pt x="335" y="6141"/>
                  </a:cubicBezTo>
                  <a:cubicBezTo>
                    <a:pt x="426" y="5259"/>
                    <a:pt x="639" y="4469"/>
                    <a:pt x="943" y="3739"/>
                  </a:cubicBezTo>
                  <a:cubicBezTo>
                    <a:pt x="1490" y="2341"/>
                    <a:pt x="2311" y="1399"/>
                    <a:pt x="2980" y="821"/>
                  </a:cubicBezTo>
                  <a:cubicBezTo>
                    <a:pt x="3618" y="244"/>
                    <a:pt x="4043" y="61"/>
                    <a:pt x="4043" y="1"/>
                  </a:cubicBezTo>
                  <a:close/>
                  <a:moveTo>
                    <a:pt x="7730" y="30196"/>
                  </a:moveTo>
                  <a:cubicBezTo>
                    <a:pt x="7809" y="30384"/>
                    <a:pt x="7878" y="30573"/>
                    <a:pt x="7934" y="30761"/>
                  </a:cubicBezTo>
                  <a:lnTo>
                    <a:pt x="7979" y="30884"/>
                  </a:lnTo>
                  <a:lnTo>
                    <a:pt x="7979" y="30884"/>
                  </a:lnTo>
                  <a:cubicBezTo>
                    <a:pt x="7966" y="30826"/>
                    <a:pt x="7951" y="30755"/>
                    <a:pt x="7934" y="30670"/>
                  </a:cubicBezTo>
                  <a:cubicBezTo>
                    <a:pt x="7896" y="30556"/>
                    <a:pt x="7823" y="30396"/>
                    <a:pt x="7730" y="30196"/>
                  </a:cubicBezTo>
                  <a:close/>
                  <a:moveTo>
                    <a:pt x="7979" y="30884"/>
                  </a:moveTo>
                  <a:cubicBezTo>
                    <a:pt x="8012" y="31032"/>
                    <a:pt x="8034" y="31095"/>
                    <a:pt x="8056" y="31095"/>
                  </a:cubicBezTo>
                  <a:lnTo>
                    <a:pt x="7979" y="3088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
            <p:cNvSpPr/>
            <p:nvPr/>
          </p:nvSpPr>
          <p:spPr>
            <a:xfrm>
              <a:off x="4488950" y="4205525"/>
              <a:ext cx="319175" cy="136800"/>
            </a:xfrm>
            <a:custGeom>
              <a:rect b="b" l="l" r="r" t="t"/>
              <a:pathLst>
                <a:path extrusionOk="0" h="5472" w="12767">
                  <a:moveTo>
                    <a:pt x="12645" y="0"/>
                  </a:moveTo>
                  <a:cubicBezTo>
                    <a:pt x="10943" y="760"/>
                    <a:pt x="8998" y="1611"/>
                    <a:pt x="6900" y="2462"/>
                  </a:cubicBezTo>
                  <a:cubicBezTo>
                    <a:pt x="4378" y="3526"/>
                    <a:pt x="1976" y="4499"/>
                    <a:pt x="1" y="5259"/>
                  </a:cubicBezTo>
                  <a:lnTo>
                    <a:pt x="122" y="5471"/>
                  </a:lnTo>
                  <a:cubicBezTo>
                    <a:pt x="2128" y="4742"/>
                    <a:pt x="4530" y="3800"/>
                    <a:pt x="7052" y="2766"/>
                  </a:cubicBezTo>
                  <a:cubicBezTo>
                    <a:pt x="9150" y="1915"/>
                    <a:pt x="11095" y="1064"/>
                    <a:pt x="12767" y="274"/>
                  </a:cubicBezTo>
                  <a:cubicBezTo>
                    <a:pt x="12736" y="183"/>
                    <a:pt x="12676" y="91"/>
                    <a:pt x="126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
            <p:cNvSpPr/>
            <p:nvPr/>
          </p:nvSpPr>
          <p:spPr>
            <a:xfrm>
              <a:off x="4833950" y="1814900"/>
              <a:ext cx="122350" cy="88900"/>
            </a:xfrm>
            <a:custGeom>
              <a:rect b="b" l="l" r="r" t="t"/>
              <a:pathLst>
                <a:path extrusionOk="0" h="3556" w="4894">
                  <a:moveTo>
                    <a:pt x="4499" y="1"/>
                  </a:moveTo>
                  <a:cubicBezTo>
                    <a:pt x="3307" y="1103"/>
                    <a:pt x="1678" y="1825"/>
                    <a:pt x="97" y="1825"/>
                  </a:cubicBezTo>
                  <a:cubicBezTo>
                    <a:pt x="65" y="1825"/>
                    <a:pt x="33" y="1825"/>
                    <a:pt x="0" y="1825"/>
                  </a:cubicBezTo>
                  <a:lnTo>
                    <a:pt x="0" y="1825"/>
                  </a:lnTo>
                  <a:cubicBezTo>
                    <a:pt x="408" y="2884"/>
                    <a:pt x="1326" y="3555"/>
                    <a:pt x="2319" y="3555"/>
                  </a:cubicBezTo>
                  <a:cubicBezTo>
                    <a:pt x="2437" y="3555"/>
                    <a:pt x="2556" y="3546"/>
                    <a:pt x="2675" y="3527"/>
                  </a:cubicBezTo>
                  <a:cubicBezTo>
                    <a:pt x="4012" y="3314"/>
                    <a:pt x="4894" y="1946"/>
                    <a:pt x="4620" y="457"/>
                  </a:cubicBezTo>
                  <a:lnTo>
                    <a:pt x="44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
            <p:cNvSpPr/>
            <p:nvPr/>
          </p:nvSpPr>
          <p:spPr>
            <a:xfrm>
              <a:off x="5207050" y="1709725"/>
              <a:ext cx="58525" cy="126475"/>
            </a:xfrm>
            <a:custGeom>
              <a:rect b="b" l="l" r="r" t="t"/>
              <a:pathLst>
                <a:path extrusionOk="0" h="5059" w="2341">
                  <a:moveTo>
                    <a:pt x="2250" y="0"/>
                  </a:moveTo>
                  <a:cubicBezTo>
                    <a:pt x="2127" y="0"/>
                    <a:pt x="1822" y="56"/>
                    <a:pt x="1429" y="287"/>
                  </a:cubicBezTo>
                  <a:cubicBezTo>
                    <a:pt x="943" y="591"/>
                    <a:pt x="456" y="1229"/>
                    <a:pt x="213" y="2080"/>
                  </a:cubicBezTo>
                  <a:cubicBezTo>
                    <a:pt x="1" y="2901"/>
                    <a:pt x="61" y="3661"/>
                    <a:pt x="152" y="4208"/>
                  </a:cubicBezTo>
                  <a:cubicBezTo>
                    <a:pt x="213" y="4725"/>
                    <a:pt x="304" y="5059"/>
                    <a:pt x="335" y="5059"/>
                  </a:cubicBezTo>
                  <a:cubicBezTo>
                    <a:pt x="365" y="5059"/>
                    <a:pt x="365" y="4725"/>
                    <a:pt x="365" y="4208"/>
                  </a:cubicBezTo>
                  <a:cubicBezTo>
                    <a:pt x="365" y="3661"/>
                    <a:pt x="335" y="2931"/>
                    <a:pt x="517" y="2141"/>
                  </a:cubicBezTo>
                  <a:cubicBezTo>
                    <a:pt x="730" y="1381"/>
                    <a:pt x="1186" y="773"/>
                    <a:pt x="1551" y="469"/>
                  </a:cubicBezTo>
                  <a:cubicBezTo>
                    <a:pt x="2007" y="135"/>
                    <a:pt x="2341" y="74"/>
                    <a:pt x="2311" y="13"/>
                  </a:cubicBezTo>
                  <a:cubicBezTo>
                    <a:pt x="2311" y="6"/>
                    <a:pt x="2290" y="0"/>
                    <a:pt x="2250"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
            <p:cNvSpPr/>
            <p:nvPr/>
          </p:nvSpPr>
          <p:spPr>
            <a:xfrm>
              <a:off x="5226050" y="1743275"/>
              <a:ext cx="31175" cy="63300"/>
            </a:xfrm>
            <a:custGeom>
              <a:rect b="b" l="l" r="r" t="t"/>
              <a:pathLst>
                <a:path extrusionOk="0" h="2532" w="1247">
                  <a:moveTo>
                    <a:pt x="56" y="1"/>
                  </a:moveTo>
                  <a:cubicBezTo>
                    <a:pt x="44" y="1"/>
                    <a:pt x="36" y="4"/>
                    <a:pt x="31" y="9"/>
                  </a:cubicBezTo>
                  <a:cubicBezTo>
                    <a:pt x="0" y="69"/>
                    <a:pt x="487" y="465"/>
                    <a:pt x="760" y="1133"/>
                  </a:cubicBezTo>
                  <a:cubicBezTo>
                    <a:pt x="1003" y="1863"/>
                    <a:pt x="882" y="2471"/>
                    <a:pt x="973" y="2531"/>
                  </a:cubicBezTo>
                  <a:cubicBezTo>
                    <a:pt x="1034" y="2531"/>
                    <a:pt x="1125" y="2410"/>
                    <a:pt x="1186" y="2136"/>
                  </a:cubicBezTo>
                  <a:cubicBezTo>
                    <a:pt x="1247" y="1863"/>
                    <a:pt x="1216" y="1498"/>
                    <a:pt x="1064" y="1072"/>
                  </a:cubicBezTo>
                  <a:cubicBezTo>
                    <a:pt x="912" y="677"/>
                    <a:pt x="639" y="373"/>
                    <a:pt x="456" y="191"/>
                  </a:cubicBezTo>
                  <a:cubicBezTo>
                    <a:pt x="254" y="64"/>
                    <a:pt x="114" y="1"/>
                    <a:pt x="56"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
            <p:cNvSpPr/>
            <p:nvPr/>
          </p:nvSpPr>
          <p:spPr>
            <a:xfrm>
              <a:off x="4805825" y="1626450"/>
              <a:ext cx="86650" cy="199700"/>
            </a:xfrm>
            <a:custGeom>
              <a:rect b="b" l="l" r="r" t="t"/>
              <a:pathLst>
                <a:path extrusionOk="0" h="7988" w="3466">
                  <a:moveTo>
                    <a:pt x="1824" y="1"/>
                  </a:moveTo>
                  <a:lnTo>
                    <a:pt x="1824" y="1"/>
                  </a:lnTo>
                  <a:cubicBezTo>
                    <a:pt x="1794" y="1"/>
                    <a:pt x="1733" y="609"/>
                    <a:pt x="1581" y="1612"/>
                  </a:cubicBezTo>
                  <a:cubicBezTo>
                    <a:pt x="1429" y="2584"/>
                    <a:pt x="1156" y="3952"/>
                    <a:pt x="700" y="5411"/>
                  </a:cubicBezTo>
                  <a:cubicBezTo>
                    <a:pt x="578" y="5776"/>
                    <a:pt x="457" y="6110"/>
                    <a:pt x="365" y="6475"/>
                  </a:cubicBezTo>
                  <a:cubicBezTo>
                    <a:pt x="274" y="6627"/>
                    <a:pt x="244" y="6809"/>
                    <a:pt x="153" y="6961"/>
                  </a:cubicBezTo>
                  <a:cubicBezTo>
                    <a:pt x="122" y="7113"/>
                    <a:pt x="1" y="7296"/>
                    <a:pt x="61" y="7539"/>
                  </a:cubicBezTo>
                  <a:cubicBezTo>
                    <a:pt x="92" y="7660"/>
                    <a:pt x="122" y="7752"/>
                    <a:pt x="244" y="7843"/>
                  </a:cubicBezTo>
                  <a:cubicBezTo>
                    <a:pt x="305" y="7904"/>
                    <a:pt x="426" y="7964"/>
                    <a:pt x="517" y="7964"/>
                  </a:cubicBezTo>
                  <a:cubicBezTo>
                    <a:pt x="608" y="7980"/>
                    <a:pt x="692" y="7987"/>
                    <a:pt x="772" y="7987"/>
                  </a:cubicBezTo>
                  <a:cubicBezTo>
                    <a:pt x="852" y="7987"/>
                    <a:pt x="928" y="7980"/>
                    <a:pt x="1004" y="7964"/>
                  </a:cubicBezTo>
                  <a:cubicBezTo>
                    <a:pt x="1308" y="7904"/>
                    <a:pt x="1581" y="7873"/>
                    <a:pt x="1824" y="7843"/>
                  </a:cubicBezTo>
                  <a:cubicBezTo>
                    <a:pt x="2888" y="7691"/>
                    <a:pt x="3466" y="7356"/>
                    <a:pt x="3435" y="7296"/>
                  </a:cubicBezTo>
                  <a:cubicBezTo>
                    <a:pt x="3432" y="7294"/>
                    <a:pt x="3427" y="7293"/>
                    <a:pt x="3420" y="7293"/>
                  </a:cubicBezTo>
                  <a:cubicBezTo>
                    <a:pt x="3310" y="7293"/>
                    <a:pt x="2769" y="7517"/>
                    <a:pt x="1824" y="7660"/>
                  </a:cubicBezTo>
                  <a:cubicBezTo>
                    <a:pt x="1612" y="7691"/>
                    <a:pt x="1308" y="7721"/>
                    <a:pt x="1034" y="7721"/>
                  </a:cubicBezTo>
                  <a:cubicBezTo>
                    <a:pt x="990" y="7726"/>
                    <a:pt x="944" y="7729"/>
                    <a:pt x="898" y="7729"/>
                  </a:cubicBezTo>
                  <a:cubicBezTo>
                    <a:pt x="660" y="7729"/>
                    <a:pt x="421" y="7661"/>
                    <a:pt x="396" y="7508"/>
                  </a:cubicBezTo>
                  <a:cubicBezTo>
                    <a:pt x="396" y="7387"/>
                    <a:pt x="426" y="7235"/>
                    <a:pt x="517" y="7083"/>
                  </a:cubicBezTo>
                  <a:cubicBezTo>
                    <a:pt x="578" y="6931"/>
                    <a:pt x="608" y="6748"/>
                    <a:pt x="700" y="6597"/>
                  </a:cubicBezTo>
                  <a:cubicBezTo>
                    <a:pt x="821" y="6232"/>
                    <a:pt x="912" y="5897"/>
                    <a:pt x="1034" y="5502"/>
                  </a:cubicBezTo>
                  <a:cubicBezTo>
                    <a:pt x="1490" y="4043"/>
                    <a:pt x="1733" y="2645"/>
                    <a:pt x="1794" y="1642"/>
                  </a:cubicBezTo>
                  <a:cubicBezTo>
                    <a:pt x="1916" y="609"/>
                    <a:pt x="1855" y="1"/>
                    <a:pt x="1824"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
            <p:cNvSpPr/>
            <p:nvPr/>
          </p:nvSpPr>
          <p:spPr>
            <a:xfrm>
              <a:off x="4754925" y="1704725"/>
              <a:ext cx="41800" cy="73725"/>
            </a:xfrm>
            <a:custGeom>
              <a:rect b="b" l="l" r="r" t="t"/>
              <a:pathLst>
                <a:path extrusionOk="0" h="2949" w="1672">
                  <a:moveTo>
                    <a:pt x="821" y="0"/>
                  </a:moveTo>
                  <a:cubicBezTo>
                    <a:pt x="365" y="0"/>
                    <a:pt x="0" y="669"/>
                    <a:pt x="0" y="1490"/>
                  </a:cubicBezTo>
                  <a:cubicBezTo>
                    <a:pt x="0" y="2280"/>
                    <a:pt x="365" y="2949"/>
                    <a:pt x="821" y="2949"/>
                  </a:cubicBezTo>
                  <a:cubicBezTo>
                    <a:pt x="1277" y="2949"/>
                    <a:pt x="1672" y="2280"/>
                    <a:pt x="1672" y="1490"/>
                  </a:cubicBezTo>
                  <a:cubicBezTo>
                    <a:pt x="1672" y="669"/>
                    <a:pt x="1277" y="0"/>
                    <a:pt x="821"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
            <p:cNvSpPr/>
            <p:nvPr/>
          </p:nvSpPr>
          <p:spPr>
            <a:xfrm>
              <a:off x="4922100" y="1700925"/>
              <a:ext cx="41800" cy="73725"/>
            </a:xfrm>
            <a:custGeom>
              <a:rect b="b" l="l" r="r" t="t"/>
              <a:pathLst>
                <a:path extrusionOk="0" h="2949" w="1672">
                  <a:moveTo>
                    <a:pt x="821" y="0"/>
                  </a:moveTo>
                  <a:cubicBezTo>
                    <a:pt x="365" y="0"/>
                    <a:pt x="0" y="669"/>
                    <a:pt x="0" y="1459"/>
                  </a:cubicBezTo>
                  <a:cubicBezTo>
                    <a:pt x="0" y="2280"/>
                    <a:pt x="365" y="2949"/>
                    <a:pt x="821" y="2949"/>
                  </a:cubicBezTo>
                  <a:cubicBezTo>
                    <a:pt x="1277" y="2949"/>
                    <a:pt x="1672" y="2280"/>
                    <a:pt x="1672" y="1459"/>
                  </a:cubicBezTo>
                  <a:cubicBezTo>
                    <a:pt x="1672" y="669"/>
                    <a:pt x="1277" y="0"/>
                    <a:pt x="821"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
            <p:cNvSpPr/>
            <p:nvPr/>
          </p:nvSpPr>
          <p:spPr>
            <a:xfrm>
              <a:off x="4729075" y="1576125"/>
              <a:ext cx="87425" cy="49775"/>
            </a:xfrm>
            <a:custGeom>
              <a:rect b="b" l="l" r="r" t="t"/>
              <a:pathLst>
                <a:path extrusionOk="0" h="1991" w="3497">
                  <a:moveTo>
                    <a:pt x="2299" y="1"/>
                  </a:moveTo>
                  <a:cubicBezTo>
                    <a:pt x="2049" y="1"/>
                    <a:pt x="1773" y="41"/>
                    <a:pt x="1490" y="129"/>
                  </a:cubicBezTo>
                  <a:cubicBezTo>
                    <a:pt x="609" y="403"/>
                    <a:pt x="1" y="1011"/>
                    <a:pt x="153" y="1497"/>
                  </a:cubicBezTo>
                  <a:cubicBezTo>
                    <a:pt x="256" y="1807"/>
                    <a:pt x="668" y="1990"/>
                    <a:pt x="1198" y="1990"/>
                  </a:cubicBezTo>
                  <a:cubicBezTo>
                    <a:pt x="1448" y="1990"/>
                    <a:pt x="1724" y="1949"/>
                    <a:pt x="2007" y="1862"/>
                  </a:cubicBezTo>
                  <a:cubicBezTo>
                    <a:pt x="2888" y="1588"/>
                    <a:pt x="3496" y="980"/>
                    <a:pt x="3344" y="494"/>
                  </a:cubicBezTo>
                  <a:cubicBezTo>
                    <a:pt x="3241" y="184"/>
                    <a:pt x="2829" y="1"/>
                    <a:pt x="2299"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
            <p:cNvSpPr/>
            <p:nvPr/>
          </p:nvSpPr>
          <p:spPr>
            <a:xfrm>
              <a:off x="4901575" y="1575725"/>
              <a:ext cx="86650" cy="50150"/>
            </a:xfrm>
            <a:custGeom>
              <a:rect b="b" l="l" r="r" t="t"/>
              <a:pathLst>
                <a:path extrusionOk="0" h="2006" w="3466">
                  <a:moveTo>
                    <a:pt x="1203" y="1"/>
                  </a:moveTo>
                  <a:cubicBezTo>
                    <a:pt x="658" y="1"/>
                    <a:pt x="226" y="177"/>
                    <a:pt x="122" y="510"/>
                  </a:cubicBezTo>
                  <a:cubicBezTo>
                    <a:pt x="0" y="996"/>
                    <a:pt x="578" y="1604"/>
                    <a:pt x="1459" y="1878"/>
                  </a:cubicBezTo>
                  <a:cubicBezTo>
                    <a:pt x="1739" y="1964"/>
                    <a:pt x="2015" y="2005"/>
                    <a:pt x="2267" y="2005"/>
                  </a:cubicBezTo>
                  <a:cubicBezTo>
                    <a:pt x="2810" y="2005"/>
                    <a:pt x="3240" y="1815"/>
                    <a:pt x="3344" y="1483"/>
                  </a:cubicBezTo>
                  <a:cubicBezTo>
                    <a:pt x="3466" y="996"/>
                    <a:pt x="2888" y="388"/>
                    <a:pt x="2007" y="115"/>
                  </a:cubicBezTo>
                  <a:cubicBezTo>
                    <a:pt x="1729" y="38"/>
                    <a:pt x="1454" y="1"/>
                    <a:pt x="1203"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
            <p:cNvSpPr/>
            <p:nvPr/>
          </p:nvSpPr>
          <p:spPr>
            <a:xfrm>
              <a:off x="4644075" y="1412650"/>
              <a:ext cx="602525" cy="279075"/>
            </a:xfrm>
            <a:custGeom>
              <a:rect b="b" l="l" r="r" t="t"/>
              <a:pathLst>
                <a:path extrusionOk="0" h="11163" w="24101">
                  <a:moveTo>
                    <a:pt x="10937" y="1"/>
                  </a:moveTo>
                  <a:cubicBezTo>
                    <a:pt x="9926" y="1"/>
                    <a:pt x="8912" y="46"/>
                    <a:pt x="7899" y="163"/>
                  </a:cubicBezTo>
                  <a:cubicBezTo>
                    <a:pt x="4495" y="589"/>
                    <a:pt x="1668" y="2595"/>
                    <a:pt x="513" y="5908"/>
                  </a:cubicBezTo>
                  <a:cubicBezTo>
                    <a:pt x="0" y="7400"/>
                    <a:pt x="504" y="7907"/>
                    <a:pt x="1402" y="7907"/>
                  </a:cubicBezTo>
                  <a:cubicBezTo>
                    <a:pt x="2902" y="7907"/>
                    <a:pt x="5501" y="6497"/>
                    <a:pt x="6319" y="5908"/>
                  </a:cubicBezTo>
                  <a:cubicBezTo>
                    <a:pt x="7960" y="4723"/>
                    <a:pt x="9328" y="3203"/>
                    <a:pt x="10392" y="1501"/>
                  </a:cubicBezTo>
                  <a:cubicBezTo>
                    <a:pt x="10939" y="3720"/>
                    <a:pt x="12003" y="5817"/>
                    <a:pt x="13553" y="7489"/>
                  </a:cubicBezTo>
                  <a:cubicBezTo>
                    <a:pt x="15559" y="9647"/>
                    <a:pt x="18416" y="11076"/>
                    <a:pt x="21364" y="11136"/>
                  </a:cubicBezTo>
                  <a:cubicBezTo>
                    <a:pt x="21514" y="11154"/>
                    <a:pt x="21658" y="11163"/>
                    <a:pt x="21796" y="11163"/>
                  </a:cubicBezTo>
                  <a:cubicBezTo>
                    <a:pt x="22358" y="11163"/>
                    <a:pt x="22822" y="11022"/>
                    <a:pt x="23188" y="10802"/>
                  </a:cubicBezTo>
                  <a:cubicBezTo>
                    <a:pt x="23766" y="10437"/>
                    <a:pt x="24100" y="9768"/>
                    <a:pt x="24070" y="8735"/>
                  </a:cubicBezTo>
                  <a:cubicBezTo>
                    <a:pt x="24039" y="7762"/>
                    <a:pt x="23614" y="6820"/>
                    <a:pt x="23188" y="5908"/>
                  </a:cubicBezTo>
                  <a:cubicBezTo>
                    <a:pt x="22368" y="4024"/>
                    <a:pt x="21364" y="2078"/>
                    <a:pt x="19602" y="1075"/>
                  </a:cubicBezTo>
                  <a:cubicBezTo>
                    <a:pt x="18416" y="437"/>
                    <a:pt x="17048" y="315"/>
                    <a:pt x="15711" y="224"/>
                  </a:cubicBezTo>
                  <a:cubicBezTo>
                    <a:pt x="14129" y="113"/>
                    <a:pt x="12535" y="1"/>
                    <a:pt x="10937" y="1"/>
                  </a:cubicBez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
            <p:cNvSpPr/>
            <p:nvPr/>
          </p:nvSpPr>
          <p:spPr>
            <a:xfrm>
              <a:off x="4894725" y="2046675"/>
              <a:ext cx="296400" cy="136475"/>
            </a:xfrm>
            <a:custGeom>
              <a:rect b="b" l="l" r="r" t="t"/>
              <a:pathLst>
                <a:path extrusionOk="0" h="5459" w="11856">
                  <a:moveTo>
                    <a:pt x="11855" y="0"/>
                  </a:moveTo>
                  <a:lnTo>
                    <a:pt x="11855" y="0"/>
                  </a:lnTo>
                  <a:cubicBezTo>
                    <a:pt x="11338" y="31"/>
                    <a:pt x="10852" y="152"/>
                    <a:pt x="10335" y="274"/>
                  </a:cubicBezTo>
                  <a:cubicBezTo>
                    <a:pt x="9667" y="1794"/>
                    <a:pt x="8451" y="3040"/>
                    <a:pt x="6901" y="3617"/>
                  </a:cubicBezTo>
                  <a:cubicBezTo>
                    <a:pt x="6378" y="3803"/>
                    <a:pt x="5824" y="3890"/>
                    <a:pt x="5267" y="3890"/>
                  </a:cubicBezTo>
                  <a:cubicBezTo>
                    <a:pt x="3814" y="3890"/>
                    <a:pt x="2332" y="3299"/>
                    <a:pt x="1277" y="2310"/>
                  </a:cubicBezTo>
                  <a:cubicBezTo>
                    <a:pt x="1164" y="2379"/>
                    <a:pt x="1032" y="2413"/>
                    <a:pt x="897" y="2413"/>
                  </a:cubicBezTo>
                  <a:cubicBezTo>
                    <a:pt x="852" y="2413"/>
                    <a:pt x="806" y="2409"/>
                    <a:pt x="761" y="2402"/>
                  </a:cubicBezTo>
                  <a:lnTo>
                    <a:pt x="1" y="2402"/>
                  </a:lnTo>
                  <a:cubicBezTo>
                    <a:pt x="913" y="3861"/>
                    <a:pt x="2372" y="4985"/>
                    <a:pt x="4104" y="5320"/>
                  </a:cubicBezTo>
                  <a:cubicBezTo>
                    <a:pt x="4541" y="5413"/>
                    <a:pt x="4983" y="5458"/>
                    <a:pt x="5423" y="5458"/>
                  </a:cubicBezTo>
                  <a:cubicBezTo>
                    <a:pt x="7279" y="5458"/>
                    <a:pt x="9089" y="4653"/>
                    <a:pt x="10244" y="3253"/>
                  </a:cubicBezTo>
                  <a:cubicBezTo>
                    <a:pt x="11035" y="2341"/>
                    <a:pt x="11551" y="1186"/>
                    <a:pt x="11855"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
            <p:cNvSpPr/>
            <p:nvPr/>
          </p:nvSpPr>
          <p:spPr>
            <a:xfrm>
              <a:off x="4572550" y="1596050"/>
              <a:ext cx="787725" cy="257625"/>
            </a:xfrm>
            <a:custGeom>
              <a:rect b="b" l="l" r="r" t="t"/>
              <a:pathLst>
                <a:path extrusionOk="0" h="10305" w="31509">
                  <a:moveTo>
                    <a:pt x="5076" y="730"/>
                  </a:moveTo>
                  <a:cubicBezTo>
                    <a:pt x="7265" y="730"/>
                    <a:pt x="9028" y="2281"/>
                    <a:pt x="9423" y="4347"/>
                  </a:cubicBezTo>
                  <a:cubicBezTo>
                    <a:pt x="9423" y="4408"/>
                    <a:pt x="9423" y="4469"/>
                    <a:pt x="9453" y="4499"/>
                  </a:cubicBezTo>
                  <a:cubicBezTo>
                    <a:pt x="9484" y="4712"/>
                    <a:pt x="9484" y="4925"/>
                    <a:pt x="9484" y="5138"/>
                  </a:cubicBezTo>
                  <a:cubicBezTo>
                    <a:pt x="9484" y="7569"/>
                    <a:pt x="7508" y="9545"/>
                    <a:pt x="5076" y="9545"/>
                  </a:cubicBezTo>
                  <a:cubicBezTo>
                    <a:pt x="2645" y="9545"/>
                    <a:pt x="669" y="7569"/>
                    <a:pt x="669" y="5138"/>
                  </a:cubicBezTo>
                  <a:cubicBezTo>
                    <a:pt x="669" y="2706"/>
                    <a:pt x="2645" y="730"/>
                    <a:pt x="5076" y="730"/>
                  </a:cubicBezTo>
                  <a:close/>
                  <a:moveTo>
                    <a:pt x="16839" y="730"/>
                  </a:moveTo>
                  <a:cubicBezTo>
                    <a:pt x="19271" y="730"/>
                    <a:pt x="21247" y="2706"/>
                    <a:pt x="21247" y="5138"/>
                  </a:cubicBezTo>
                  <a:cubicBezTo>
                    <a:pt x="21247" y="7569"/>
                    <a:pt x="19271" y="9545"/>
                    <a:pt x="16839" y="9545"/>
                  </a:cubicBezTo>
                  <a:cubicBezTo>
                    <a:pt x="14408" y="9545"/>
                    <a:pt x="12432" y="7569"/>
                    <a:pt x="12432" y="5138"/>
                  </a:cubicBezTo>
                  <a:cubicBezTo>
                    <a:pt x="12432" y="2706"/>
                    <a:pt x="14408" y="730"/>
                    <a:pt x="16839" y="730"/>
                  </a:cubicBezTo>
                  <a:close/>
                  <a:moveTo>
                    <a:pt x="16839" y="1"/>
                  </a:moveTo>
                  <a:cubicBezTo>
                    <a:pt x="14499" y="1"/>
                    <a:pt x="12584" y="1521"/>
                    <a:pt x="11915" y="3648"/>
                  </a:cubicBezTo>
                  <a:cubicBezTo>
                    <a:pt x="11642" y="3451"/>
                    <a:pt x="11315" y="3352"/>
                    <a:pt x="10984" y="3352"/>
                  </a:cubicBezTo>
                  <a:cubicBezTo>
                    <a:pt x="10654" y="3352"/>
                    <a:pt x="10319" y="3451"/>
                    <a:pt x="10031" y="3648"/>
                  </a:cubicBezTo>
                  <a:cubicBezTo>
                    <a:pt x="9392" y="1581"/>
                    <a:pt x="7417" y="62"/>
                    <a:pt x="5137" y="62"/>
                  </a:cubicBezTo>
                  <a:cubicBezTo>
                    <a:pt x="2280" y="62"/>
                    <a:pt x="0" y="2372"/>
                    <a:pt x="0" y="5168"/>
                  </a:cubicBezTo>
                  <a:cubicBezTo>
                    <a:pt x="0" y="8025"/>
                    <a:pt x="2310" y="10305"/>
                    <a:pt x="5137" y="10305"/>
                  </a:cubicBezTo>
                  <a:cubicBezTo>
                    <a:pt x="7933" y="10305"/>
                    <a:pt x="10243" y="7995"/>
                    <a:pt x="10243" y="5168"/>
                  </a:cubicBezTo>
                  <a:cubicBezTo>
                    <a:pt x="10243" y="4955"/>
                    <a:pt x="10213" y="4712"/>
                    <a:pt x="10213" y="4499"/>
                  </a:cubicBezTo>
                  <a:cubicBezTo>
                    <a:pt x="10411" y="4226"/>
                    <a:pt x="10684" y="4089"/>
                    <a:pt x="10962" y="4089"/>
                  </a:cubicBezTo>
                  <a:cubicBezTo>
                    <a:pt x="11239" y="4089"/>
                    <a:pt x="11520" y="4226"/>
                    <a:pt x="11733" y="4499"/>
                  </a:cubicBezTo>
                  <a:lnTo>
                    <a:pt x="11763" y="4499"/>
                  </a:lnTo>
                  <a:cubicBezTo>
                    <a:pt x="11733" y="4712"/>
                    <a:pt x="11733" y="4955"/>
                    <a:pt x="11733" y="5168"/>
                  </a:cubicBezTo>
                  <a:cubicBezTo>
                    <a:pt x="11733" y="8025"/>
                    <a:pt x="14043" y="10305"/>
                    <a:pt x="16870" y="10305"/>
                  </a:cubicBezTo>
                  <a:cubicBezTo>
                    <a:pt x="19727" y="10305"/>
                    <a:pt x="22007" y="7995"/>
                    <a:pt x="22007" y="5168"/>
                  </a:cubicBezTo>
                  <a:cubicBezTo>
                    <a:pt x="22007" y="4499"/>
                    <a:pt x="21855" y="3800"/>
                    <a:pt x="21611" y="3192"/>
                  </a:cubicBezTo>
                  <a:cubicBezTo>
                    <a:pt x="23101" y="3132"/>
                    <a:pt x="24590" y="3010"/>
                    <a:pt x="26019" y="2919"/>
                  </a:cubicBezTo>
                  <a:cubicBezTo>
                    <a:pt x="26588" y="2896"/>
                    <a:pt x="27369" y="2793"/>
                    <a:pt x="28135" y="2793"/>
                  </a:cubicBezTo>
                  <a:cubicBezTo>
                    <a:pt x="29374" y="2793"/>
                    <a:pt x="30573" y="3063"/>
                    <a:pt x="30761" y="4378"/>
                  </a:cubicBezTo>
                  <a:cubicBezTo>
                    <a:pt x="30797" y="4562"/>
                    <a:pt x="30928" y="4642"/>
                    <a:pt x="31069" y="4642"/>
                  </a:cubicBezTo>
                  <a:cubicBezTo>
                    <a:pt x="31278" y="4642"/>
                    <a:pt x="31508" y="4467"/>
                    <a:pt x="31490" y="4195"/>
                  </a:cubicBezTo>
                  <a:cubicBezTo>
                    <a:pt x="31186" y="2493"/>
                    <a:pt x="29514" y="2068"/>
                    <a:pt x="28086" y="2068"/>
                  </a:cubicBezTo>
                  <a:cubicBezTo>
                    <a:pt x="25806" y="2098"/>
                    <a:pt x="23466" y="2341"/>
                    <a:pt x="21186" y="2493"/>
                  </a:cubicBezTo>
                  <a:cubicBezTo>
                    <a:pt x="20274" y="1004"/>
                    <a:pt x="18663" y="1"/>
                    <a:pt x="16839"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
            <p:cNvSpPr/>
            <p:nvPr/>
          </p:nvSpPr>
          <p:spPr>
            <a:xfrm>
              <a:off x="5193375" y="2050375"/>
              <a:ext cx="699125" cy="836000"/>
            </a:xfrm>
            <a:custGeom>
              <a:rect b="b" l="l" r="r" t="t"/>
              <a:pathLst>
                <a:path extrusionOk="0" h="33440" w="27965">
                  <a:moveTo>
                    <a:pt x="3212" y="1"/>
                  </a:moveTo>
                  <a:cubicBezTo>
                    <a:pt x="1494" y="1"/>
                    <a:pt x="718" y="1157"/>
                    <a:pt x="396" y="2406"/>
                  </a:cubicBezTo>
                  <a:cubicBezTo>
                    <a:pt x="0" y="3925"/>
                    <a:pt x="365" y="5597"/>
                    <a:pt x="1277" y="6874"/>
                  </a:cubicBezTo>
                  <a:cubicBezTo>
                    <a:pt x="7599" y="15962"/>
                    <a:pt x="17782" y="33409"/>
                    <a:pt x="17782" y="33440"/>
                  </a:cubicBezTo>
                  <a:lnTo>
                    <a:pt x="27964" y="26205"/>
                  </a:lnTo>
                  <a:cubicBezTo>
                    <a:pt x="25472" y="18667"/>
                    <a:pt x="14104" y="4837"/>
                    <a:pt x="6627" y="1038"/>
                  </a:cubicBezTo>
                  <a:cubicBezTo>
                    <a:pt x="5202" y="300"/>
                    <a:pt x="4085" y="1"/>
                    <a:pt x="3212"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
            <p:cNvSpPr/>
            <p:nvPr/>
          </p:nvSpPr>
          <p:spPr>
            <a:xfrm>
              <a:off x="4811900" y="2225250"/>
              <a:ext cx="137575" cy="350425"/>
            </a:xfrm>
            <a:custGeom>
              <a:rect b="b" l="l" r="r" t="t"/>
              <a:pathLst>
                <a:path extrusionOk="0" h="14017" w="5503">
                  <a:moveTo>
                    <a:pt x="183" y="0"/>
                  </a:moveTo>
                  <a:cubicBezTo>
                    <a:pt x="153" y="0"/>
                    <a:pt x="92" y="213"/>
                    <a:pt x="62" y="608"/>
                  </a:cubicBezTo>
                  <a:cubicBezTo>
                    <a:pt x="31" y="791"/>
                    <a:pt x="31" y="1003"/>
                    <a:pt x="31" y="1338"/>
                  </a:cubicBezTo>
                  <a:cubicBezTo>
                    <a:pt x="31" y="1581"/>
                    <a:pt x="1" y="1946"/>
                    <a:pt x="31" y="2280"/>
                  </a:cubicBezTo>
                  <a:cubicBezTo>
                    <a:pt x="31" y="2614"/>
                    <a:pt x="62" y="3010"/>
                    <a:pt x="92" y="3405"/>
                  </a:cubicBezTo>
                  <a:cubicBezTo>
                    <a:pt x="153" y="3830"/>
                    <a:pt x="214" y="4256"/>
                    <a:pt x="305" y="4712"/>
                  </a:cubicBezTo>
                  <a:cubicBezTo>
                    <a:pt x="487" y="5624"/>
                    <a:pt x="761" y="6596"/>
                    <a:pt x="1095" y="7630"/>
                  </a:cubicBezTo>
                  <a:cubicBezTo>
                    <a:pt x="1460" y="8602"/>
                    <a:pt x="1916" y="9575"/>
                    <a:pt x="2432" y="10365"/>
                  </a:cubicBezTo>
                  <a:cubicBezTo>
                    <a:pt x="2676" y="10730"/>
                    <a:pt x="2919" y="11125"/>
                    <a:pt x="3131" y="11460"/>
                  </a:cubicBezTo>
                  <a:cubicBezTo>
                    <a:pt x="3375" y="11824"/>
                    <a:pt x="3648" y="12098"/>
                    <a:pt x="3831" y="12371"/>
                  </a:cubicBezTo>
                  <a:cubicBezTo>
                    <a:pt x="4043" y="12645"/>
                    <a:pt x="4287" y="12888"/>
                    <a:pt x="4469" y="13101"/>
                  </a:cubicBezTo>
                  <a:cubicBezTo>
                    <a:pt x="4651" y="13283"/>
                    <a:pt x="4803" y="13496"/>
                    <a:pt x="4955" y="13587"/>
                  </a:cubicBezTo>
                  <a:cubicBezTo>
                    <a:pt x="5262" y="13866"/>
                    <a:pt x="5440" y="14017"/>
                    <a:pt x="5468" y="14017"/>
                  </a:cubicBezTo>
                  <a:cubicBezTo>
                    <a:pt x="5471" y="14017"/>
                    <a:pt x="5472" y="14015"/>
                    <a:pt x="5472" y="14013"/>
                  </a:cubicBezTo>
                  <a:cubicBezTo>
                    <a:pt x="5502" y="13982"/>
                    <a:pt x="4894" y="13344"/>
                    <a:pt x="4104" y="12219"/>
                  </a:cubicBezTo>
                  <a:cubicBezTo>
                    <a:pt x="3891" y="11976"/>
                    <a:pt x="3679" y="11672"/>
                    <a:pt x="3466" y="11308"/>
                  </a:cubicBezTo>
                  <a:cubicBezTo>
                    <a:pt x="3223" y="10973"/>
                    <a:pt x="3010" y="10608"/>
                    <a:pt x="2767" y="10213"/>
                  </a:cubicBezTo>
                  <a:cubicBezTo>
                    <a:pt x="2311" y="9423"/>
                    <a:pt x="1885" y="8511"/>
                    <a:pt x="1521" y="7508"/>
                  </a:cubicBezTo>
                  <a:cubicBezTo>
                    <a:pt x="1125" y="6535"/>
                    <a:pt x="852" y="5593"/>
                    <a:pt x="669" y="4681"/>
                  </a:cubicBezTo>
                  <a:cubicBezTo>
                    <a:pt x="609" y="4225"/>
                    <a:pt x="487" y="3800"/>
                    <a:pt x="457" y="3374"/>
                  </a:cubicBezTo>
                  <a:cubicBezTo>
                    <a:pt x="365" y="2949"/>
                    <a:pt x="335" y="2614"/>
                    <a:pt x="335" y="2250"/>
                  </a:cubicBezTo>
                  <a:cubicBezTo>
                    <a:pt x="214" y="882"/>
                    <a:pt x="24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
            <p:cNvSpPr/>
            <p:nvPr/>
          </p:nvSpPr>
          <p:spPr>
            <a:xfrm>
              <a:off x="4774675" y="2257150"/>
              <a:ext cx="53975" cy="104250"/>
            </a:xfrm>
            <a:custGeom>
              <a:rect b="b" l="l" r="r" t="t"/>
              <a:pathLst>
                <a:path extrusionOk="0" h="4170" w="2159">
                  <a:moveTo>
                    <a:pt x="92" y="1"/>
                  </a:moveTo>
                  <a:cubicBezTo>
                    <a:pt x="31" y="1"/>
                    <a:pt x="0" y="275"/>
                    <a:pt x="31" y="730"/>
                  </a:cubicBezTo>
                  <a:cubicBezTo>
                    <a:pt x="92" y="1156"/>
                    <a:pt x="244" y="1764"/>
                    <a:pt x="547" y="2372"/>
                  </a:cubicBezTo>
                  <a:cubicBezTo>
                    <a:pt x="851" y="2980"/>
                    <a:pt x="1216" y="3436"/>
                    <a:pt x="1520" y="3740"/>
                  </a:cubicBezTo>
                  <a:cubicBezTo>
                    <a:pt x="1767" y="4041"/>
                    <a:pt x="2014" y="4170"/>
                    <a:pt x="2082" y="4170"/>
                  </a:cubicBezTo>
                  <a:cubicBezTo>
                    <a:pt x="2089" y="4170"/>
                    <a:pt x="2095" y="4168"/>
                    <a:pt x="2098" y="4165"/>
                  </a:cubicBezTo>
                  <a:cubicBezTo>
                    <a:pt x="2158" y="4074"/>
                    <a:pt x="1459" y="3314"/>
                    <a:pt x="912" y="2189"/>
                  </a:cubicBezTo>
                  <a:cubicBezTo>
                    <a:pt x="335" y="1034"/>
                    <a:pt x="244" y="1"/>
                    <a:pt x="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2"/>
            <p:cNvSpPr/>
            <p:nvPr/>
          </p:nvSpPr>
          <p:spPr>
            <a:xfrm>
              <a:off x="5606000" y="2640150"/>
              <a:ext cx="262950" cy="198350"/>
            </a:xfrm>
            <a:custGeom>
              <a:rect b="b" l="l" r="r" t="t"/>
              <a:pathLst>
                <a:path extrusionOk="0" h="7934" w="10518">
                  <a:moveTo>
                    <a:pt x="10335" y="0"/>
                  </a:moveTo>
                  <a:cubicBezTo>
                    <a:pt x="9119" y="1003"/>
                    <a:pt x="7751" y="2006"/>
                    <a:pt x="6292" y="3131"/>
                  </a:cubicBezTo>
                  <a:cubicBezTo>
                    <a:pt x="3982" y="4864"/>
                    <a:pt x="1763" y="6414"/>
                    <a:pt x="0" y="7690"/>
                  </a:cubicBezTo>
                  <a:cubicBezTo>
                    <a:pt x="61" y="7751"/>
                    <a:pt x="152" y="7842"/>
                    <a:pt x="183" y="7934"/>
                  </a:cubicBezTo>
                  <a:cubicBezTo>
                    <a:pt x="2006" y="6718"/>
                    <a:pt x="4225" y="5168"/>
                    <a:pt x="6566" y="3435"/>
                  </a:cubicBezTo>
                  <a:cubicBezTo>
                    <a:pt x="7964" y="2371"/>
                    <a:pt x="9332" y="1307"/>
                    <a:pt x="10517" y="335"/>
                  </a:cubicBezTo>
                  <a:cubicBezTo>
                    <a:pt x="10487" y="244"/>
                    <a:pt x="10396" y="122"/>
                    <a:pt x="103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2"/>
            <p:cNvSpPr/>
            <p:nvPr/>
          </p:nvSpPr>
          <p:spPr>
            <a:xfrm>
              <a:off x="4109775" y="2093775"/>
              <a:ext cx="278125" cy="185450"/>
            </a:xfrm>
            <a:custGeom>
              <a:rect b="b" l="l" r="r" t="t"/>
              <a:pathLst>
                <a:path extrusionOk="0" h="7418" w="11125">
                  <a:moveTo>
                    <a:pt x="10912" y="1"/>
                  </a:moveTo>
                  <a:cubicBezTo>
                    <a:pt x="9514" y="822"/>
                    <a:pt x="8055" y="1642"/>
                    <a:pt x="6505" y="2645"/>
                  </a:cubicBezTo>
                  <a:cubicBezTo>
                    <a:pt x="4043" y="4196"/>
                    <a:pt x="1824" y="5746"/>
                    <a:pt x="0" y="7114"/>
                  </a:cubicBezTo>
                  <a:cubicBezTo>
                    <a:pt x="31" y="7235"/>
                    <a:pt x="122" y="7357"/>
                    <a:pt x="152" y="7417"/>
                  </a:cubicBezTo>
                  <a:cubicBezTo>
                    <a:pt x="2006" y="6080"/>
                    <a:pt x="4256" y="4530"/>
                    <a:pt x="6718" y="2980"/>
                  </a:cubicBezTo>
                  <a:cubicBezTo>
                    <a:pt x="8237" y="2037"/>
                    <a:pt x="9727" y="1126"/>
                    <a:pt x="11125" y="305"/>
                  </a:cubicBezTo>
                  <a:lnTo>
                    <a:pt x="109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
            <p:cNvSpPr/>
            <p:nvPr/>
          </p:nvSpPr>
          <p:spPr>
            <a:xfrm>
              <a:off x="5207800" y="2055025"/>
              <a:ext cx="361750" cy="718125"/>
            </a:xfrm>
            <a:custGeom>
              <a:rect b="b" l="l" r="r" t="t"/>
              <a:pathLst>
                <a:path extrusionOk="0" h="28725" w="14470">
                  <a:moveTo>
                    <a:pt x="2250" y="1"/>
                  </a:moveTo>
                  <a:lnTo>
                    <a:pt x="2250" y="1"/>
                  </a:lnTo>
                  <a:cubicBezTo>
                    <a:pt x="2250" y="1"/>
                    <a:pt x="2129" y="92"/>
                    <a:pt x="1977" y="244"/>
                  </a:cubicBezTo>
                  <a:cubicBezTo>
                    <a:pt x="1855" y="305"/>
                    <a:pt x="1794" y="426"/>
                    <a:pt x="1673" y="548"/>
                  </a:cubicBezTo>
                  <a:lnTo>
                    <a:pt x="1338" y="1004"/>
                  </a:lnTo>
                  <a:cubicBezTo>
                    <a:pt x="1065" y="1338"/>
                    <a:pt x="791" y="1794"/>
                    <a:pt x="578" y="2372"/>
                  </a:cubicBezTo>
                  <a:cubicBezTo>
                    <a:pt x="335" y="2919"/>
                    <a:pt x="153" y="3618"/>
                    <a:pt x="122" y="4378"/>
                  </a:cubicBezTo>
                  <a:cubicBezTo>
                    <a:pt x="1" y="5928"/>
                    <a:pt x="457" y="7782"/>
                    <a:pt x="1430" y="9545"/>
                  </a:cubicBezTo>
                  <a:cubicBezTo>
                    <a:pt x="1673" y="10001"/>
                    <a:pt x="1977" y="10426"/>
                    <a:pt x="2281" y="10822"/>
                  </a:cubicBezTo>
                  <a:cubicBezTo>
                    <a:pt x="2585" y="11278"/>
                    <a:pt x="2888" y="11703"/>
                    <a:pt x="3192" y="12159"/>
                  </a:cubicBezTo>
                  <a:cubicBezTo>
                    <a:pt x="3800" y="13071"/>
                    <a:pt x="4469" y="13983"/>
                    <a:pt x="5138" y="14895"/>
                  </a:cubicBezTo>
                  <a:cubicBezTo>
                    <a:pt x="6506" y="16749"/>
                    <a:pt x="7782" y="18542"/>
                    <a:pt x="8937" y="20183"/>
                  </a:cubicBezTo>
                  <a:cubicBezTo>
                    <a:pt x="10062" y="21825"/>
                    <a:pt x="11095" y="23284"/>
                    <a:pt x="11886" y="24591"/>
                  </a:cubicBezTo>
                  <a:cubicBezTo>
                    <a:pt x="12311" y="25229"/>
                    <a:pt x="12646" y="25807"/>
                    <a:pt x="12949" y="26323"/>
                  </a:cubicBezTo>
                  <a:cubicBezTo>
                    <a:pt x="13223" y="26779"/>
                    <a:pt x="13497" y="27235"/>
                    <a:pt x="13709" y="27661"/>
                  </a:cubicBezTo>
                  <a:cubicBezTo>
                    <a:pt x="14165" y="28360"/>
                    <a:pt x="14439" y="28725"/>
                    <a:pt x="14439" y="28725"/>
                  </a:cubicBezTo>
                  <a:cubicBezTo>
                    <a:pt x="14469" y="28725"/>
                    <a:pt x="14287" y="28269"/>
                    <a:pt x="13922" y="27509"/>
                  </a:cubicBezTo>
                  <a:cubicBezTo>
                    <a:pt x="13709" y="27144"/>
                    <a:pt x="13497" y="26688"/>
                    <a:pt x="13193" y="26141"/>
                  </a:cubicBezTo>
                  <a:cubicBezTo>
                    <a:pt x="12889" y="25624"/>
                    <a:pt x="12585" y="25016"/>
                    <a:pt x="12159" y="24348"/>
                  </a:cubicBezTo>
                  <a:cubicBezTo>
                    <a:pt x="11399" y="23071"/>
                    <a:pt x="10427" y="21551"/>
                    <a:pt x="9272" y="19879"/>
                  </a:cubicBezTo>
                  <a:cubicBezTo>
                    <a:pt x="8147" y="18238"/>
                    <a:pt x="6840" y="16445"/>
                    <a:pt x="5472" y="14591"/>
                  </a:cubicBezTo>
                  <a:cubicBezTo>
                    <a:pt x="4803" y="13648"/>
                    <a:pt x="4135" y="12737"/>
                    <a:pt x="3527" y="11855"/>
                  </a:cubicBezTo>
                  <a:cubicBezTo>
                    <a:pt x="3223" y="11399"/>
                    <a:pt x="2919" y="10974"/>
                    <a:pt x="2615" y="10518"/>
                  </a:cubicBezTo>
                  <a:cubicBezTo>
                    <a:pt x="2311" y="10123"/>
                    <a:pt x="2007" y="9697"/>
                    <a:pt x="1794" y="9271"/>
                  </a:cubicBezTo>
                  <a:cubicBezTo>
                    <a:pt x="791" y="7569"/>
                    <a:pt x="335" y="5776"/>
                    <a:pt x="426" y="4287"/>
                  </a:cubicBezTo>
                  <a:cubicBezTo>
                    <a:pt x="457" y="3587"/>
                    <a:pt x="609" y="2888"/>
                    <a:pt x="791" y="2372"/>
                  </a:cubicBezTo>
                  <a:cubicBezTo>
                    <a:pt x="1034" y="1825"/>
                    <a:pt x="1247" y="1369"/>
                    <a:pt x="1490" y="1034"/>
                  </a:cubicBezTo>
                  <a:cubicBezTo>
                    <a:pt x="1581" y="882"/>
                    <a:pt x="1703" y="730"/>
                    <a:pt x="1794" y="578"/>
                  </a:cubicBezTo>
                  <a:cubicBezTo>
                    <a:pt x="1855" y="457"/>
                    <a:pt x="1977" y="396"/>
                    <a:pt x="2037" y="274"/>
                  </a:cubicBezTo>
                  <a:cubicBezTo>
                    <a:pt x="2189" y="122"/>
                    <a:pt x="2281" y="1"/>
                    <a:pt x="22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
            <p:cNvSpPr/>
            <p:nvPr/>
          </p:nvSpPr>
          <p:spPr>
            <a:xfrm>
              <a:off x="4184250" y="1886325"/>
              <a:ext cx="41800" cy="228775"/>
            </a:xfrm>
            <a:custGeom>
              <a:rect b="b" l="l" r="r" t="t"/>
              <a:pathLst>
                <a:path extrusionOk="0" h="9151" w="1672">
                  <a:moveTo>
                    <a:pt x="1307" y="1"/>
                  </a:moveTo>
                  <a:cubicBezTo>
                    <a:pt x="1307" y="1"/>
                    <a:pt x="1246" y="92"/>
                    <a:pt x="1216" y="366"/>
                  </a:cubicBezTo>
                  <a:cubicBezTo>
                    <a:pt x="1216" y="609"/>
                    <a:pt x="1155" y="974"/>
                    <a:pt x="1277" y="1399"/>
                  </a:cubicBezTo>
                  <a:cubicBezTo>
                    <a:pt x="1398" y="1794"/>
                    <a:pt x="1520" y="2311"/>
                    <a:pt x="1520" y="2889"/>
                  </a:cubicBezTo>
                  <a:cubicBezTo>
                    <a:pt x="1520" y="3436"/>
                    <a:pt x="1398" y="4044"/>
                    <a:pt x="1155" y="4621"/>
                  </a:cubicBezTo>
                  <a:cubicBezTo>
                    <a:pt x="912" y="5229"/>
                    <a:pt x="608" y="5776"/>
                    <a:pt x="395" y="6293"/>
                  </a:cubicBezTo>
                  <a:cubicBezTo>
                    <a:pt x="182" y="6840"/>
                    <a:pt x="30" y="7326"/>
                    <a:pt x="30" y="7782"/>
                  </a:cubicBezTo>
                  <a:cubicBezTo>
                    <a:pt x="1" y="8225"/>
                    <a:pt x="57" y="8553"/>
                    <a:pt x="144" y="8795"/>
                  </a:cubicBezTo>
                  <a:lnTo>
                    <a:pt x="144" y="8795"/>
                  </a:lnTo>
                  <a:cubicBezTo>
                    <a:pt x="101" y="8555"/>
                    <a:pt x="60" y="8205"/>
                    <a:pt x="91" y="7782"/>
                  </a:cubicBezTo>
                  <a:cubicBezTo>
                    <a:pt x="152" y="7357"/>
                    <a:pt x="304" y="6870"/>
                    <a:pt x="517" y="6384"/>
                  </a:cubicBezTo>
                  <a:cubicBezTo>
                    <a:pt x="760" y="5837"/>
                    <a:pt x="1064" y="5320"/>
                    <a:pt x="1307" y="4712"/>
                  </a:cubicBezTo>
                  <a:cubicBezTo>
                    <a:pt x="1580" y="4104"/>
                    <a:pt x="1672" y="3436"/>
                    <a:pt x="1672" y="2828"/>
                  </a:cubicBezTo>
                  <a:cubicBezTo>
                    <a:pt x="1672" y="2281"/>
                    <a:pt x="1459" y="1734"/>
                    <a:pt x="1398" y="1369"/>
                  </a:cubicBezTo>
                  <a:cubicBezTo>
                    <a:pt x="1277" y="943"/>
                    <a:pt x="1277" y="609"/>
                    <a:pt x="1277" y="366"/>
                  </a:cubicBezTo>
                  <a:cubicBezTo>
                    <a:pt x="1277" y="153"/>
                    <a:pt x="1307" y="31"/>
                    <a:pt x="1307" y="1"/>
                  </a:cubicBezTo>
                  <a:close/>
                  <a:moveTo>
                    <a:pt x="144" y="8795"/>
                  </a:moveTo>
                  <a:lnTo>
                    <a:pt x="144" y="8795"/>
                  </a:lnTo>
                  <a:cubicBezTo>
                    <a:pt x="147" y="8809"/>
                    <a:pt x="149" y="8823"/>
                    <a:pt x="152" y="8837"/>
                  </a:cubicBezTo>
                  <a:lnTo>
                    <a:pt x="152" y="8837"/>
                  </a:lnTo>
                  <a:cubicBezTo>
                    <a:pt x="152" y="8830"/>
                    <a:pt x="152" y="8823"/>
                    <a:pt x="152" y="8816"/>
                  </a:cubicBezTo>
                  <a:cubicBezTo>
                    <a:pt x="149" y="8809"/>
                    <a:pt x="147" y="8802"/>
                    <a:pt x="144" y="8795"/>
                  </a:cubicBezTo>
                  <a:close/>
                  <a:moveTo>
                    <a:pt x="152" y="8837"/>
                  </a:moveTo>
                  <a:cubicBezTo>
                    <a:pt x="154" y="9010"/>
                    <a:pt x="183" y="9150"/>
                    <a:pt x="213" y="9150"/>
                  </a:cubicBezTo>
                  <a:cubicBezTo>
                    <a:pt x="226" y="9150"/>
                    <a:pt x="190" y="9037"/>
                    <a:pt x="152" y="8837"/>
                  </a:cubicBezTo>
                  <a:close/>
                </a:path>
              </a:pathLst>
            </a:custGeom>
            <a:solidFill>
              <a:srgbClr val="212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2"/>
            <p:cNvSpPr/>
            <p:nvPr/>
          </p:nvSpPr>
          <p:spPr>
            <a:xfrm>
              <a:off x="4121925" y="1982025"/>
              <a:ext cx="74500" cy="78425"/>
            </a:xfrm>
            <a:custGeom>
              <a:rect b="b" l="l" r="r" t="t"/>
              <a:pathLst>
                <a:path extrusionOk="0" h="3137" w="2980">
                  <a:moveTo>
                    <a:pt x="2972" y="1"/>
                  </a:moveTo>
                  <a:cubicBezTo>
                    <a:pt x="2880" y="1"/>
                    <a:pt x="1906" y="293"/>
                    <a:pt x="1125" y="1219"/>
                  </a:cubicBezTo>
                  <a:cubicBezTo>
                    <a:pt x="244" y="2130"/>
                    <a:pt x="0" y="3134"/>
                    <a:pt x="61" y="3134"/>
                  </a:cubicBezTo>
                  <a:cubicBezTo>
                    <a:pt x="63" y="3135"/>
                    <a:pt x="65" y="3136"/>
                    <a:pt x="67" y="3136"/>
                  </a:cubicBezTo>
                  <a:cubicBezTo>
                    <a:pt x="141" y="3136"/>
                    <a:pt x="451" y="2196"/>
                    <a:pt x="1277" y="1371"/>
                  </a:cubicBezTo>
                  <a:cubicBezTo>
                    <a:pt x="2067" y="459"/>
                    <a:pt x="2979" y="64"/>
                    <a:pt x="2979" y="3"/>
                  </a:cubicBezTo>
                  <a:cubicBezTo>
                    <a:pt x="2979" y="1"/>
                    <a:pt x="2977" y="1"/>
                    <a:pt x="2972" y="1"/>
                  </a:cubicBezTo>
                  <a:close/>
                </a:path>
              </a:pathLst>
            </a:custGeom>
            <a:solidFill>
              <a:srgbClr val="2126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2" name="Google Shape;1982;p2"/>
          <p:cNvSpPr txBox="1"/>
          <p:nvPr>
            <p:ph idx="2" type="subTitle"/>
          </p:nvPr>
        </p:nvSpPr>
        <p:spPr>
          <a:xfrm>
            <a:off x="893281" y="1418353"/>
            <a:ext cx="3349800" cy="25839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Dongni Yang</a:t>
            </a:r>
            <a:endParaRPr/>
          </a:p>
        </p:txBody>
      </p:sp>
      <p:grpSp>
        <p:nvGrpSpPr>
          <p:cNvPr id="1983" name="Google Shape;1983;p2"/>
          <p:cNvGrpSpPr/>
          <p:nvPr/>
        </p:nvGrpSpPr>
        <p:grpSpPr>
          <a:xfrm>
            <a:off x="1268392" y="396925"/>
            <a:ext cx="668919" cy="486842"/>
            <a:chOff x="3349430" y="1025723"/>
            <a:chExt cx="1021562" cy="743498"/>
          </a:xfrm>
        </p:grpSpPr>
        <p:sp>
          <p:nvSpPr>
            <p:cNvPr id="1984" name="Google Shape;1984;p2"/>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2"/>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
            <p:cNvSpPr/>
            <p:nvPr/>
          </p:nvSpPr>
          <p:spPr>
            <a:xfrm rot="10800000">
              <a:off x="3769338" y="1354813"/>
              <a:ext cx="119869" cy="90999"/>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2" name="Google Shape;1992;p2"/>
          <p:cNvGrpSpPr/>
          <p:nvPr/>
        </p:nvGrpSpPr>
        <p:grpSpPr>
          <a:xfrm rot="-1252412">
            <a:off x="573789" y="748875"/>
            <a:ext cx="617739" cy="420365"/>
            <a:chOff x="3492675" y="2373759"/>
            <a:chExt cx="943440" cy="642001"/>
          </a:xfrm>
        </p:grpSpPr>
        <p:sp>
          <p:nvSpPr>
            <p:cNvPr id="1993" name="Google Shape;1993;p2"/>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2"/>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6" name="Google Shape;1996;p2"/>
          <p:cNvSpPr txBox="1"/>
          <p:nvPr/>
        </p:nvSpPr>
        <p:spPr>
          <a:xfrm>
            <a:off x="893281" y="2496255"/>
            <a:ext cx="3349800" cy="258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Encode Sans"/>
              <a:buNone/>
            </a:pPr>
            <a:r>
              <a:rPr b="1" i="0" lang="en" sz="1800" u="none" cap="none" strike="noStrike">
                <a:solidFill>
                  <a:schemeClr val="dk1"/>
                </a:solidFill>
                <a:latin typeface="Encode Sans"/>
                <a:ea typeface="Encode Sans"/>
                <a:cs typeface="Encode Sans"/>
                <a:sym typeface="Encode Sans"/>
              </a:rPr>
              <a:t>Jasmine Yi</a:t>
            </a:r>
            <a:endParaRPr/>
          </a:p>
        </p:txBody>
      </p:sp>
      <p:sp>
        <p:nvSpPr>
          <p:cNvPr id="1997" name="Google Shape;1997;p2"/>
          <p:cNvSpPr txBox="1"/>
          <p:nvPr/>
        </p:nvSpPr>
        <p:spPr>
          <a:xfrm>
            <a:off x="893281" y="3554676"/>
            <a:ext cx="3349800" cy="25839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Encode Sans"/>
              <a:buNone/>
            </a:pPr>
            <a:r>
              <a:rPr b="1" i="0" lang="en" sz="1800" u="none" cap="none" strike="noStrike">
                <a:solidFill>
                  <a:schemeClr val="dk1"/>
                </a:solidFill>
                <a:latin typeface="Encode Sans"/>
                <a:ea typeface="Encode Sans"/>
                <a:cs typeface="Encode Sans"/>
                <a:sym typeface="Encode Sans"/>
              </a:rPr>
              <a:t>Jiawei Yu</a:t>
            </a:r>
            <a:endParaRPr/>
          </a:p>
        </p:txBody>
      </p:sp>
      <p:sp>
        <p:nvSpPr>
          <p:cNvPr id="1998" name="Google Shape;199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15"/>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5"/>
          <p:cNvSpPr txBox="1"/>
          <p:nvPr>
            <p:ph type="title"/>
          </p:nvPr>
        </p:nvSpPr>
        <p:spPr>
          <a:xfrm>
            <a:off x="1781539" y="2088812"/>
            <a:ext cx="5580921" cy="17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Results and Future Work</a:t>
            </a:r>
            <a:endParaRPr/>
          </a:p>
        </p:txBody>
      </p:sp>
      <p:sp>
        <p:nvSpPr>
          <p:cNvPr id="2254" name="Google Shape;2254;p15"/>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sp>
        <p:nvSpPr>
          <p:cNvPr id="2255" name="Google Shape;2255;p15"/>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2256" name="Google Shape;225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sp>
        <p:nvSpPr>
          <p:cNvPr id="2261" name="Google Shape;2261;g11cea51b1e0_0_2"/>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p:txBody>
      </p:sp>
      <p:sp>
        <p:nvSpPr>
          <p:cNvPr id="2262" name="Google Shape;2262;g11cea51b1e0_0_2"/>
          <p:cNvSpPr txBox="1"/>
          <p:nvPr>
            <p:ph idx="1" type="body"/>
          </p:nvPr>
        </p:nvSpPr>
        <p:spPr>
          <a:xfrm>
            <a:off x="713225" y="892900"/>
            <a:ext cx="7717500" cy="4185600"/>
          </a:xfrm>
          <a:prstGeom prst="rect">
            <a:avLst/>
          </a:prstGeom>
          <a:noFill/>
          <a:ln>
            <a:noFill/>
          </a:ln>
        </p:spPr>
        <p:txBody>
          <a:bodyPr anchorCtr="0" anchor="ctr" bIns="91425" lIns="91425" spcFirstLastPara="1" rIns="91425" wrap="square" tIns="91425">
            <a:noAutofit/>
          </a:bodyPr>
          <a:lstStyle/>
          <a:p>
            <a:pPr indent="-317500" lvl="0" marL="457200" rtl="0" algn="l">
              <a:lnSpc>
                <a:spcPct val="125000"/>
              </a:lnSpc>
              <a:spcBef>
                <a:spcPts val="800"/>
              </a:spcBef>
              <a:spcAft>
                <a:spcPts val="0"/>
              </a:spcAft>
              <a:buClr>
                <a:schemeClr val="accent4"/>
              </a:buClr>
              <a:buSzPts val="1400"/>
              <a:buChar char="●"/>
            </a:pPr>
            <a:r>
              <a:rPr lang="en" sz="1400"/>
              <a:t>To perform the </a:t>
            </a:r>
            <a:r>
              <a:rPr b="1" lang="en" sz="1400"/>
              <a:t>binary classification </a:t>
            </a:r>
            <a:r>
              <a:rPr lang="en" sz="1400"/>
              <a:t>on </a:t>
            </a:r>
            <a:r>
              <a:rPr b="1" lang="en" sz="1400"/>
              <a:t>image</a:t>
            </a:r>
            <a:r>
              <a:rPr lang="en" sz="1400"/>
              <a:t>, we chose three models, Random Forest, Gradient Boosting, and CNN, from simple to complex to reach our goal. </a:t>
            </a:r>
            <a:endParaRPr sz="1400"/>
          </a:p>
          <a:p>
            <a:pPr indent="-317500" lvl="0" marL="457200" rtl="0" algn="l">
              <a:lnSpc>
                <a:spcPct val="125000"/>
              </a:lnSpc>
              <a:spcBef>
                <a:spcPts val="800"/>
              </a:spcBef>
              <a:spcAft>
                <a:spcPts val="0"/>
              </a:spcAft>
              <a:buClr>
                <a:schemeClr val="accent4"/>
              </a:buClr>
              <a:buSzPts val="1400"/>
              <a:buChar char="●"/>
            </a:pPr>
            <a:r>
              <a:rPr lang="en" sz="1400"/>
              <a:t>Cross validation is used for parameter tuning to </a:t>
            </a:r>
            <a:r>
              <a:rPr lang="en" sz="1400"/>
              <a:t>avoid</a:t>
            </a:r>
            <a:r>
              <a:rPr lang="en" sz="1400"/>
              <a:t> overfitting problem and choose the parameter combo that provides the best performance.</a:t>
            </a:r>
            <a:endParaRPr sz="1400"/>
          </a:p>
          <a:p>
            <a:pPr indent="-317500" lvl="0" marL="457200" rtl="0" algn="l">
              <a:lnSpc>
                <a:spcPct val="125000"/>
              </a:lnSpc>
              <a:spcBef>
                <a:spcPts val="800"/>
              </a:spcBef>
              <a:spcAft>
                <a:spcPts val="0"/>
              </a:spcAft>
              <a:buClr>
                <a:schemeClr val="accent4"/>
              </a:buClr>
              <a:buSzPts val="1400"/>
              <a:buChar char="●"/>
            </a:pPr>
            <a:r>
              <a:rPr b="1" lang="en" sz="1400"/>
              <a:t>Accuracy </a:t>
            </a:r>
            <a:r>
              <a:rPr lang="en" sz="1400"/>
              <a:t>against parameter combo is plotted and </a:t>
            </a:r>
            <a:r>
              <a:rPr b="1" lang="en" sz="1400"/>
              <a:t>overfitting </a:t>
            </a:r>
            <a:r>
              <a:rPr lang="en" sz="1400"/>
              <a:t>is detected by calculating the gap between train accuracy and validation accuracy. </a:t>
            </a:r>
            <a:r>
              <a:rPr b="1" lang="en" sz="1400"/>
              <a:t>Stableness</a:t>
            </a:r>
            <a:r>
              <a:rPr lang="en" sz="1400"/>
              <a:t> is also reflected through the standard deviation of accuracy scores.</a:t>
            </a:r>
            <a:endParaRPr sz="1400"/>
          </a:p>
          <a:p>
            <a:pPr indent="-317500" lvl="0" marL="457200" rtl="0" algn="l">
              <a:lnSpc>
                <a:spcPct val="125000"/>
              </a:lnSpc>
              <a:spcBef>
                <a:spcPts val="800"/>
              </a:spcBef>
              <a:spcAft>
                <a:spcPts val="0"/>
              </a:spcAft>
              <a:buClr>
                <a:schemeClr val="accent4"/>
              </a:buClr>
              <a:buSzPts val="1400"/>
              <a:buChar char="●"/>
            </a:pPr>
            <a:r>
              <a:rPr b="1" lang="en" sz="1400"/>
              <a:t>Convolutional Neural Network</a:t>
            </a:r>
            <a:r>
              <a:rPr lang="en" sz="1400"/>
              <a:t> is the model we </a:t>
            </a:r>
            <a:r>
              <a:rPr lang="en" sz="1400"/>
              <a:t>selected</a:t>
            </a:r>
            <a:r>
              <a:rPr lang="en" sz="1400"/>
              <a:t> for the best performance, </a:t>
            </a:r>
            <a:r>
              <a:rPr lang="en" sz="1400"/>
              <a:t>competing</a:t>
            </a:r>
            <a:r>
              <a:rPr lang="en" sz="1400"/>
              <a:t> with Random Forest model and Gradient Boosting model.</a:t>
            </a:r>
            <a:endParaRPr sz="1400"/>
          </a:p>
          <a:p>
            <a:pPr indent="-317500" lvl="0" marL="457200" rtl="0" algn="l">
              <a:lnSpc>
                <a:spcPct val="125000"/>
              </a:lnSpc>
              <a:spcBef>
                <a:spcPts val="800"/>
              </a:spcBef>
              <a:spcAft>
                <a:spcPts val="0"/>
              </a:spcAft>
              <a:buClr>
                <a:schemeClr val="accent4"/>
              </a:buClr>
              <a:buSzPts val="1400"/>
              <a:buChar char="●"/>
            </a:pPr>
            <a:r>
              <a:rPr lang="en" sz="1400"/>
              <a:t>Cross validation gives CNN the best parameters. </a:t>
            </a:r>
            <a:r>
              <a:rPr b="1" lang="en" sz="1400"/>
              <a:t>learning rate = 0.05 and epochs = 10 </a:t>
            </a:r>
            <a:r>
              <a:rPr lang="en" sz="1400"/>
              <a:t>provide a stable model with no overfitting problem.</a:t>
            </a:r>
            <a:endParaRPr sz="1400"/>
          </a:p>
          <a:p>
            <a:pPr indent="-317500" lvl="0" marL="457200" rtl="0" algn="l">
              <a:lnSpc>
                <a:spcPct val="125000"/>
              </a:lnSpc>
              <a:spcBef>
                <a:spcPts val="800"/>
              </a:spcBef>
              <a:spcAft>
                <a:spcPts val="800"/>
              </a:spcAft>
              <a:buClr>
                <a:schemeClr val="accent4"/>
              </a:buClr>
              <a:buSzPts val="1400"/>
              <a:buChar char="●"/>
            </a:pPr>
            <a:r>
              <a:rPr lang="en" sz="1400"/>
              <a:t>The best Convolutional Neural Network gives </a:t>
            </a:r>
            <a:r>
              <a:rPr b="1" lang="en" sz="1400"/>
              <a:t>0.81 prediction accuracy </a:t>
            </a:r>
            <a:r>
              <a:rPr lang="en" sz="1400"/>
              <a:t>on the testing data. </a:t>
            </a:r>
            <a:endParaRPr sz="1400"/>
          </a:p>
        </p:txBody>
      </p:sp>
      <p:sp>
        <p:nvSpPr>
          <p:cNvPr id="2263" name="Google Shape;2263;g11cea51b1e0_0_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16"/>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Future Work</a:t>
            </a:r>
            <a:endParaRPr/>
          </a:p>
        </p:txBody>
      </p:sp>
      <p:sp>
        <p:nvSpPr>
          <p:cNvPr id="2269" name="Google Shape;2269;p16"/>
          <p:cNvSpPr txBox="1"/>
          <p:nvPr>
            <p:ph idx="1" type="body"/>
          </p:nvPr>
        </p:nvSpPr>
        <p:spPr>
          <a:xfrm>
            <a:off x="713225" y="1017725"/>
            <a:ext cx="7717500" cy="3837300"/>
          </a:xfrm>
          <a:prstGeom prst="rect">
            <a:avLst/>
          </a:prstGeom>
          <a:noFill/>
          <a:ln>
            <a:noFill/>
          </a:ln>
        </p:spPr>
        <p:txBody>
          <a:bodyPr anchorCtr="0" anchor="ctr" bIns="91425" lIns="91425" spcFirstLastPara="1" rIns="91425" wrap="square" tIns="91425">
            <a:noAutofit/>
          </a:bodyPr>
          <a:lstStyle/>
          <a:p>
            <a:pPr indent="-330200" lvl="0" marL="457200" rtl="0" algn="l">
              <a:lnSpc>
                <a:spcPct val="125000"/>
              </a:lnSpc>
              <a:spcBef>
                <a:spcPts val="800"/>
              </a:spcBef>
              <a:spcAft>
                <a:spcPts val="0"/>
              </a:spcAft>
              <a:buClr>
                <a:schemeClr val="accent4"/>
              </a:buClr>
              <a:buSzPts val="1600"/>
              <a:buChar char="●"/>
            </a:pPr>
            <a:r>
              <a:rPr lang="en" sz="1600"/>
              <a:t>S</a:t>
            </a:r>
            <a:r>
              <a:rPr lang="en" sz="1600"/>
              <a:t>ome images have mouth covered, which is a challenge for algorithm to detect.</a:t>
            </a:r>
            <a:endParaRPr sz="1600"/>
          </a:p>
          <a:p>
            <a:pPr indent="-330200" lvl="0" marL="457200" rtl="0" algn="l">
              <a:lnSpc>
                <a:spcPct val="125000"/>
              </a:lnSpc>
              <a:spcBef>
                <a:spcPts val="800"/>
              </a:spcBef>
              <a:spcAft>
                <a:spcPts val="0"/>
              </a:spcAft>
              <a:buClr>
                <a:schemeClr val="accent4"/>
              </a:buClr>
              <a:buSzPts val="1600"/>
              <a:buChar char="●"/>
            </a:pPr>
            <a:r>
              <a:rPr lang="en" sz="1600"/>
              <a:t>We have imbalance data and we choose to down sampling our data for the small capacity of our machine. We wish to try up sampling as well to keep more information of the images and use them in the algorithm.</a:t>
            </a:r>
            <a:endParaRPr sz="1600"/>
          </a:p>
          <a:p>
            <a:pPr indent="-330200" lvl="0" marL="457200" rtl="0" algn="l">
              <a:lnSpc>
                <a:spcPct val="125000"/>
              </a:lnSpc>
              <a:spcBef>
                <a:spcPts val="800"/>
              </a:spcBef>
              <a:spcAft>
                <a:spcPts val="0"/>
              </a:spcAft>
              <a:buClr>
                <a:schemeClr val="accent4"/>
              </a:buClr>
              <a:buSzPts val="1600"/>
              <a:buChar char="●"/>
            </a:pPr>
            <a:r>
              <a:rPr lang="en" sz="1600"/>
              <a:t>RandomSearchCV is used to select parameter combos. For better results, could try GridSearchCV for deeper research.</a:t>
            </a:r>
            <a:endParaRPr sz="1600"/>
          </a:p>
          <a:p>
            <a:pPr indent="-330200" lvl="0" marL="457200" rtl="0" algn="l">
              <a:lnSpc>
                <a:spcPct val="125000"/>
              </a:lnSpc>
              <a:spcBef>
                <a:spcPts val="800"/>
              </a:spcBef>
              <a:spcAft>
                <a:spcPts val="0"/>
              </a:spcAft>
              <a:buClr>
                <a:schemeClr val="accent4"/>
              </a:buClr>
              <a:buSzPts val="1600"/>
              <a:buChar char="●"/>
            </a:pPr>
            <a:r>
              <a:rPr lang="en" sz="1600"/>
              <a:t>Increase the the number of parameters and the range of values for parameter tuning with cross validation .</a:t>
            </a:r>
            <a:endParaRPr sz="1600"/>
          </a:p>
          <a:p>
            <a:pPr indent="-330200" lvl="0" marL="457200" rtl="0" algn="l">
              <a:lnSpc>
                <a:spcPct val="125000"/>
              </a:lnSpc>
              <a:spcBef>
                <a:spcPts val="800"/>
              </a:spcBef>
              <a:spcAft>
                <a:spcPts val="800"/>
              </a:spcAft>
              <a:buClr>
                <a:schemeClr val="accent4"/>
              </a:buClr>
              <a:buSzPts val="1600"/>
              <a:buChar char="●"/>
            </a:pPr>
            <a:r>
              <a:rPr lang="en" sz="1600"/>
              <a:t>Apply other layer combinations in CNN, and explore their performance</a:t>
            </a:r>
            <a:endParaRPr sz="1600"/>
          </a:p>
        </p:txBody>
      </p:sp>
      <p:sp>
        <p:nvSpPr>
          <p:cNvPr id="2270" name="Google Shape;227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17"/>
          <p:cNvSpPr txBox="1"/>
          <p:nvPr>
            <p:ph type="ctrTitle"/>
          </p:nvPr>
        </p:nvSpPr>
        <p:spPr>
          <a:xfrm>
            <a:off x="1287356" y="2498709"/>
            <a:ext cx="3448196" cy="930623"/>
          </a:xfrm>
          <a:prstGeom prst="rect">
            <a:avLst/>
          </a:prstGeom>
          <a:noFill/>
          <a:ln>
            <a:noFill/>
          </a:ln>
        </p:spPr>
        <p:txBody>
          <a:bodyPr anchorCtr="0" anchor="ctr" bIns="91425" lIns="91425" spcFirstLastPara="1" rIns="91425" wrap="square" tIns="91425">
            <a:noAutofit/>
          </a:bodyPr>
          <a:lstStyle/>
          <a:p>
            <a:pPr indent="9144" lvl="0" marL="0" rtl="0" algn="ctr">
              <a:lnSpc>
                <a:spcPct val="100000"/>
              </a:lnSpc>
              <a:spcBef>
                <a:spcPts val="0"/>
              </a:spcBef>
              <a:spcAft>
                <a:spcPts val="0"/>
              </a:spcAft>
              <a:buSzPts val="2000"/>
              <a:buNone/>
            </a:pPr>
            <a:r>
              <a:rPr lang="en" sz="2000"/>
              <a:t>Do you have any questions?</a:t>
            </a:r>
            <a:endParaRPr sz="2000"/>
          </a:p>
        </p:txBody>
      </p:sp>
      <p:sp>
        <p:nvSpPr>
          <p:cNvPr id="2276" name="Google Shape;2276;p17"/>
          <p:cNvSpPr txBox="1"/>
          <p:nvPr>
            <p:ph idx="2" type="title"/>
          </p:nvPr>
        </p:nvSpPr>
        <p:spPr>
          <a:xfrm>
            <a:off x="1234858" y="1641722"/>
            <a:ext cx="3255225" cy="101019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Thanks!</a:t>
            </a:r>
            <a:endParaRPr sz="4800"/>
          </a:p>
        </p:txBody>
      </p:sp>
      <p:grpSp>
        <p:nvGrpSpPr>
          <p:cNvPr id="2277" name="Google Shape;2277;p17"/>
          <p:cNvGrpSpPr/>
          <p:nvPr/>
        </p:nvGrpSpPr>
        <p:grpSpPr>
          <a:xfrm rot="-914551">
            <a:off x="1541767" y="597727"/>
            <a:ext cx="1104634" cy="721908"/>
            <a:chOff x="713225" y="901338"/>
            <a:chExt cx="1204537" cy="787197"/>
          </a:xfrm>
        </p:grpSpPr>
        <p:sp>
          <p:nvSpPr>
            <p:cNvPr id="2278" name="Google Shape;2278;p17"/>
            <p:cNvSpPr/>
            <p:nvPr/>
          </p:nvSpPr>
          <p:spPr>
            <a:xfrm>
              <a:off x="713225" y="901338"/>
              <a:ext cx="1204537" cy="787197"/>
            </a:xfrm>
            <a:custGeom>
              <a:rect b="b" l="l" r="r" t="t"/>
              <a:pathLst>
                <a:path extrusionOk="0" h="12898" w="19736">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7"/>
            <p:cNvSpPr/>
            <p:nvPr/>
          </p:nvSpPr>
          <p:spPr>
            <a:xfrm>
              <a:off x="713225" y="902131"/>
              <a:ext cx="1141369" cy="786404"/>
            </a:xfrm>
            <a:custGeom>
              <a:rect b="b" l="l" r="r" t="t"/>
              <a:pathLst>
                <a:path extrusionOk="0" h="12885" w="18701">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0" name="Google Shape;2280;p17"/>
          <p:cNvGrpSpPr/>
          <p:nvPr/>
        </p:nvGrpSpPr>
        <p:grpSpPr>
          <a:xfrm flipH="1" rot="-914551">
            <a:off x="573542" y="447464"/>
            <a:ext cx="813892" cy="708858"/>
            <a:chOff x="767239" y="2435280"/>
            <a:chExt cx="929159" cy="758634"/>
          </a:xfrm>
        </p:grpSpPr>
        <p:sp>
          <p:nvSpPr>
            <p:cNvPr id="2281" name="Google Shape;2281;p17"/>
            <p:cNvSpPr/>
            <p:nvPr/>
          </p:nvSpPr>
          <p:spPr>
            <a:xfrm>
              <a:off x="767239" y="2435280"/>
              <a:ext cx="929159" cy="758634"/>
            </a:xfrm>
            <a:custGeom>
              <a:rect b="b" l="l" r="r" t="t"/>
              <a:pathLst>
                <a:path extrusionOk="0" h="12430" w="15224">
                  <a:moveTo>
                    <a:pt x="8295" y="1"/>
                  </a:moveTo>
                  <a:cubicBezTo>
                    <a:pt x="7303" y="1"/>
                    <a:pt x="6312" y="86"/>
                    <a:pt x="5345" y="247"/>
                  </a:cubicBezTo>
                  <a:cubicBezTo>
                    <a:pt x="3905" y="471"/>
                    <a:pt x="2689" y="1282"/>
                    <a:pt x="2145" y="2701"/>
                  </a:cubicBezTo>
                  <a:cubicBezTo>
                    <a:pt x="1569" y="4194"/>
                    <a:pt x="1452" y="5816"/>
                    <a:pt x="1676" y="7394"/>
                  </a:cubicBezTo>
                  <a:cubicBezTo>
                    <a:pt x="1729" y="7725"/>
                    <a:pt x="1782" y="8067"/>
                    <a:pt x="1878" y="8408"/>
                  </a:cubicBezTo>
                  <a:cubicBezTo>
                    <a:pt x="1356" y="8835"/>
                    <a:pt x="897" y="9293"/>
                    <a:pt x="577" y="9869"/>
                  </a:cubicBezTo>
                  <a:cubicBezTo>
                    <a:pt x="129" y="10648"/>
                    <a:pt x="1" y="11661"/>
                    <a:pt x="438" y="12430"/>
                  </a:cubicBezTo>
                  <a:cubicBezTo>
                    <a:pt x="801" y="11320"/>
                    <a:pt x="1590" y="10349"/>
                    <a:pt x="2582" y="9752"/>
                  </a:cubicBezTo>
                  <a:cubicBezTo>
                    <a:pt x="2657" y="9827"/>
                    <a:pt x="2732" y="9901"/>
                    <a:pt x="2817" y="9965"/>
                  </a:cubicBezTo>
                  <a:cubicBezTo>
                    <a:pt x="4012" y="10936"/>
                    <a:pt x="5388" y="11480"/>
                    <a:pt x="6924" y="11640"/>
                  </a:cubicBezTo>
                  <a:cubicBezTo>
                    <a:pt x="7447" y="11698"/>
                    <a:pt x="7984" y="11727"/>
                    <a:pt x="8524" y="11727"/>
                  </a:cubicBezTo>
                  <a:cubicBezTo>
                    <a:pt x="9668" y="11727"/>
                    <a:pt x="10829" y="11599"/>
                    <a:pt x="11917" y="11352"/>
                  </a:cubicBezTo>
                  <a:cubicBezTo>
                    <a:pt x="14039" y="10872"/>
                    <a:pt x="14871" y="9261"/>
                    <a:pt x="15149" y="7256"/>
                  </a:cubicBezTo>
                  <a:cubicBezTo>
                    <a:pt x="15213" y="6808"/>
                    <a:pt x="15223" y="6338"/>
                    <a:pt x="15213" y="5869"/>
                  </a:cubicBezTo>
                  <a:cubicBezTo>
                    <a:pt x="15191" y="4994"/>
                    <a:pt x="15202" y="3874"/>
                    <a:pt x="14893" y="3042"/>
                  </a:cubicBezTo>
                  <a:cubicBezTo>
                    <a:pt x="14551" y="2114"/>
                    <a:pt x="13890" y="1293"/>
                    <a:pt x="13058" y="759"/>
                  </a:cubicBezTo>
                  <a:cubicBezTo>
                    <a:pt x="12205" y="215"/>
                    <a:pt x="10658" y="151"/>
                    <a:pt x="9655" y="55"/>
                  </a:cubicBezTo>
                  <a:cubicBezTo>
                    <a:pt x="9203" y="18"/>
                    <a:pt x="8749" y="1"/>
                    <a:pt x="8295"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7"/>
            <p:cNvSpPr/>
            <p:nvPr/>
          </p:nvSpPr>
          <p:spPr>
            <a:xfrm>
              <a:off x="1025104" y="2552647"/>
              <a:ext cx="524025" cy="468974"/>
            </a:xfrm>
            <a:custGeom>
              <a:rect b="b" l="l" r="r" t="t"/>
              <a:pathLst>
                <a:path extrusionOk="0" h="7684" w="8586">
                  <a:moveTo>
                    <a:pt x="4368" y="1"/>
                  </a:moveTo>
                  <a:cubicBezTo>
                    <a:pt x="3721" y="1"/>
                    <a:pt x="3071" y="120"/>
                    <a:pt x="2518" y="319"/>
                  </a:cubicBezTo>
                  <a:cubicBezTo>
                    <a:pt x="1344" y="746"/>
                    <a:pt x="544" y="1599"/>
                    <a:pt x="203" y="2773"/>
                  </a:cubicBezTo>
                  <a:cubicBezTo>
                    <a:pt x="0" y="3455"/>
                    <a:pt x="54" y="4191"/>
                    <a:pt x="214" y="4885"/>
                  </a:cubicBezTo>
                  <a:cubicBezTo>
                    <a:pt x="310" y="5279"/>
                    <a:pt x="427" y="5685"/>
                    <a:pt x="640" y="6037"/>
                  </a:cubicBezTo>
                  <a:cubicBezTo>
                    <a:pt x="1003" y="6624"/>
                    <a:pt x="1590" y="7082"/>
                    <a:pt x="2230" y="7349"/>
                  </a:cubicBezTo>
                  <a:cubicBezTo>
                    <a:pt x="2765" y="7577"/>
                    <a:pt x="3330" y="7683"/>
                    <a:pt x="3889" y="7683"/>
                  </a:cubicBezTo>
                  <a:cubicBezTo>
                    <a:pt x="6283" y="7683"/>
                    <a:pt x="8585" y="5737"/>
                    <a:pt x="8118" y="3082"/>
                  </a:cubicBezTo>
                  <a:cubicBezTo>
                    <a:pt x="7948" y="2111"/>
                    <a:pt x="7361" y="1162"/>
                    <a:pt x="6518" y="586"/>
                  </a:cubicBezTo>
                  <a:cubicBezTo>
                    <a:pt x="5919" y="173"/>
                    <a:pt x="5145" y="1"/>
                    <a:pt x="4368"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7"/>
            <p:cNvSpPr/>
            <p:nvPr/>
          </p:nvSpPr>
          <p:spPr>
            <a:xfrm>
              <a:off x="1133194" y="2746426"/>
              <a:ext cx="24108" cy="67990"/>
            </a:xfrm>
            <a:custGeom>
              <a:rect b="b" l="l" r="r" t="t"/>
              <a:pathLst>
                <a:path extrusionOk="0" h="1114" w="395">
                  <a:moveTo>
                    <a:pt x="78" y="0"/>
                  </a:moveTo>
                  <a:cubicBezTo>
                    <a:pt x="73" y="0"/>
                    <a:pt x="68" y="1"/>
                    <a:pt x="64" y="3"/>
                  </a:cubicBezTo>
                  <a:cubicBezTo>
                    <a:pt x="0" y="14"/>
                    <a:pt x="11" y="280"/>
                    <a:pt x="85" y="579"/>
                  </a:cubicBezTo>
                  <a:cubicBezTo>
                    <a:pt x="147" y="866"/>
                    <a:pt x="218" y="1114"/>
                    <a:pt x="290" y="1114"/>
                  </a:cubicBezTo>
                  <a:cubicBezTo>
                    <a:pt x="293" y="1114"/>
                    <a:pt x="296" y="1113"/>
                    <a:pt x="299" y="1112"/>
                  </a:cubicBezTo>
                  <a:cubicBezTo>
                    <a:pt x="363" y="1102"/>
                    <a:pt x="395" y="846"/>
                    <a:pt x="320" y="536"/>
                  </a:cubicBezTo>
                  <a:cubicBezTo>
                    <a:pt x="260" y="235"/>
                    <a:pt x="152" y="0"/>
                    <a:pt x="78"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7"/>
            <p:cNvSpPr/>
            <p:nvPr/>
          </p:nvSpPr>
          <p:spPr>
            <a:xfrm>
              <a:off x="1368843" y="2708769"/>
              <a:ext cx="21544" cy="63962"/>
            </a:xfrm>
            <a:custGeom>
              <a:rect b="b" l="l" r="r" t="t"/>
              <a:pathLst>
                <a:path extrusionOk="0" h="1048" w="353">
                  <a:moveTo>
                    <a:pt x="69" y="1"/>
                  </a:moveTo>
                  <a:cubicBezTo>
                    <a:pt x="67" y="1"/>
                    <a:pt x="66" y="1"/>
                    <a:pt x="65" y="1"/>
                  </a:cubicBezTo>
                  <a:cubicBezTo>
                    <a:pt x="1" y="23"/>
                    <a:pt x="22" y="257"/>
                    <a:pt x="65" y="535"/>
                  </a:cubicBezTo>
                  <a:cubicBezTo>
                    <a:pt x="117" y="827"/>
                    <a:pt x="169" y="1047"/>
                    <a:pt x="241" y="1047"/>
                  </a:cubicBezTo>
                  <a:cubicBezTo>
                    <a:pt x="243" y="1047"/>
                    <a:pt x="244" y="1047"/>
                    <a:pt x="246" y="1047"/>
                  </a:cubicBezTo>
                  <a:cubicBezTo>
                    <a:pt x="321" y="1047"/>
                    <a:pt x="353" y="791"/>
                    <a:pt x="299" y="492"/>
                  </a:cubicBezTo>
                  <a:cubicBezTo>
                    <a:pt x="247" y="211"/>
                    <a:pt x="124" y="1"/>
                    <a:pt x="69"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7"/>
            <p:cNvSpPr/>
            <p:nvPr/>
          </p:nvSpPr>
          <p:spPr>
            <a:xfrm>
              <a:off x="1094133" y="2691009"/>
              <a:ext cx="87948" cy="33568"/>
            </a:xfrm>
            <a:custGeom>
              <a:rect b="b" l="l" r="r" t="t"/>
              <a:pathLst>
                <a:path extrusionOk="0" h="550" w="1441">
                  <a:moveTo>
                    <a:pt x="111" y="1"/>
                  </a:moveTo>
                  <a:cubicBezTo>
                    <a:pt x="66" y="1"/>
                    <a:pt x="38" y="9"/>
                    <a:pt x="32" y="26"/>
                  </a:cubicBezTo>
                  <a:cubicBezTo>
                    <a:pt x="0" y="90"/>
                    <a:pt x="299" y="250"/>
                    <a:pt x="683" y="388"/>
                  </a:cubicBezTo>
                  <a:cubicBezTo>
                    <a:pt x="950" y="492"/>
                    <a:pt x="1187" y="550"/>
                    <a:pt x="1317" y="550"/>
                  </a:cubicBezTo>
                  <a:cubicBezTo>
                    <a:pt x="1373" y="550"/>
                    <a:pt x="1409" y="539"/>
                    <a:pt x="1419" y="516"/>
                  </a:cubicBezTo>
                  <a:cubicBezTo>
                    <a:pt x="1440" y="452"/>
                    <a:pt x="1152" y="292"/>
                    <a:pt x="768" y="164"/>
                  </a:cubicBezTo>
                  <a:cubicBezTo>
                    <a:pt x="494" y="62"/>
                    <a:pt x="236" y="1"/>
                    <a:pt x="111"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7"/>
            <p:cNvSpPr/>
            <p:nvPr/>
          </p:nvSpPr>
          <p:spPr>
            <a:xfrm>
              <a:off x="1336984" y="2640107"/>
              <a:ext cx="44981" cy="64328"/>
            </a:xfrm>
            <a:custGeom>
              <a:rect b="b" l="l" r="r" t="t"/>
              <a:pathLst>
                <a:path extrusionOk="0" h="1054" w="737">
                  <a:moveTo>
                    <a:pt x="664" y="0"/>
                  </a:moveTo>
                  <a:cubicBezTo>
                    <a:pt x="590" y="0"/>
                    <a:pt x="399" y="182"/>
                    <a:pt x="235" y="444"/>
                  </a:cubicBezTo>
                  <a:cubicBezTo>
                    <a:pt x="64" y="742"/>
                    <a:pt x="0" y="1009"/>
                    <a:pt x="53" y="1052"/>
                  </a:cubicBezTo>
                  <a:cubicBezTo>
                    <a:pt x="56" y="1053"/>
                    <a:pt x="59" y="1053"/>
                    <a:pt x="63" y="1053"/>
                  </a:cubicBezTo>
                  <a:cubicBezTo>
                    <a:pt x="132" y="1053"/>
                    <a:pt x="285" y="847"/>
                    <a:pt x="437" y="582"/>
                  </a:cubicBezTo>
                  <a:cubicBezTo>
                    <a:pt x="608" y="284"/>
                    <a:pt x="736" y="49"/>
                    <a:pt x="683" y="6"/>
                  </a:cubicBezTo>
                  <a:cubicBezTo>
                    <a:pt x="678" y="2"/>
                    <a:pt x="671" y="0"/>
                    <a:pt x="66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7"/>
            <p:cNvSpPr/>
            <p:nvPr/>
          </p:nvSpPr>
          <p:spPr>
            <a:xfrm rot="-10590183">
              <a:off x="1183756" y="2776585"/>
              <a:ext cx="169365" cy="119868"/>
            </a:xfrm>
            <a:custGeom>
              <a:rect b="b" l="l" r="r" t="t"/>
              <a:pathLst>
                <a:path extrusionOk="0" h="1964" w="2775">
                  <a:moveTo>
                    <a:pt x="1387" y="0"/>
                  </a:moveTo>
                  <a:cubicBezTo>
                    <a:pt x="630" y="0"/>
                    <a:pt x="0" y="662"/>
                    <a:pt x="0" y="1483"/>
                  </a:cubicBezTo>
                  <a:cubicBezTo>
                    <a:pt x="0" y="1654"/>
                    <a:pt x="22" y="1814"/>
                    <a:pt x="75" y="1963"/>
                  </a:cubicBezTo>
                  <a:cubicBezTo>
                    <a:pt x="107" y="1931"/>
                    <a:pt x="150" y="1921"/>
                    <a:pt x="171" y="1910"/>
                  </a:cubicBezTo>
                  <a:cubicBezTo>
                    <a:pt x="705" y="1536"/>
                    <a:pt x="1494" y="1408"/>
                    <a:pt x="2091" y="1376"/>
                  </a:cubicBezTo>
                  <a:cubicBezTo>
                    <a:pt x="2203" y="1366"/>
                    <a:pt x="2318" y="1360"/>
                    <a:pt x="2433" y="1360"/>
                  </a:cubicBezTo>
                  <a:cubicBezTo>
                    <a:pt x="2547" y="1360"/>
                    <a:pt x="2662" y="1366"/>
                    <a:pt x="2774" y="1376"/>
                  </a:cubicBezTo>
                  <a:cubicBezTo>
                    <a:pt x="2721" y="598"/>
                    <a:pt x="2123" y="0"/>
                    <a:pt x="1387"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7"/>
            <p:cNvSpPr/>
            <p:nvPr/>
          </p:nvSpPr>
          <p:spPr>
            <a:xfrm rot="-10540762">
              <a:off x="1196446" y="2801569"/>
              <a:ext cx="143915" cy="74948"/>
            </a:xfrm>
            <a:custGeom>
              <a:rect b="b" l="l" r="r" t="t"/>
              <a:pathLst>
                <a:path extrusionOk="0" h="1228" w="2358">
                  <a:moveTo>
                    <a:pt x="1227" y="0"/>
                  </a:moveTo>
                  <a:cubicBezTo>
                    <a:pt x="555" y="22"/>
                    <a:pt x="11" y="566"/>
                    <a:pt x="0" y="1227"/>
                  </a:cubicBezTo>
                  <a:cubicBezTo>
                    <a:pt x="523" y="907"/>
                    <a:pt x="1248" y="790"/>
                    <a:pt x="1824" y="747"/>
                  </a:cubicBezTo>
                  <a:cubicBezTo>
                    <a:pt x="1910" y="742"/>
                    <a:pt x="2000" y="739"/>
                    <a:pt x="2091" y="739"/>
                  </a:cubicBezTo>
                  <a:cubicBezTo>
                    <a:pt x="2182" y="739"/>
                    <a:pt x="2272" y="742"/>
                    <a:pt x="2358" y="747"/>
                  </a:cubicBezTo>
                  <a:cubicBezTo>
                    <a:pt x="2176" y="310"/>
                    <a:pt x="1728" y="0"/>
                    <a:pt x="1227" y="0"/>
                  </a:cubicBezTo>
                  <a:close/>
                </a:path>
              </a:pathLst>
            </a:custGeom>
            <a:solidFill>
              <a:srgbClr val="4C6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9" name="Google Shape;2289;p17"/>
          <p:cNvGrpSpPr/>
          <p:nvPr/>
        </p:nvGrpSpPr>
        <p:grpSpPr>
          <a:xfrm>
            <a:off x="5698671" y="1505489"/>
            <a:ext cx="1979030" cy="2444042"/>
            <a:chOff x="4000999" y="1355039"/>
            <a:chExt cx="1141959" cy="1367177"/>
          </a:xfrm>
        </p:grpSpPr>
        <p:grpSp>
          <p:nvGrpSpPr>
            <p:cNvPr id="2290" name="Google Shape;2290;p17"/>
            <p:cNvGrpSpPr/>
            <p:nvPr/>
          </p:nvGrpSpPr>
          <p:grpSpPr>
            <a:xfrm>
              <a:off x="4000999" y="1355039"/>
              <a:ext cx="1141959" cy="1367177"/>
              <a:chOff x="358075" y="1830775"/>
              <a:chExt cx="1523425" cy="1823875"/>
            </a:xfrm>
          </p:grpSpPr>
          <p:sp>
            <p:nvSpPr>
              <p:cNvPr id="2291" name="Google Shape;2291;p17"/>
              <p:cNvSpPr/>
              <p:nvPr/>
            </p:nvSpPr>
            <p:spPr>
              <a:xfrm>
                <a:off x="407875" y="1830775"/>
                <a:ext cx="645950" cy="632450"/>
              </a:xfrm>
              <a:custGeom>
                <a:rect b="b" l="l" r="r" t="t"/>
                <a:pathLst>
                  <a:path extrusionOk="0" h="25298" w="25838">
                    <a:moveTo>
                      <a:pt x="14090" y="0"/>
                    </a:moveTo>
                    <a:cubicBezTo>
                      <a:pt x="13741" y="0"/>
                      <a:pt x="13395" y="23"/>
                      <a:pt x="13057" y="67"/>
                    </a:cubicBezTo>
                    <a:cubicBezTo>
                      <a:pt x="12417" y="154"/>
                      <a:pt x="12170" y="373"/>
                      <a:pt x="11661" y="591"/>
                    </a:cubicBezTo>
                    <a:cubicBezTo>
                      <a:pt x="11588" y="620"/>
                      <a:pt x="11516" y="620"/>
                      <a:pt x="11443" y="620"/>
                    </a:cubicBezTo>
                    <a:cubicBezTo>
                      <a:pt x="11217" y="597"/>
                      <a:pt x="10999" y="586"/>
                      <a:pt x="10789" y="586"/>
                    </a:cubicBezTo>
                    <a:cubicBezTo>
                      <a:pt x="7910" y="586"/>
                      <a:pt x="6452" y="2667"/>
                      <a:pt x="5801" y="5418"/>
                    </a:cubicBezTo>
                    <a:cubicBezTo>
                      <a:pt x="5423" y="7017"/>
                      <a:pt x="5700" y="8340"/>
                      <a:pt x="4246" y="9387"/>
                    </a:cubicBezTo>
                    <a:cubicBezTo>
                      <a:pt x="3664" y="9809"/>
                      <a:pt x="3024" y="10158"/>
                      <a:pt x="2472" y="10608"/>
                    </a:cubicBezTo>
                    <a:cubicBezTo>
                      <a:pt x="902" y="11932"/>
                      <a:pt x="989" y="13604"/>
                      <a:pt x="1454" y="15421"/>
                    </a:cubicBezTo>
                    <a:cubicBezTo>
                      <a:pt x="1629" y="16104"/>
                      <a:pt x="1745" y="16846"/>
                      <a:pt x="1512" y="17500"/>
                    </a:cubicBezTo>
                    <a:cubicBezTo>
                      <a:pt x="1352" y="17966"/>
                      <a:pt x="1003" y="18373"/>
                      <a:pt x="785" y="18809"/>
                    </a:cubicBezTo>
                    <a:cubicBezTo>
                      <a:pt x="0" y="20321"/>
                      <a:pt x="494" y="22284"/>
                      <a:pt x="1672" y="23505"/>
                    </a:cubicBezTo>
                    <a:cubicBezTo>
                      <a:pt x="2879" y="24712"/>
                      <a:pt x="4624" y="25250"/>
                      <a:pt x="6325" y="25293"/>
                    </a:cubicBezTo>
                    <a:cubicBezTo>
                      <a:pt x="6402" y="25296"/>
                      <a:pt x="6480" y="25297"/>
                      <a:pt x="6558" y="25297"/>
                    </a:cubicBezTo>
                    <a:cubicBezTo>
                      <a:pt x="7914" y="25297"/>
                      <a:pt x="9326" y="24930"/>
                      <a:pt x="10192" y="23912"/>
                    </a:cubicBezTo>
                    <a:lnTo>
                      <a:pt x="24180" y="23665"/>
                    </a:lnTo>
                    <a:cubicBezTo>
                      <a:pt x="24761" y="23258"/>
                      <a:pt x="25285" y="22778"/>
                      <a:pt x="25561" y="22124"/>
                    </a:cubicBezTo>
                    <a:cubicBezTo>
                      <a:pt x="25837" y="21470"/>
                      <a:pt x="25794" y="20670"/>
                      <a:pt x="25343" y="20132"/>
                    </a:cubicBezTo>
                    <a:cubicBezTo>
                      <a:pt x="25110" y="19841"/>
                      <a:pt x="24761" y="19667"/>
                      <a:pt x="24543" y="19347"/>
                    </a:cubicBezTo>
                    <a:cubicBezTo>
                      <a:pt x="24122" y="18780"/>
                      <a:pt x="24252" y="17951"/>
                      <a:pt x="24456" y="17268"/>
                    </a:cubicBezTo>
                    <a:cubicBezTo>
                      <a:pt x="24674" y="16497"/>
                      <a:pt x="24616" y="15857"/>
                      <a:pt x="24674" y="15116"/>
                    </a:cubicBezTo>
                    <a:cubicBezTo>
                      <a:pt x="24732" y="14331"/>
                      <a:pt x="24616" y="13676"/>
                      <a:pt x="24107" y="13051"/>
                    </a:cubicBezTo>
                    <a:cubicBezTo>
                      <a:pt x="23642" y="12470"/>
                      <a:pt x="22944" y="12077"/>
                      <a:pt x="22217" y="11888"/>
                    </a:cubicBezTo>
                    <a:cubicBezTo>
                      <a:pt x="21853" y="11786"/>
                      <a:pt x="21475" y="11743"/>
                      <a:pt x="21141" y="11539"/>
                    </a:cubicBezTo>
                    <a:cubicBezTo>
                      <a:pt x="20458" y="11132"/>
                      <a:pt x="20225" y="10260"/>
                      <a:pt x="20123" y="9489"/>
                    </a:cubicBezTo>
                    <a:cubicBezTo>
                      <a:pt x="19818" y="6654"/>
                      <a:pt x="20428" y="3382"/>
                      <a:pt x="17986" y="1289"/>
                    </a:cubicBezTo>
                    <a:cubicBezTo>
                      <a:pt x="16905" y="370"/>
                      <a:pt x="15480" y="0"/>
                      <a:pt x="14090"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7"/>
              <p:cNvSpPr/>
              <p:nvPr/>
            </p:nvSpPr>
            <p:spPr>
              <a:xfrm>
                <a:off x="358075" y="2380600"/>
                <a:ext cx="261725" cy="511450"/>
              </a:xfrm>
              <a:custGeom>
                <a:rect b="b" l="l" r="r" t="t"/>
                <a:pathLst>
                  <a:path extrusionOk="0" h="20458" w="10469">
                    <a:moveTo>
                      <a:pt x="4885" y="0"/>
                    </a:moveTo>
                    <a:cubicBezTo>
                      <a:pt x="4885" y="0"/>
                      <a:pt x="2268" y="5700"/>
                      <a:pt x="422" y="13013"/>
                    </a:cubicBezTo>
                    <a:cubicBezTo>
                      <a:pt x="204" y="13522"/>
                      <a:pt x="58" y="14060"/>
                      <a:pt x="29" y="14612"/>
                    </a:cubicBezTo>
                    <a:cubicBezTo>
                      <a:pt x="15" y="14670"/>
                      <a:pt x="0" y="14743"/>
                      <a:pt x="0" y="14787"/>
                    </a:cubicBezTo>
                    <a:cubicBezTo>
                      <a:pt x="15" y="14787"/>
                      <a:pt x="15" y="14787"/>
                      <a:pt x="29" y="14816"/>
                    </a:cubicBezTo>
                    <a:cubicBezTo>
                      <a:pt x="29" y="15136"/>
                      <a:pt x="73" y="15470"/>
                      <a:pt x="160" y="15776"/>
                    </a:cubicBezTo>
                    <a:cubicBezTo>
                      <a:pt x="436" y="16735"/>
                      <a:pt x="974" y="17477"/>
                      <a:pt x="596" y="18523"/>
                    </a:cubicBezTo>
                    <a:cubicBezTo>
                      <a:pt x="509" y="18756"/>
                      <a:pt x="378" y="18989"/>
                      <a:pt x="364" y="19221"/>
                    </a:cubicBezTo>
                    <a:cubicBezTo>
                      <a:pt x="358" y="19290"/>
                      <a:pt x="395" y="19311"/>
                      <a:pt x="446" y="19311"/>
                    </a:cubicBezTo>
                    <a:cubicBezTo>
                      <a:pt x="525" y="19311"/>
                      <a:pt x="639" y="19259"/>
                      <a:pt x="683" y="19250"/>
                    </a:cubicBezTo>
                    <a:cubicBezTo>
                      <a:pt x="873" y="19192"/>
                      <a:pt x="960" y="19120"/>
                      <a:pt x="1076" y="18931"/>
                    </a:cubicBezTo>
                    <a:cubicBezTo>
                      <a:pt x="1541" y="18044"/>
                      <a:pt x="1483" y="17157"/>
                      <a:pt x="1381" y="16168"/>
                    </a:cubicBezTo>
                    <a:lnTo>
                      <a:pt x="1381" y="16168"/>
                    </a:lnTo>
                    <a:cubicBezTo>
                      <a:pt x="1541" y="16808"/>
                      <a:pt x="1701" y="17448"/>
                      <a:pt x="1701" y="18102"/>
                    </a:cubicBezTo>
                    <a:cubicBezTo>
                      <a:pt x="1730" y="18683"/>
                      <a:pt x="1469" y="19178"/>
                      <a:pt x="1294" y="19701"/>
                    </a:cubicBezTo>
                    <a:cubicBezTo>
                      <a:pt x="1251" y="19832"/>
                      <a:pt x="1221" y="19977"/>
                      <a:pt x="1323" y="20065"/>
                    </a:cubicBezTo>
                    <a:cubicBezTo>
                      <a:pt x="1352" y="20088"/>
                      <a:pt x="1386" y="20098"/>
                      <a:pt x="1424" y="20098"/>
                    </a:cubicBezTo>
                    <a:cubicBezTo>
                      <a:pt x="1502" y="20098"/>
                      <a:pt x="1594" y="20056"/>
                      <a:pt x="1672" y="20007"/>
                    </a:cubicBezTo>
                    <a:cubicBezTo>
                      <a:pt x="2239" y="19556"/>
                      <a:pt x="2312" y="18902"/>
                      <a:pt x="2486" y="18247"/>
                    </a:cubicBezTo>
                    <a:cubicBezTo>
                      <a:pt x="2690" y="17506"/>
                      <a:pt x="2675" y="16677"/>
                      <a:pt x="2414" y="15935"/>
                    </a:cubicBezTo>
                    <a:lnTo>
                      <a:pt x="2414" y="15935"/>
                    </a:lnTo>
                    <a:cubicBezTo>
                      <a:pt x="2675" y="16662"/>
                      <a:pt x="2879" y="17317"/>
                      <a:pt x="2777" y="18102"/>
                    </a:cubicBezTo>
                    <a:cubicBezTo>
                      <a:pt x="2690" y="18843"/>
                      <a:pt x="2603" y="19556"/>
                      <a:pt x="2370" y="20283"/>
                    </a:cubicBezTo>
                    <a:cubicBezTo>
                      <a:pt x="2341" y="20312"/>
                      <a:pt x="2341" y="20355"/>
                      <a:pt x="2341" y="20385"/>
                    </a:cubicBezTo>
                    <a:cubicBezTo>
                      <a:pt x="2370" y="20443"/>
                      <a:pt x="2428" y="20457"/>
                      <a:pt x="2486" y="20457"/>
                    </a:cubicBezTo>
                    <a:cubicBezTo>
                      <a:pt x="2632" y="20457"/>
                      <a:pt x="2777" y="20355"/>
                      <a:pt x="2879" y="20239"/>
                    </a:cubicBezTo>
                    <a:cubicBezTo>
                      <a:pt x="3330" y="19730"/>
                      <a:pt x="3577" y="18829"/>
                      <a:pt x="3621" y="18160"/>
                    </a:cubicBezTo>
                    <a:cubicBezTo>
                      <a:pt x="3664" y="17433"/>
                      <a:pt x="3635" y="16677"/>
                      <a:pt x="3548" y="15979"/>
                    </a:cubicBezTo>
                    <a:lnTo>
                      <a:pt x="3548" y="15979"/>
                    </a:lnTo>
                    <a:cubicBezTo>
                      <a:pt x="3969" y="17026"/>
                      <a:pt x="3984" y="18102"/>
                      <a:pt x="3969" y="19207"/>
                    </a:cubicBezTo>
                    <a:cubicBezTo>
                      <a:pt x="3969" y="19352"/>
                      <a:pt x="3969" y="19512"/>
                      <a:pt x="3984" y="19658"/>
                    </a:cubicBezTo>
                    <a:cubicBezTo>
                      <a:pt x="3999" y="19716"/>
                      <a:pt x="3999" y="19774"/>
                      <a:pt x="4057" y="19788"/>
                    </a:cubicBezTo>
                    <a:cubicBezTo>
                      <a:pt x="4078" y="19805"/>
                      <a:pt x="4102" y="19813"/>
                      <a:pt x="4126" y="19813"/>
                    </a:cubicBezTo>
                    <a:cubicBezTo>
                      <a:pt x="4185" y="19813"/>
                      <a:pt x="4248" y="19771"/>
                      <a:pt x="4289" y="19730"/>
                    </a:cubicBezTo>
                    <a:cubicBezTo>
                      <a:pt x="4667" y="19323"/>
                      <a:pt x="4711" y="18567"/>
                      <a:pt x="4755" y="18029"/>
                    </a:cubicBezTo>
                    <a:cubicBezTo>
                      <a:pt x="4813" y="17578"/>
                      <a:pt x="4856" y="17099"/>
                      <a:pt x="4813" y="16633"/>
                    </a:cubicBezTo>
                    <a:cubicBezTo>
                      <a:pt x="4784" y="15761"/>
                      <a:pt x="4798" y="14860"/>
                      <a:pt x="4929" y="13973"/>
                    </a:cubicBezTo>
                    <a:cubicBezTo>
                      <a:pt x="6325" y="9698"/>
                      <a:pt x="8840" y="2501"/>
                      <a:pt x="10469" y="131"/>
                    </a:cubicBezTo>
                    <a:lnTo>
                      <a:pt x="4885" y="0"/>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7"/>
              <p:cNvSpPr/>
              <p:nvPr/>
            </p:nvSpPr>
            <p:spPr>
              <a:xfrm>
                <a:off x="726275" y="2325475"/>
                <a:ext cx="374800" cy="235650"/>
              </a:xfrm>
              <a:custGeom>
                <a:rect b="b" l="l" r="r" t="t"/>
                <a:pathLst>
                  <a:path extrusionOk="0" h="9426" w="14992">
                    <a:moveTo>
                      <a:pt x="9309" y="0"/>
                    </a:moveTo>
                    <a:cubicBezTo>
                      <a:pt x="9285" y="0"/>
                      <a:pt x="9260" y="3"/>
                      <a:pt x="9234" y="10"/>
                    </a:cubicBezTo>
                    <a:cubicBezTo>
                      <a:pt x="8986" y="24"/>
                      <a:pt x="7896" y="751"/>
                      <a:pt x="7852" y="998"/>
                    </a:cubicBezTo>
                    <a:cubicBezTo>
                      <a:pt x="7736" y="1391"/>
                      <a:pt x="8812" y="2423"/>
                      <a:pt x="9045" y="2728"/>
                    </a:cubicBezTo>
                    <a:cubicBezTo>
                      <a:pt x="8244" y="2691"/>
                      <a:pt x="7443" y="2673"/>
                      <a:pt x="6641" y="2673"/>
                    </a:cubicBezTo>
                    <a:cubicBezTo>
                      <a:pt x="4618" y="2673"/>
                      <a:pt x="2596" y="2790"/>
                      <a:pt x="597" y="3019"/>
                    </a:cubicBezTo>
                    <a:cubicBezTo>
                      <a:pt x="161" y="4459"/>
                      <a:pt x="1" y="6000"/>
                      <a:pt x="1" y="7527"/>
                    </a:cubicBezTo>
                    <a:lnTo>
                      <a:pt x="6936" y="8922"/>
                    </a:lnTo>
                    <a:cubicBezTo>
                      <a:pt x="8131" y="9161"/>
                      <a:pt x="9477" y="9425"/>
                      <a:pt x="10775" y="9425"/>
                    </a:cubicBezTo>
                    <a:cubicBezTo>
                      <a:pt x="11452" y="9425"/>
                      <a:pt x="12115" y="9354"/>
                      <a:pt x="12738" y="9169"/>
                    </a:cubicBezTo>
                    <a:cubicBezTo>
                      <a:pt x="14788" y="8515"/>
                      <a:pt x="14991" y="6131"/>
                      <a:pt x="14177" y="4488"/>
                    </a:cubicBezTo>
                    <a:cubicBezTo>
                      <a:pt x="13247" y="2641"/>
                      <a:pt x="11298" y="1362"/>
                      <a:pt x="9699" y="184"/>
                    </a:cubicBezTo>
                    <a:cubicBezTo>
                      <a:pt x="9575" y="97"/>
                      <a:pt x="9451" y="0"/>
                      <a:pt x="9309"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7"/>
              <p:cNvSpPr/>
              <p:nvPr/>
            </p:nvSpPr>
            <p:spPr>
              <a:xfrm>
                <a:off x="640225" y="2105975"/>
                <a:ext cx="85000" cy="32925"/>
              </a:xfrm>
              <a:custGeom>
                <a:rect b="b" l="l" r="r" t="t"/>
                <a:pathLst>
                  <a:path extrusionOk="0" h="1317" w="3400">
                    <a:moveTo>
                      <a:pt x="143" y="1"/>
                    </a:moveTo>
                    <a:cubicBezTo>
                      <a:pt x="69" y="1"/>
                      <a:pt x="0" y="95"/>
                      <a:pt x="70" y="153"/>
                    </a:cubicBezTo>
                    <a:cubicBezTo>
                      <a:pt x="970" y="896"/>
                      <a:pt x="2068" y="1317"/>
                      <a:pt x="3238" y="1317"/>
                    </a:cubicBezTo>
                    <a:cubicBezTo>
                      <a:pt x="3258" y="1317"/>
                      <a:pt x="3278" y="1316"/>
                      <a:pt x="3298" y="1316"/>
                    </a:cubicBezTo>
                    <a:cubicBezTo>
                      <a:pt x="3399" y="1316"/>
                      <a:pt x="3399" y="1127"/>
                      <a:pt x="3298" y="1127"/>
                    </a:cubicBezTo>
                    <a:cubicBezTo>
                      <a:pt x="3259" y="1128"/>
                      <a:pt x="3221" y="1129"/>
                      <a:pt x="3182" y="1129"/>
                    </a:cubicBezTo>
                    <a:cubicBezTo>
                      <a:pt x="2077" y="1129"/>
                      <a:pt x="1044" y="725"/>
                      <a:pt x="201" y="22"/>
                    </a:cubicBezTo>
                    <a:cubicBezTo>
                      <a:pt x="183" y="7"/>
                      <a:pt x="163" y="1"/>
                      <a:pt x="143" y="1"/>
                    </a:cubicBezTo>
                    <a:close/>
                  </a:path>
                </a:pathLst>
              </a:custGeom>
              <a:solidFill>
                <a:srgbClr val="FFD6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7"/>
              <p:cNvSpPr/>
              <p:nvPr/>
            </p:nvSpPr>
            <p:spPr>
              <a:xfrm>
                <a:off x="612500" y="2202125"/>
                <a:ext cx="376250" cy="216650"/>
              </a:xfrm>
              <a:custGeom>
                <a:rect b="b" l="l" r="r" t="t"/>
                <a:pathLst>
                  <a:path extrusionOk="0" h="8666" w="15050">
                    <a:moveTo>
                      <a:pt x="7038" y="0"/>
                    </a:moveTo>
                    <a:cubicBezTo>
                      <a:pt x="7043" y="5"/>
                      <a:pt x="7049" y="9"/>
                      <a:pt x="7056" y="14"/>
                    </a:cubicBezTo>
                    <a:lnTo>
                      <a:pt x="7056" y="14"/>
                    </a:lnTo>
                    <a:cubicBezTo>
                      <a:pt x="7050" y="9"/>
                      <a:pt x="7044" y="5"/>
                      <a:pt x="7038" y="0"/>
                    </a:cubicBezTo>
                    <a:close/>
                    <a:moveTo>
                      <a:pt x="7056" y="14"/>
                    </a:moveTo>
                    <a:cubicBezTo>
                      <a:pt x="7071" y="26"/>
                      <a:pt x="7087" y="37"/>
                      <a:pt x="7104" y="48"/>
                    </a:cubicBezTo>
                    <a:lnTo>
                      <a:pt x="7104" y="48"/>
                    </a:lnTo>
                    <a:cubicBezTo>
                      <a:pt x="7106" y="47"/>
                      <a:pt x="7108" y="45"/>
                      <a:pt x="7111" y="44"/>
                    </a:cubicBezTo>
                    <a:cubicBezTo>
                      <a:pt x="7091" y="34"/>
                      <a:pt x="7071" y="24"/>
                      <a:pt x="7056" y="14"/>
                    </a:cubicBezTo>
                    <a:close/>
                    <a:moveTo>
                      <a:pt x="269" y="103"/>
                    </a:moveTo>
                    <a:cubicBezTo>
                      <a:pt x="181" y="107"/>
                      <a:pt x="86" y="121"/>
                      <a:pt x="1" y="145"/>
                    </a:cubicBezTo>
                    <a:cubicBezTo>
                      <a:pt x="92" y="128"/>
                      <a:pt x="181" y="114"/>
                      <a:pt x="269" y="103"/>
                    </a:cubicBezTo>
                    <a:close/>
                    <a:moveTo>
                      <a:pt x="7104" y="48"/>
                    </a:moveTo>
                    <a:cubicBezTo>
                      <a:pt x="6932" y="148"/>
                      <a:pt x="6789" y="234"/>
                      <a:pt x="6631" y="305"/>
                    </a:cubicBezTo>
                    <a:cubicBezTo>
                      <a:pt x="5962" y="629"/>
                      <a:pt x="5212" y="833"/>
                      <a:pt x="4466" y="833"/>
                    </a:cubicBezTo>
                    <a:cubicBezTo>
                      <a:pt x="4207" y="833"/>
                      <a:pt x="3949" y="808"/>
                      <a:pt x="3694" y="756"/>
                    </a:cubicBezTo>
                    <a:cubicBezTo>
                      <a:pt x="3156" y="654"/>
                      <a:pt x="2647" y="436"/>
                      <a:pt x="2240" y="102"/>
                    </a:cubicBezTo>
                    <a:cubicBezTo>
                      <a:pt x="2135" y="155"/>
                      <a:pt x="2014" y="192"/>
                      <a:pt x="1895" y="192"/>
                    </a:cubicBezTo>
                    <a:cubicBezTo>
                      <a:pt x="1849" y="192"/>
                      <a:pt x="1804" y="187"/>
                      <a:pt x="1760" y="175"/>
                    </a:cubicBezTo>
                    <a:cubicBezTo>
                      <a:pt x="1469" y="122"/>
                      <a:pt x="1130" y="74"/>
                      <a:pt x="759" y="74"/>
                    </a:cubicBezTo>
                    <a:cubicBezTo>
                      <a:pt x="601" y="74"/>
                      <a:pt x="437" y="83"/>
                      <a:pt x="269" y="103"/>
                    </a:cubicBezTo>
                    <a:lnTo>
                      <a:pt x="269" y="103"/>
                    </a:lnTo>
                    <a:cubicBezTo>
                      <a:pt x="287" y="102"/>
                      <a:pt x="304" y="102"/>
                      <a:pt x="321" y="102"/>
                    </a:cubicBezTo>
                    <a:lnTo>
                      <a:pt x="713" y="4653"/>
                    </a:lnTo>
                    <a:cubicBezTo>
                      <a:pt x="896" y="4642"/>
                      <a:pt x="1073" y="4637"/>
                      <a:pt x="1245" y="4637"/>
                    </a:cubicBezTo>
                    <a:cubicBezTo>
                      <a:pt x="4030" y="4637"/>
                      <a:pt x="5526" y="5990"/>
                      <a:pt x="5526" y="5990"/>
                    </a:cubicBezTo>
                    <a:cubicBezTo>
                      <a:pt x="6632" y="5006"/>
                      <a:pt x="8058" y="4888"/>
                      <a:pt x="8677" y="4888"/>
                    </a:cubicBezTo>
                    <a:cubicBezTo>
                      <a:pt x="8872" y="4888"/>
                      <a:pt x="8987" y="4900"/>
                      <a:pt x="8987" y="4900"/>
                    </a:cubicBezTo>
                    <a:lnTo>
                      <a:pt x="8376" y="247"/>
                    </a:lnTo>
                    <a:lnTo>
                      <a:pt x="8376" y="247"/>
                    </a:lnTo>
                    <a:cubicBezTo>
                      <a:pt x="8638" y="291"/>
                      <a:pt x="8870" y="334"/>
                      <a:pt x="9103" y="393"/>
                    </a:cubicBezTo>
                    <a:lnTo>
                      <a:pt x="9961" y="5045"/>
                    </a:lnTo>
                    <a:cubicBezTo>
                      <a:pt x="10193" y="5249"/>
                      <a:pt x="10411" y="5467"/>
                      <a:pt x="10600" y="5685"/>
                    </a:cubicBezTo>
                    <a:cubicBezTo>
                      <a:pt x="10600" y="5685"/>
                      <a:pt x="11502" y="6776"/>
                      <a:pt x="11589" y="8666"/>
                    </a:cubicBezTo>
                    <a:cubicBezTo>
                      <a:pt x="12447" y="8389"/>
                      <a:pt x="14163" y="7561"/>
                      <a:pt x="15050" y="4944"/>
                    </a:cubicBezTo>
                    <a:cubicBezTo>
                      <a:pt x="15050" y="4944"/>
                      <a:pt x="11822" y="189"/>
                      <a:pt x="7619" y="189"/>
                    </a:cubicBezTo>
                    <a:cubicBezTo>
                      <a:pt x="7600" y="189"/>
                      <a:pt x="7581" y="189"/>
                      <a:pt x="7562" y="189"/>
                    </a:cubicBezTo>
                    <a:cubicBezTo>
                      <a:pt x="7388" y="189"/>
                      <a:pt x="7235" y="136"/>
                      <a:pt x="7104" y="48"/>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7"/>
              <p:cNvSpPr/>
              <p:nvPr/>
            </p:nvSpPr>
            <p:spPr>
              <a:xfrm>
                <a:off x="612150" y="2206100"/>
                <a:ext cx="25" cy="25"/>
              </a:xfrm>
              <a:custGeom>
                <a:rect b="b" l="l" r="r" t="t"/>
                <a:pathLst>
                  <a:path extrusionOk="0" h="1" w="1">
                    <a:moveTo>
                      <a:pt x="0" y="1"/>
                    </a:moveTo>
                    <a:lnTo>
                      <a:pt x="0" y="1"/>
                    </a:lnTo>
                    <a:close/>
                  </a:path>
                </a:pathLst>
              </a:custGeom>
              <a:solidFill>
                <a:srgbClr val="9257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7"/>
              <p:cNvSpPr/>
              <p:nvPr/>
            </p:nvSpPr>
            <p:spPr>
              <a:xfrm>
                <a:off x="579075" y="2466000"/>
                <a:ext cx="1825" cy="25"/>
              </a:xfrm>
              <a:custGeom>
                <a:rect b="b" l="l" r="r" t="t"/>
                <a:pathLst>
                  <a:path extrusionOk="0" h="1" w="73">
                    <a:moveTo>
                      <a:pt x="73" y="1"/>
                    </a:moveTo>
                    <a:lnTo>
                      <a:pt x="0" y="1"/>
                    </a:lnTo>
                    <a:lnTo>
                      <a:pt x="0" y="1"/>
                    </a:lnTo>
                    <a:close/>
                  </a:path>
                </a:pathLst>
              </a:custGeom>
              <a:solidFill>
                <a:srgbClr val="9257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7"/>
              <p:cNvSpPr/>
              <p:nvPr/>
            </p:nvSpPr>
            <p:spPr>
              <a:xfrm>
                <a:off x="646675" y="2202125"/>
                <a:ext cx="167225" cy="41000"/>
              </a:xfrm>
              <a:custGeom>
                <a:rect b="b" l="l" r="r" t="t"/>
                <a:pathLst>
                  <a:path extrusionOk="0" h="1640" w="6689">
                    <a:moveTo>
                      <a:pt x="5671" y="0"/>
                    </a:moveTo>
                    <a:cubicBezTo>
                      <a:pt x="5673" y="2"/>
                      <a:pt x="5676" y="4"/>
                      <a:pt x="5679" y="6"/>
                    </a:cubicBezTo>
                    <a:lnTo>
                      <a:pt x="5679" y="6"/>
                    </a:lnTo>
                    <a:cubicBezTo>
                      <a:pt x="5677" y="4"/>
                      <a:pt x="5674" y="2"/>
                      <a:pt x="5671" y="0"/>
                    </a:cubicBezTo>
                    <a:close/>
                    <a:moveTo>
                      <a:pt x="5679" y="6"/>
                    </a:moveTo>
                    <a:cubicBezTo>
                      <a:pt x="5698" y="21"/>
                      <a:pt x="5717" y="35"/>
                      <a:pt x="5737" y="48"/>
                    </a:cubicBezTo>
                    <a:lnTo>
                      <a:pt x="5737" y="48"/>
                    </a:lnTo>
                    <a:cubicBezTo>
                      <a:pt x="5739" y="47"/>
                      <a:pt x="5742" y="45"/>
                      <a:pt x="5744" y="44"/>
                    </a:cubicBezTo>
                    <a:cubicBezTo>
                      <a:pt x="5731" y="31"/>
                      <a:pt x="5698" y="19"/>
                      <a:pt x="5679" y="6"/>
                    </a:cubicBezTo>
                    <a:close/>
                    <a:moveTo>
                      <a:pt x="5737" y="48"/>
                    </a:moveTo>
                    <a:cubicBezTo>
                      <a:pt x="5580" y="148"/>
                      <a:pt x="5436" y="234"/>
                      <a:pt x="5264" y="305"/>
                    </a:cubicBezTo>
                    <a:cubicBezTo>
                      <a:pt x="4595" y="629"/>
                      <a:pt x="3853" y="833"/>
                      <a:pt x="3105" y="833"/>
                    </a:cubicBezTo>
                    <a:cubicBezTo>
                      <a:pt x="2845" y="833"/>
                      <a:pt x="2585" y="808"/>
                      <a:pt x="2327" y="756"/>
                    </a:cubicBezTo>
                    <a:cubicBezTo>
                      <a:pt x="1804" y="654"/>
                      <a:pt x="1295" y="436"/>
                      <a:pt x="873" y="102"/>
                    </a:cubicBezTo>
                    <a:cubicBezTo>
                      <a:pt x="768" y="155"/>
                      <a:pt x="655" y="192"/>
                      <a:pt x="534" y="192"/>
                    </a:cubicBezTo>
                    <a:cubicBezTo>
                      <a:pt x="488" y="192"/>
                      <a:pt x="441" y="187"/>
                      <a:pt x="393" y="175"/>
                    </a:cubicBezTo>
                    <a:cubicBezTo>
                      <a:pt x="277" y="160"/>
                      <a:pt x="132" y="145"/>
                      <a:pt x="1" y="116"/>
                    </a:cubicBezTo>
                    <a:lnTo>
                      <a:pt x="1" y="116"/>
                    </a:lnTo>
                    <a:cubicBezTo>
                      <a:pt x="510" y="756"/>
                      <a:pt x="1222" y="1236"/>
                      <a:pt x="1993" y="1469"/>
                    </a:cubicBezTo>
                    <a:cubicBezTo>
                      <a:pt x="2393" y="1584"/>
                      <a:pt x="2806" y="1639"/>
                      <a:pt x="3219" y="1639"/>
                    </a:cubicBezTo>
                    <a:cubicBezTo>
                      <a:pt x="4052" y="1639"/>
                      <a:pt x="4884" y="1416"/>
                      <a:pt x="5613" y="1018"/>
                    </a:cubicBezTo>
                    <a:cubicBezTo>
                      <a:pt x="5977" y="800"/>
                      <a:pt x="6355" y="523"/>
                      <a:pt x="6689" y="218"/>
                    </a:cubicBezTo>
                    <a:cubicBezTo>
                      <a:pt x="6529" y="189"/>
                      <a:pt x="6355" y="189"/>
                      <a:pt x="6195" y="189"/>
                    </a:cubicBezTo>
                    <a:cubicBezTo>
                      <a:pt x="6021" y="189"/>
                      <a:pt x="5868" y="136"/>
                      <a:pt x="5737" y="48"/>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7"/>
              <p:cNvSpPr/>
              <p:nvPr/>
            </p:nvSpPr>
            <p:spPr>
              <a:xfrm>
                <a:off x="986175" y="3367100"/>
                <a:ext cx="309725" cy="240650"/>
              </a:xfrm>
              <a:custGeom>
                <a:rect b="b" l="l" r="r" t="t"/>
                <a:pathLst>
                  <a:path extrusionOk="0" h="9626" w="12389">
                    <a:moveTo>
                      <a:pt x="5177" y="1"/>
                    </a:moveTo>
                    <a:lnTo>
                      <a:pt x="1" y="2211"/>
                    </a:lnTo>
                    <a:cubicBezTo>
                      <a:pt x="190" y="2836"/>
                      <a:pt x="2269" y="9626"/>
                      <a:pt x="2269" y="9626"/>
                    </a:cubicBezTo>
                    <a:lnTo>
                      <a:pt x="3781" y="9248"/>
                    </a:lnTo>
                    <a:lnTo>
                      <a:pt x="2865" y="5642"/>
                    </a:lnTo>
                    <a:lnTo>
                      <a:pt x="5453" y="8521"/>
                    </a:lnTo>
                    <a:lnTo>
                      <a:pt x="12389" y="5482"/>
                    </a:lnTo>
                    <a:cubicBezTo>
                      <a:pt x="12389" y="5482"/>
                      <a:pt x="11912" y="4366"/>
                      <a:pt x="10064" y="4366"/>
                    </a:cubicBezTo>
                    <a:cubicBezTo>
                      <a:pt x="9270" y="4366"/>
                      <a:pt x="8222" y="4572"/>
                      <a:pt x="6849" y="5162"/>
                    </a:cubicBezTo>
                    <a:lnTo>
                      <a:pt x="5177" y="1"/>
                    </a:ln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7"/>
              <p:cNvSpPr/>
              <p:nvPr/>
            </p:nvSpPr>
            <p:spPr>
              <a:xfrm>
                <a:off x="996350" y="3457975"/>
                <a:ext cx="25475" cy="62550"/>
              </a:xfrm>
              <a:custGeom>
                <a:rect b="b" l="l" r="r" t="t"/>
                <a:pathLst>
                  <a:path extrusionOk="0" h="2502" w="1019">
                    <a:moveTo>
                      <a:pt x="1" y="0"/>
                    </a:moveTo>
                    <a:cubicBezTo>
                      <a:pt x="219" y="727"/>
                      <a:pt x="495" y="1629"/>
                      <a:pt x="772" y="2501"/>
                    </a:cubicBezTo>
                    <a:cubicBezTo>
                      <a:pt x="931" y="2211"/>
                      <a:pt x="1019" y="1862"/>
                      <a:pt x="1004" y="1527"/>
                    </a:cubicBezTo>
                    <a:cubicBezTo>
                      <a:pt x="1004" y="1018"/>
                      <a:pt x="757" y="524"/>
                      <a:pt x="350" y="190"/>
                    </a:cubicBezTo>
                    <a:cubicBezTo>
                      <a:pt x="263" y="117"/>
                      <a:pt x="146" y="44"/>
                      <a:pt x="30"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7"/>
              <p:cNvSpPr/>
              <p:nvPr/>
            </p:nvSpPr>
            <p:spPr>
              <a:xfrm>
                <a:off x="1111950" y="3482700"/>
                <a:ext cx="162500" cy="87975"/>
              </a:xfrm>
              <a:custGeom>
                <a:rect b="b" l="l" r="r" t="t"/>
                <a:pathLst>
                  <a:path extrusionOk="0" h="3519" w="6500">
                    <a:moveTo>
                      <a:pt x="6384" y="0"/>
                    </a:moveTo>
                    <a:cubicBezTo>
                      <a:pt x="5627" y="436"/>
                      <a:pt x="4668" y="1003"/>
                      <a:pt x="3592" y="1585"/>
                    </a:cubicBezTo>
                    <a:cubicBezTo>
                      <a:pt x="2385" y="2239"/>
                      <a:pt x="1266" y="2806"/>
                      <a:pt x="451" y="3228"/>
                    </a:cubicBezTo>
                    <a:cubicBezTo>
                      <a:pt x="306" y="3286"/>
                      <a:pt x="146" y="3373"/>
                      <a:pt x="1" y="3461"/>
                    </a:cubicBezTo>
                    <a:lnTo>
                      <a:pt x="59" y="3519"/>
                    </a:lnTo>
                    <a:cubicBezTo>
                      <a:pt x="204" y="3461"/>
                      <a:pt x="350" y="3388"/>
                      <a:pt x="509" y="3315"/>
                    </a:cubicBezTo>
                    <a:cubicBezTo>
                      <a:pt x="1324" y="2923"/>
                      <a:pt x="2458" y="2385"/>
                      <a:pt x="3665" y="1716"/>
                    </a:cubicBezTo>
                    <a:cubicBezTo>
                      <a:pt x="4784" y="1105"/>
                      <a:pt x="5758" y="524"/>
                      <a:pt x="6500" y="58"/>
                    </a:cubicBezTo>
                    <a:cubicBezTo>
                      <a:pt x="6456" y="44"/>
                      <a:pt x="6413" y="29"/>
                      <a:pt x="6384" y="0"/>
                    </a:cubicBezTo>
                    <a:close/>
                  </a:path>
                </a:pathLst>
              </a:custGeom>
              <a:solidFill>
                <a:srgbClr val="FFE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7"/>
              <p:cNvSpPr/>
              <p:nvPr/>
            </p:nvSpPr>
            <p:spPr>
              <a:xfrm>
                <a:off x="1037800" y="3581925"/>
                <a:ext cx="38550" cy="13475"/>
              </a:xfrm>
              <a:custGeom>
                <a:rect b="b" l="l" r="r" t="t"/>
                <a:pathLst>
                  <a:path extrusionOk="0" h="539" w="1542">
                    <a:moveTo>
                      <a:pt x="1527" y="1"/>
                    </a:moveTo>
                    <a:cubicBezTo>
                      <a:pt x="1222" y="73"/>
                      <a:pt x="786" y="204"/>
                      <a:pt x="291" y="320"/>
                    </a:cubicBezTo>
                    <a:cubicBezTo>
                      <a:pt x="204" y="364"/>
                      <a:pt x="88" y="393"/>
                      <a:pt x="0" y="422"/>
                    </a:cubicBezTo>
                    <a:cubicBezTo>
                      <a:pt x="15" y="466"/>
                      <a:pt x="15" y="509"/>
                      <a:pt x="44" y="538"/>
                    </a:cubicBezTo>
                    <a:cubicBezTo>
                      <a:pt x="131" y="524"/>
                      <a:pt x="233" y="495"/>
                      <a:pt x="335" y="466"/>
                    </a:cubicBezTo>
                    <a:cubicBezTo>
                      <a:pt x="815" y="349"/>
                      <a:pt x="1251" y="204"/>
                      <a:pt x="1542" y="88"/>
                    </a:cubicBezTo>
                    <a:lnTo>
                      <a:pt x="1527" y="1"/>
                    </a:lnTo>
                    <a:close/>
                  </a:path>
                </a:pathLst>
              </a:custGeom>
              <a:solidFill>
                <a:srgbClr val="FFE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7"/>
              <p:cNvSpPr/>
              <p:nvPr/>
            </p:nvSpPr>
            <p:spPr>
              <a:xfrm>
                <a:off x="475850" y="3428900"/>
                <a:ext cx="278450" cy="225750"/>
              </a:xfrm>
              <a:custGeom>
                <a:rect b="b" l="l" r="r" t="t"/>
                <a:pathLst>
                  <a:path extrusionOk="0" h="9030" w="11138">
                    <a:moveTo>
                      <a:pt x="1759" y="0"/>
                    </a:moveTo>
                    <a:cubicBezTo>
                      <a:pt x="1614" y="626"/>
                      <a:pt x="0" y="7561"/>
                      <a:pt x="0" y="7561"/>
                    </a:cubicBezTo>
                    <a:lnTo>
                      <a:pt x="1483" y="7968"/>
                    </a:lnTo>
                    <a:lnTo>
                      <a:pt x="2501" y="4406"/>
                    </a:lnTo>
                    <a:lnTo>
                      <a:pt x="3301" y="8172"/>
                    </a:lnTo>
                    <a:lnTo>
                      <a:pt x="10832" y="9029"/>
                    </a:lnTo>
                    <a:cubicBezTo>
                      <a:pt x="10832" y="9029"/>
                      <a:pt x="11137" y="6558"/>
                      <a:pt x="6194" y="5976"/>
                    </a:cubicBezTo>
                    <a:lnTo>
                      <a:pt x="7328" y="669"/>
                    </a:lnTo>
                    <a:lnTo>
                      <a:pt x="1759" y="0"/>
                    </a:ln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7"/>
              <p:cNvSpPr/>
              <p:nvPr/>
            </p:nvSpPr>
            <p:spPr>
              <a:xfrm>
                <a:off x="496550" y="3464525"/>
                <a:ext cx="24750" cy="64350"/>
              </a:xfrm>
              <a:custGeom>
                <a:rect b="b" l="l" r="r" t="t"/>
                <a:pathLst>
                  <a:path extrusionOk="0" h="2574" w="990">
                    <a:moveTo>
                      <a:pt x="611" y="0"/>
                    </a:moveTo>
                    <a:cubicBezTo>
                      <a:pt x="437" y="727"/>
                      <a:pt x="219" y="1658"/>
                      <a:pt x="1" y="2574"/>
                    </a:cubicBezTo>
                    <a:cubicBezTo>
                      <a:pt x="292" y="2399"/>
                      <a:pt x="553" y="2152"/>
                      <a:pt x="699" y="1847"/>
                    </a:cubicBezTo>
                    <a:cubicBezTo>
                      <a:pt x="946" y="1381"/>
                      <a:pt x="989" y="844"/>
                      <a:pt x="800" y="349"/>
                    </a:cubicBezTo>
                    <a:cubicBezTo>
                      <a:pt x="771" y="247"/>
                      <a:pt x="699" y="117"/>
                      <a:pt x="626" y="29"/>
                    </a:cubicBezTo>
                    <a:lnTo>
                      <a:pt x="611"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7"/>
              <p:cNvSpPr/>
              <p:nvPr/>
            </p:nvSpPr>
            <p:spPr>
              <a:xfrm>
                <a:off x="555800" y="3618275"/>
                <a:ext cx="182875" cy="9175"/>
              </a:xfrm>
              <a:custGeom>
                <a:rect b="b" l="l" r="r" t="t"/>
                <a:pathLst>
                  <a:path extrusionOk="0" h="367" w="7315">
                    <a:moveTo>
                      <a:pt x="1" y="0"/>
                    </a:moveTo>
                    <a:lnTo>
                      <a:pt x="15" y="88"/>
                    </a:lnTo>
                    <a:cubicBezTo>
                      <a:pt x="161" y="102"/>
                      <a:pt x="321" y="131"/>
                      <a:pt x="510" y="146"/>
                    </a:cubicBezTo>
                    <a:cubicBezTo>
                      <a:pt x="1411" y="233"/>
                      <a:pt x="2647" y="306"/>
                      <a:pt x="4043" y="349"/>
                    </a:cubicBezTo>
                    <a:cubicBezTo>
                      <a:pt x="4577" y="362"/>
                      <a:pt x="5091" y="366"/>
                      <a:pt x="5571" y="366"/>
                    </a:cubicBezTo>
                    <a:cubicBezTo>
                      <a:pt x="6227" y="366"/>
                      <a:pt x="6819" y="358"/>
                      <a:pt x="7314" y="349"/>
                    </a:cubicBezTo>
                    <a:cubicBezTo>
                      <a:pt x="7285" y="306"/>
                      <a:pt x="7271" y="277"/>
                      <a:pt x="7227" y="233"/>
                    </a:cubicBezTo>
                    <a:cubicBezTo>
                      <a:pt x="6355" y="233"/>
                      <a:pt x="5250" y="233"/>
                      <a:pt x="4028" y="204"/>
                    </a:cubicBezTo>
                    <a:cubicBezTo>
                      <a:pt x="2647" y="160"/>
                      <a:pt x="1397" y="88"/>
                      <a:pt x="510" y="30"/>
                    </a:cubicBezTo>
                    <a:cubicBezTo>
                      <a:pt x="335" y="15"/>
                      <a:pt x="161" y="15"/>
                      <a:pt x="1" y="0"/>
                    </a:cubicBezTo>
                    <a:close/>
                  </a:path>
                </a:pathLst>
              </a:custGeom>
              <a:solidFill>
                <a:srgbClr val="FFE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7"/>
              <p:cNvSpPr/>
              <p:nvPr/>
            </p:nvSpPr>
            <p:spPr>
              <a:xfrm>
                <a:off x="479100" y="3601925"/>
                <a:ext cx="38575" cy="12375"/>
              </a:xfrm>
              <a:custGeom>
                <a:rect b="b" l="l" r="r" t="t"/>
                <a:pathLst>
                  <a:path extrusionOk="0" h="495" w="1543">
                    <a:moveTo>
                      <a:pt x="30" y="0"/>
                    </a:moveTo>
                    <a:cubicBezTo>
                      <a:pt x="15" y="58"/>
                      <a:pt x="15" y="87"/>
                      <a:pt x="1" y="131"/>
                    </a:cubicBezTo>
                    <a:cubicBezTo>
                      <a:pt x="88" y="146"/>
                      <a:pt x="190" y="175"/>
                      <a:pt x="292" y="204"/>
                    </a:cubicBezTo>
                    <a:cubicBezTo>
                      <a:pt x="771" y="320"/>
                      <a:pt x="1208" y="436"/>
                      <a:pt x="1528" y="495"/>
                    </a:cubicBezTo>
                    <a:lnTo>
                      <a:pt x="1542" y="393"/>
                    </a:lnTo>
                    <a:cubicBezTo>
                      <a:pt x="1237" y="306"/>
                      <a:pt x="801" y="204"/>
                      <a:pt x="306" y="73"/>
                    </a:cubicBezTo>
                    <a:cubicBezTo>
                      <a:pt x="234" y="58"/>
                      <a:pt x="117" y="15"/>
                      <a:pt x="30" y="0"/>
                    </a:cubicBezTo>
                    <a:close/>
                  </a:path>
                </a:pathLst>
              </a:custGeom>
              <a:solidFill>
                <a:srgbClr val="FFE5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7"/>
              <p:cNvSpPr/>
              <p:nvPr/>
            </p:nvSpPr>
            <p:spPr>
              <a:xfrm>
                <a:off x="454750" y="2205025"/>
                <a:ext cx="734650" cy="1279475"/>
              </a:xfrm>
              <a:custGeom>
                <a:rect b="b" l="l" r="r" t="t"/>
                <a:pathLst>
                  <a:path extrusionOk="0" h="51179" w="29386">
                    <a:moveTo>
                      <a:pt x="6616" y="0"/>
                    </a:moveTo>
                    <a:cubicBezTo>
                      <a:pt x="6398" y="29"/>
                      <a:pt x="6180" y="59"/>
                      <a:pt x="5947" y="131"/>
                    </a:cubicBezTo>
                    <a:lnTo>
                      <a:pt x="6238" y="4711"/>
                    </a:lnTo>
                    <a:cubicBezTo>
                      <a:pt x="6238" y="4711"/>
                      <a:pt x="4334" y="6660"/>
                      <a:pt x="4973" y="10440"/>
                    </a:cubicBezTo>
                    <a:lnTo>
                      <a:pt x="5046" y="10440"/>
                    </a:lnTo>
                    <a:cubicBezTo>
                      <a:pt x="5046" y="10440"/>
                      <a:pt x="5090" y="11676"/>
                      <a:pt x="5773" y="12999"/>
                    </a:cubicBezTo>
                    <a:cubicBezTo>
                      <a:pt x="5773" y="12999"/>
                      <a:pt x="2589" y="15412"/>
                      <a:pt x="1847" y="24311"/>
                    </a:cubicBezTo>
                    <a:cubicBezTo>
                      <a:pt x="1091" y="33209"/>
                      <a:pt x="1" y="49842"/>
                      <a:pt x="1" y="49842"/>
                    </a:cubicBezTo>
                    <a:cubicBezTo>
                      <a:pt x="1" y="49842"/>
                      <a:pt x="3525" y="51179"/>
                      <a:pt x="7581" y="51179"/>
                    </a:cubicBezTo>
                    <a:cubicBezTo>
                      <a:pt x="8637" y="51179"/>
                      <a:pt x="9729" y="51088"/>
                      <a:pt x="10804" y="50860"/>
                    </a:cubicBezTo>
                    <a:lnTo>
                      <a:pt x="12069" y="31013"/>
                    </a:lnTo>
                    <a:lnTo>
                      <a:pt x="19266" y="50453"/>
                    </a:lnTo>
                    <a:cubicBezTo>
                      <a:pt x="19266" y="50453"/>
                      <a:pt x="26608" y="48606"/>
                      <a:pt x="29386" y="46222"/>
                    </a:cubicBezTo>
                    <a:lnTo>
                      <a:pt x="16707" y="12853"/>
                    </a:lnTo>
                    <a:cubicBezTo>
                      <a:pt x="19280" y="8404"/>
                      <a:pt x="16910" y="5569"/>
                      <a:pt x="16910" y="5569"/>
                    </a:cubicBezTo>
                    <a:cubicBezTo>
                      <a:pt x="16721" y="5351"/>
                      <a:pt x="16532" y="5133"/>
                      <a:pt x="16271" y="4929"/>
                    </a:cubicBezTo>
                    <a:lnTo>
                      <a:pt x="15413" y="277"/>
                    </a:lnTo>
                    <a:cubicBezTo>
                      <a:pt x="15180" y="218"/>
                      <a:pt x="14948" y="175"/>
                      <a:pt x="14686" y="131"/>
                    </a:cubicBezTo>
                    <a:lnTo>
                      <a:pt x="14686" y="131"/>
                    </a:lnTo>
                    <a:lnTo>
                      <a:pt x="15297" y="4784"/>
                    </a:lnTo>
                    <a:cubicBezTo>
                      <a:pt x="15297" y="4784"/>
                      <a:pt x="15182" y="4772"/>
                      <a:pt x="14987" y="4772"/>
                    </a:cubicBezTo>
                    <a:cubicBezTo>
                      <a:pt x="14368" y="4772"/>
                      <a:pt x="12942" y="4890"/>
                      <a:pt x="11836" y="5874"/>
                    </a:cubicBezTo>
                    <a:cubicBezTo>
                      <a:pt x="11836" y="5874"/>
                      <a:pt x="10340" y="4521"/>
                      <a:pt x="7555" y="4521"/>
                    </a:cubicBezTo>
                    <a:cubicBezTo>
                      <a:pt x="7383" y="4521"/>
                      <a:pt x="7206" y="4526"/>
                      <a:pt x="7023" y="4537"/>
                    </a:cubicBezTo>
                    <a:lnTo>
                      <a:pt x="6616"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7"/>
              <p:cNvSpPr/>
              <p:nvPr/>
            </p:nvSpPr>
            <p:spPr>
              <a:xfrm>
                <a:off x="754275" y="2340600"/>
                <a:ext cx="123975" cy="48500"/>
              </a:xfrm>
              <a:custGeom>
                <a:rect b="b" l="l" r="r" t="t"/>
                <a:pathLst>
                  <a:path extrusionOk="0" h="1940" w="4959">
                    <a:moveTo>
                      <a:pt x="4813" y="1"/>
                    </a:moveTo>
                    <a:cubicBezTo>
                      <a:pt x="4740" y="1"/>
                      <a:pt x="4668" y="15"/>
                      <a:pt x="4595" y="15"/>
                    </a:cubicBezTo>
                    <a:cubicBezTo>
                      <a:pt x="4159" y="44"/>
                      <a:pt x="3694" y="146"/>
                      <a:pt x="3199" y="277"/>
                    </a:cubicBezTo>
                    <a:cubicBezTo>
                      <a:pt x="2705" y="393"/>
                      <a:pt x="2254" y="568"/>
                      <a:pt x="1876" y="742"/>
                    </a:cubicBezTo>
                    <a:cubicBezTo>
                      <a:pt x="1469" y="931"/>
                      <a:pt x="1135" y="1106"/>
                      <a:pt x="858" y="1295"/>
                    </a:cubicBezTo>
                    <a:cubicBezTo>
                      <a:pt x="306" y="1658"/>
                      <a:pt x="0" y="1920"/>
                      <a:pt x="15" y="1934"/>
                    </a:cubicBezTo>
                    <a:cubicBezTo>
                      <a:pt x="17" y="1938"/>
                      <a:pt x="22" y="1940"/>
                      <a:pt x="28" y="1940"/>
                    </a:cubicBezTo>
                    <a:cubicBezTo>
                      <a:pt x="98" y="1940"/>
                      <a:pt x="410" y="1718"/>
                      <a:pt x="931" y="1411"/>
                    </a:cubicBezTo>
                    <a:cubicBezTo>
                      <a:pt x="1207" y="1251"/>
                      <a:pt x="1542" y="1091"/>
                      <a:pt x="1949" y="931"/>
                    </a:cubicBezTo>
                    <a:cubicBezTo>
                      <a:pt x="2341" y="757"/>
                      <a:pt x="2778" y="597"/>
                      <a:pt x="3257" y="466"/>
                    </a:cubicBezTo>
                    <a:cubicBezTo>
                      <a:pt x="3723" y="350"/>
                      <a:pt x="4202" y="277"/>
                      <a:pt x="4624" y="219"/>
                    </a:cubicBezTo>
                    <a:cubicBezTo>
                      <a:pt x="4726" y="204"/>
                      <a:pt x="4857" y="204"/>
                      <a:pt x="4959" y="175"/>
                    </a:cubicBezTo>
                    <a:cubicBezTo>
                      <a:pt x="4944" y="161"/>
                      <a:pt x="4944" y="146"/>
                      <a:pt x="4944" y="146"/>
                    </a:cubicBezTo>
                    <a:cubicBezTo>
                      <a:pt x="4915" y="88"/>
                      <a:pt x="4857" y="30"/>
                      <a:pt x="4813" y="1"/>
                    </a:cubicBezTo>
                    <a:close/>
                  </a:path>
                </a:pathLst>
              </a:custGeom>
              <a:solidFill>
                <a:srgbClr val="FFE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7"/>
              <p:cNvSpPr/>
              <p:nvPr/>
            </p:nvSpPr>
            <p:spPr>
              <a:xfrm>
                <a:off x="592525" y="2343500"/>
                <a:ext cx="162150" cy="46250"/>
              </a:xfrm>
              <a:custGeom>
                <a:rect b="b" l="l" r="r" t="t"/>
                <a:pathLst>
                  <a:path extrusionOk="0" h="1850" w="6486">
                    <a:moveTo>
                      <a:pt x="1498" y="1"/>
                    </a:moveTo>
                    <a:cubicBezTo>
                      <a:pt x="1251" y="1"/>
                      <a:pt x="1033" y="1"/>
                      <a:pt x="844" y="30"/>
                    </a:cubicBezTo>
                    <a:cubicBezTo>
                      <a:pt x="640" y="45"/>
                      <a:pt x="436" y="59"/>
                      <a:pt x="277" y="88"/>
                    </a:cubicBezTo>
                    <a:cubicBezTo>
                      <a:pt x="204" y="88"/>
                      <a:pt x="146" y="103"/>
                      <a:pt x="73" y="117"/>
                    </a:cubicBezTo>
                    <a:cubicBezTo>
                      <a:pt x="58" y="175"/>
                      <a:pt x="15" y="205"/>
                      <a:pt x="0" y="263"/>
                    </a:cubicBezTo>
                    <a:cubicBezTo>
                      <a:pt x="88" y="248"/>
                      <a:pt x="189" y="248"/>
                      <a:pt x="291" y="234"/>
                    </a:cubicBezTo>
                    <a:cubicBezTo>
                      <a:pt x="451" y="205"/>
                      <a:pt x="655" y="190"/>
                      <a:pt x="858" y="190"/>
                    </a:cubicBezTo>
                    <a:cubicBezTo>
                      <a:pt x="926" y="185"/>
                      <a:pt x="995" y="184"/>
                      <a:pt x="1067" y="184"/>
                    </a:cubicBezTo>
                    <a:cubicBezTo>
                      <a:pt x="1209" y="184"/>
                      <a:pt x="1357" y="190"/>
                      <a:pt x="1512" y="190"/>
                    </a:cubicBezTo>
                    <a:cubicBezTo>
                      <a:pt x="1963" y="205"/>
                      <a:pt x="2457" y="263"/>
                      <a:pt x="2981" y="379"/>
                    </a:cubicBezTo>
                    <a:cubicBezTo>
                      <a:pt x="3490" y="481"/>
                      <a:pt x="3984" y="626"/>
                      <a:pt x="4406" y="786"/>
                    </a:cubicBezTo>
                    <a:cubicBezTo>
                      <a:pt x="4624" y="888"/>
                      <a:pt x="4813" y="961"/>
                      <a:pt x="5002" y="1048"/>
                    </a:cubicBezTo>
                    <a:cubicBezTo>
                      <a:pt x="5176" y="1121"/>
                      <a:pt x="5351" y="1208"/>
                      <a:pt x="5511" y="1295"/>
                    </a:cubicBezTo>
                    <a:cubicBezTo>
                      <a:pt x="6089" y="1611"/>
                      <a:pt x="6432" y="1850"/>
                      <a:pt x="6480" y="1850"/>
                    </a:cubicBezTo>
                    <a:cubicBezTo>
                      <a:pt x="6482" y="1850"/>
                      <a:pt x="6484" y="1849"/>
                      <a:pt x="6485" y="1847"/>
                    </a:cubicBezTo>
                    <a:cubicBezTo>
                      <a:pt x="6485" y="1818"/>
                      <a:pt x="6398" y="1760"/>
                      <a:pt x="6252" y="1629"/>
                    </a:cubicBezTo>
                    <a:cubicBezTo>
                      <a:pt x="6180" y="1571"/>
                      <a:pt x="6092" y="1484"/>
                      <a:pt x="5962" y="1411"/>
                    </a:cubicBezTo>
                    <a:cubicBezTo>
                      <a:pt x="5860" y="1339"/>
                      <a:pt x="5729" y="1222"/>
                      <a:pt x="5569" y="1150"/>
                    </a:cubicBezTo>
                    <a:cubicBezTo>
                      <a:pt x="5424" y="1062"/>
                      <a:pt x="5249" y="975"/>
                      <a:pt x="5060" y="888"/>
                    </a:cubicBezTo>
                    <a:cubicBezTo>
                      <a:pt x="4871" y="786"/>
                      <a:pt x="4668" y="699"/>
                      <a:pt x="4449" y="612"/>
                    </a:cubicBezTo>
                    <a:cubicBezTo>
                      <a:pt x="4013" y="452"/>
                      <a:pt x="3533" y="277"/>
                      <a:pt x="2995" y="175"/>
                    </a:cubicBezTo>
                    <a:cubicBezTo>
                      <a:pt x="2472" y="59"/>
                      <a:pt x="1963" y="30"/>
                      <a:pt x="1498" y="1"/>
                    </a:cubicBezTo>
                    <a:close/>
                  </a:path>
                </a:pathLst>
              </a:custGeom>
              <a:solidFill>
                <a:srgbClr val="FFE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7"/>
              <p:cNvSpPr/>
              <p:nvPr/>
            </p:nvSpPr>
            <p:spPr>
              <a:xfrm>
                <a:off x="595800" y="2526350"/>
                <a:ext cx="280625" cy="28375"/>
              </a:xfrm>
              <a:custGeom>
                <a:rect b="b" l="l" r="r" t="t"/>
                <a:pathLst>
                  <a:path extrusionOk="0" h="1135" w="11225">
                    <a:moveTo>
                      <a:pt x="87" y="0"/>
                    </a:moveTo>
                    <a:lnTo>
                      <a:pt x="87" y="0"/>
                    </a:lnTo>
                    <a:cubicBezTo>
                      <a:pt x="102" y="29"/>
                      <a:pt x="131" y="88"/>
                      <a:pt x="160" y="131"/>
                    </a:cubicBezTo>
                    <a:cubicBezTo>
                      <a:pt x="160" y="131"/>
                      <a:pt x="102" y="175"/>
                      <a:pt x="0" y="277"/>
                    </a:cubicBezTo>
                    <a:cubicBezTo>
                      <a:pt x="785" y="567"/>
                      <a:pt x="1745" y="800"/>
                      <a:pt x="2821" y="931"/>
                    </a:cubicBezTo>
                    <a:cubicBezTo>
                      <a:pt x="3868" y="1091"/>
                      <a:pt x="5075" y="1134"/>
                      <a:pt x="6325" y="1134"/>
                    </a:cubicBezTo>
                    <a:cubicBezTo>
                      <a:pt x="7575" y="1134"/>
                      <a:pt x="8797" y="1062"/>
                      <a:pt x="9873" y="800"/>
                    </a:cubicBezTo>
                    <a:cubicBezTo>
                      <a:pt x="10352" y="698"/>
                      <a:pt x="10803" y="538"/>
                      <a:pt x="11225" y="364"/>
                    </a:cubicBezTo>
                    <a:lnTo>
                      <a:pt x="11109" y="29"/>
                    </a:lnTo>
                    <a:cubicBezTo>
                      <a:pt x="10701" y="175"/>
                      <a:pt x="10265" y="320"/>
                      <a:pt x="9800" y="422"/>
                    </a:cubicBezTo>
                    <a:cubicBezTo>
                      <a:pt x="8753" y="640"/>
                      <a:pt x="7575" y="713"/>
                      <a:pt x="6339" y="713"/>
                    </a:cubicBezTo>
                    <a:cubicBezTo>
                      <a:pt x="5104" y="713"/>
                      <a:pt x="3926" y="669"/>
                      <a:pt x="2850" y="567"/>
                    </a:cubicBezTo>
                    <a:cubicBezTo>
                      <a:pt x="1803" y="451"/>
                      <a:pt x="858" y="248"/>
                      <a:pt x="87"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7"/>
              <p:cNvSpPr/>
              <p:nvPr/>
            </p:nvSpPr>
            <p:spPr>
              <a:xfrm>
                <a:off x="749900" y="2550350"/>
                <a:ext cx="32750" cy="490000"/>
              </a:xfrm>
              <a:custGeom>
                <a:rect b="b" l="l" r="r" t="t"/>
                <a:pathLst>
                  <a:path extrusionOk="0" h="19600" w="1310">
                    <a:moveTo>
                      <a:pt x="1280" y="0"/>
                    </a:moveTo>
                    <a:cubicBezTo>
                      <a:pt x="1280" y="0"/>
                      <a:pt x="1266" y="73"/>
                      <a:pt x="1251" y="204"/>
                    </a:cubicBezTo>
                    <a:cubicBezTo>
                      <a:pt x="1237" y="334"/>
                      <a:pt x="1237" y="523"/>
                      <a:pt x="1208" y="771"/>
                    </a:cubicBezTo>
                    <a:cubicBezTo>
                      <a:pt x="1179" y="1381"/>
                      <a:pt x="1135" y="2079"/>
                      <a:pt x="1106" y="2879"/>
                    </a:cubicBezTo>
                    <a:cubicBezTo>
                      <a:pt x="1019" y="4653"/>
                      <a:pt x="888" y="7095"/>
                      <a:pt x="699" y="9800"/>
                    </a:cubicBezTo>
                    <a:cubicBezTo>
                      <a:pt x="524" y="12504"/>
                      <a:pt x="335" y="14947"/>
                      <a:pt x="190" y="16721"/>
                    </a:cubicBezTo>
                    <a:cubicBezTo>
                      <a:pt x="146" y="17520"/>
                      <a:pt x="88" y="18218"/>
                      <a:pt x="30" y="18814"/>
                    </a:cubicBezTo>
                    <a:cubicBezTo>
                      <a:pt x="16" y="19061"/>
                      <a:pt x="1" y="19250"/>
                      <a:pt x="1" y="19381"/>
                    </a:cubicBezTo>
                    <a:cubicBezTo>
                      <a:pt x="16" y="19527"/>
                      <a:pt x="16" y="19599"/>
                      <a:pt x="30" y="19599"/>
                    </a:cubicBezTo>
                    <a:cubicBezTo>
                      <a:pt x="30" y="19599"/>
                      <a:pt x="45" y="19527"/>
                      <a:pt x="74" y="19396"/>
                    </a:cubicBezTo>
                    <a:cubicBezTo>
                      <a:pt x="88" y="19265"/>
                      <a:pt x="103" y="19061"/>
                      <a:pt x="146" y="18829"/>
                    </a:cubicBezTo>
                    <a:cubicBezTo>
                      <a:pt x="190" y="18334"/>
                      <a:pt x="292" y="17637"/>
                      <a:pt x="379" y="16735"/>
                    </a:cubicBezTo>
                    <a:cubicBezTo>
                      <a:pt x="554" y="14976"/>
                      <a:pt x="772" y="12519"/>
                      <a:pt x="946" y="9814"/>
                    </a:cubicBezTo>
                    <a:cubicBezTo>
                      <a:pt x="1121" y="7110"/>
                      <a:pt x="1208" y="4653"/>
                      <a:pt x="1266" y="2879"/>
                    </a:cubicBezTo>
                    <a:cubicBezTo>
                      <a:pt x="1280" y="1977"/>
                      <a:pt x="1310" y="1279"/>
                      <a:pt x="1310" y="771"/>
                    </a:cubicBezTo>
                    <a:lnTo>
                      <a:pt x="1310" y="204"/>
                    </a:lnTo>
                    <a:cubicBezTo>
                      <a:pt x="1310" y="73"/>
                      <a:pt x="1310" y="0"/>
                      <a:pt x="1280"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7"/>
              <p:cNvSpPr/>
              <p:nvPr/>
            </p:nvSpPr>
            <p:spPr>
              <a:xfrm>
                <a:off x="779000" y="2550350"/>
                <a:ext cx="29450" cy="119625"/>
              </a:xfrm>
              <a:custGeom>
                <a:rect b="b" l="l" r="r" t="t"/>
                <a:pathLst>
                  <a:path extrusionOk="0" h="4785" w="1178">
                    <a:moveTo>
                      <a:pt x="1091" y="0"/>
                    </a:moveTo>
                    <a:cubicBezTo>
                      <a:pt x="1018" y="0"/>
                      <a:pt x="1091" y="1120"/>
                      <a:pt x="800" y="2443"/>
                    </a:cubicBezTo>
                    <a:cubicBezTo>
                      <a:pt x="509" y="3766"/>
                      <a:pt x="0" y="4754"/>
                      <a:pt x="44" y="4784"/>
                    </a:cubicBezTo>
                    <a:cubicBezTo>
                      <a:pt x="45" y="4784"/>
                      <a:pt x="46" y="4784"/>
                      <a:pt x="47" y="4784"/>
                    </a:cubicBezTo>
                    <a:cubicBezTo>
                      <a:pt x="82" y="4784"/>
                      <a:pt x="239" y="4554"/>
                      <a:pt x="436" y="4173"/>
                    </a:cubicBezTo>
                    <a:cubicBezTo>
                      <a:pt x="625" y="3766"/>
                      <a:pt x="843" y="3170"/>
                      <a:pt x="989" y="2501"/>
                    </a:cubicBezTo>
                    <a:cubicBezTo>
                      <a:pt x="1134" y="1817"/>
                      <a:pt x="1178" y="1192"/>
                      <a:pt x="1178" y="727"/>
                    </a:cubicBezTo>
                    <a:cubicBezTo>
                      <a:pt x="1163" y="276"/>
                      <a:pt x="1105" y="0"/>
                      <a:pt x="1091"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7"/>
              <p:cNvSpPr/>
              <p:nvPr/>
            </p:nvSpPr>
            <p:spPr>
              <a:xfrm>
                <a:off x="520175" y="2535075"/>
                <a:ext cx="94175" cy="151225"/>
              </a:xfrm>
              <a:custGeom>
                <a:rect b="b" l="l" r="r" t="t"/>
                <a:pathLst>
                  <a:path extrusionOk="0" h="6049" w="3767">
                    <a:moveTo>
                      <a:pt x="3621" y="0"/>
                    </a:moveTo>
                    <a:cubicBezTo>
                      <a:pt x="3607" y="73"/>
                      <a:pt x="3607" y="146"/>
                      <a:pt x="3592" y="218"/>
                    </a:cubicBezTo>
                    <a:cubicBezTo>
                      <a:pt x="3461" y="1018"/>
                      <a:pt x="3272" y="2138"/>
                      <a:pt x="2749" y="3257"/>
                    </a:cubicBezTo>
                    <a:cubicBezTo>
                      <a:pt x="2502" y="3795"/>
                      <a:pt x="2167" y="4290"/>
                      <a:pt x="1804" y="4682"/>
                    </a:cubicBezTo>
                    <a:cubicBezTo>
                      <a:pt x="1440" y="5089"/>
                      <a:pt x="1077" y="5380"/>
                      <a:pt x="728" y="5598"/>
                    </a:cubicBezTo>
                    <a:cubicBezTo>
                      <a:pt x="481" y="5758"/>
                      <a:pt x="233" y="5874"/>
                      <a:pt x="44" y="5947"/>
                    </a:cubicBezTo>
                    <a:cubicBezTo>
                      <a:pt x="30" y="5976"/>
                      <a:pt x="30" y="6020"/>
                      <a:pt x="1" y="6049"/>
                    </a:cubicBezTo>
                    <a:cubicBezTo>
                      <a:pt x="219" y="5991"/>
                      <a:pt x="495" y="5889"/>
                      <a:pt x="801" y="5729"/>
                    </a:cubicBezTo>
                    <a:cubicBezTo>
                      <a:pt x="1208" y="5525"/>
                      <a:pt x="1600" y="5220"/>
                      <a:pt x="1964" y="4813"/>
                    </a:cubicBezTo>
                    <a:cubicBezTo>
                      <a:pt x="2356" y="4420"/>
                      <a:pt x="2691" y="3912"/>
                      <a:pt x="2967" y="3344"/>
                    </a:cubicBezTo>
                    <a:cubicBezTo>
                      <a:pt x="3490" y="2181"/>
                      <a:pt x="3665" y="1033"/>
                      <a:pt x="3752" y="233"/>
                    </a:cubicBezTo>
                    <a:cubicBezTo>
                      <a:pt x="3752" y="175"/>
                      <a:pt x="3767" y="102"/>
                      <a:pt x="3767" y="59"/>
                    </a:cubicBezTo>
                    <a:cubicBezTo>
                      <a:pt x="3708" y="29"/>
                      <a:pt x="3679" y="15"/>
                      <a:pt x="3621"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7"/>
              <p:cNvSpPr/>
              <p:nvPr/>
            </p:nvSpPr>
            <p:spPr>
              <a:xfrm>
                <a:off x="456200" y="3416900"/>
                <a:ext cx="271200" cy="33475"/>
              </a:xfrm>
              <a:custGeom>
                <a:rect b="b" l="l" r="r" t="t"/>
                <a:pathLst>
                  <a:path extrusionOk="0" h="1339" w="10848">
                    <a:moveTo>
                      <a:pt x="15" y="1"/>
                    </a:moveTo>
                    <a:cubicBezTo>
                      <a:pt x="15" y="73"/>
                      <a:pt x="1" y="160"/>
                      <a:pt x="1" y="233"/>
                    </a:cubicBezTo>
                    <a:cubicBezTo>
                      <a:pt x="146" y="277"/>
                      <a:pt x="277" y="335"/>
                      <a:pt x="423" y="364"/>
                    </a:cubicBezTo>
                    <a:cubicBezTo>
                      <a:pt x="626" y="422"/>
                      <a:pt x="844" y="480"/>
                      <a:pt x="1062" y="524"/>
                    </a:cubicBezTo>
                    <a:cubicBezTo>
                      <a:pt x="1498" y="655"/>
                      <a:pt x="1964" y="742"/>
                      <a:pt x="2458" y="858"/>
                    </a:cubicBezTo>
                    <a:cubicBezTo>
                      <a:pt x="3461" y="1062"/>
                      <a:pt x="4566" y="1222"/>
                      <a:pt x="5730" y="1295"/>
                    </a:cubicBezTo>
                    <a:cubicBezTo>
                      <a:pt x="6248" y="1327"/>
                      <a:pt x="6752" y="1339"/>
                      <a:pt x="7241" y="1339"/>
                    </a:cubicBezTo>
                    <a:cubicBezTo>
                      <a:pt x="7863" y="1339"/>
                      <a:pt x="8460" y="1319"/>
                      <a:pt x="9030" y="1295"/>
                    </a:cubicBezTo>
                    <a:cubicBezTo>
                      <a:pt x="9539" y="1251"/>
                      <a:pt x="10019" y="1222"/>
                      <a:pt x="10469" y="1149"/>
                    </a:cubicBezTo>
                    <a:cubicBezTo>
                      <a:pt x="10586" y="1120"/>
                      <a:pt x="10688" y="1106"/>
                      <a:pt x="10804" y="1106"/>
                    </a:cubicBezTo>
                    <a:lnTo>
                      <a:pt x="10848" y="858"/>
                    </a:lnTo>
                    <a:lnTo>
                      <a:pt x="10848" y="858"/>
                    </a:lnTo>
                    <a:cubicBezTo>
                      <a:pt x="10731" y="873"/>
                      <a:pt x="10600" y="873"/>
                      <a:pt x="10469" y="887"/>
                    </a:cubicBezTo>
                    <a:cubicBezTo>
                      <a:pt x="10033" y="946"/>
                      <a:pt x="9539" y="960"/>
                      <a:pt x="9059" y="1004"/>
                    </a:cubicBezTo>
                    <a:cubicBezTo>
                      <a:pt x="8523" y="1019"/>
                      <a:pt x="7958" y="1035"/>
                      <a:pt x="7370" y="1035"/>
                    </a:cubicBezTo>
                    <a:cubicBezTo>
                      <a:pt x="6858" y="1035"/>
                      <a:pt x="6329" y="1023"/>
                      <a:pt x="5788" y="989"/>
                    </a:cubicBezTo>
                    <a:cubicBezTo>
                      <a:pt x="4625" y="917"/>
                      <a:pt x="3534" y="742"/>
                      <a:pt x="2531" y="568"/>
                    </a:cubicBezTo>
                    <a:cubicBezTo>
                      <a:pt x="2036" y="480"/>
                      <a:pt x="1571" y="379"/>
                      <a:pt x="1135" y="277"/>
                    </a:cubicBezTo>
                    <a:cubicBezTo>
                      <a:pt x="917" y="219"/>
                      <a:pt x="699" y="190"/>
                      <a:pt x="495" y="131"/>
                    </a:cubicBezTo>
                    <a:cubicBezTo>
                      <a:pt x="335" y="88"/>
                      <a:pt x="190" y="44"/>
                      <a:pt x="15" y="1"/>
                    </a:cubicBezTo>
                    <a:close/>
                  </a:path>
                </a:pathLst>
              </a:custGeom>
              <a:solidFill>
                <a:srgbClr val="CB7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7"/>
              <p:cNvSpPr/>
              <p:nvPr/>
            </p:nvSpPr>
            <p:spPr>
              <a:xfrm>
                <a:off x="572525" y="2550350"/>
                <a:ext cx="113075" cy="895650"/>
              </a:xfrm>
              <a:custGeom>
                <a:rect b="b" l="l" r="r" t="t"/>
                <a:pathLst>
                  <a:path extrusionOk="0" h="35826" w="4523">
                    <a:moveTo>
                      <a:pt x="4348" y="0"/>
                    </a:moveTo>
                    <a:cubicBezTo>
                      <a:pt x="4333" y="116"/>
                      <a:pt x="4290" y="218"/>
                      <a:pt x="4275" y="334"/>
                    </a:cubicBezTo>
                    <a:cubicBezTo>
                      <a:pt x="4203" y="683"/>
                      <a:pt x="4130" y="1047"/>
                      <a:pt x="4043" y="1439"/>
                    </a:cubicBezTo>
                    <a:cubicBezTo>
                      <a:pt x="3868" y="2239"/>
                      <a:pt x="3679" y="3155"/>
                      <a:pt x="3505" y="4144"/>
                    </a:cubicBezTo>
                    <a:cubicBezTo>
                      <a:pt x="3417" y="4653"/>
                      <a:pt x="3330" y="5191"/>
                      <a:pt x="3214" y="5729"/>
                    </a:cubicBezTo>
                    <a:cubicBezTo>
                      <a:pt x="3127" y="6281"/>
                      <a:pt x="3039" y="6848"/>
                      <a:pt x="2952" y="7459"/>
                    </a:cubicBezTo>
                    <a:cubicBezTo>
                      <a:pt x="2749" y="8637"/>
                      <a:pt x="2589" y="9931"/>
                      <a:pt x="2385" y="11268"/>
                    </a:cubicBezTo>
                    <a:cubicBezTo>
                      <a:pt x="2036" y="13958"/>
                      <a:pt x="1687" y="16924"/>
                      <a:pt x="1382" y="20036"/>
                    </a:cubicBezTo>
                    <a:cubicBezTo>
                      <a:pt x="800" y="26142"/>
                      <a:pt x="364" y="31682"/>
                      <a:pt x="1" y="35753"/>
                    </a:cubicBezTo>
                    <a:cubicBezTo>
                      <a:pt x="117" y="35768"/>
                      <a:pt x="204" y="35797"/>
                      <a:pt x="291" y="35826"/>
                    </a:cubicBezTo>
                    <a:cubicBezTo>
                      <a:pt x="728" y="31769"/>
                      <a:pt x="1222" y="26215"/>
                      <a:pt x="1804" y="20065"/>
                    </a:cubicBezTo>
                    <a:cubicBezTo>
                      <a:pt x="2109" y="16953"/>
                      <a:pt x="2443" y="14002"/>
                      <a:pt x="2763" y="11326"/>
                    </a:cubicBezTo>
                    <a:cubicBezTo>
                      <a:pt x="2952" y="9974"/>
                      <a:pt x="3098" y="8709"/>
                      <a:pt x="3272" y="7532"/>
                    </a:cubicBezTo>
                    <a:cubicBezTo>
                      <a:pt x="3359" y="6921"/>
                      <a:pt x="3432" y="6368"/>
                      <a:pt x="3534" y="5801"/>
                    </a:cubicBezTo>
                    <a:cubicBezTo>
                      <a:pt x="3621" y="5249"/>
                      <a:pt x="3708" y="4725"/>
                      <a:pt x="3781" y="4217"/>
                    </a:cubicBezTo>
                    <a:cubicBezTo>
                      <a:pt x="3926" y="3199"/>
                      <a:pt x="4115" y="2297"/>
                      <a:pt x="4261" y="1498"/>
                    </a:cubicBezTo>
                    <a:cubicBezTo>
                      <a:pt x="4333" y="1090"/>
                      <a:pt x="4406" y="727"/>
                      <a:pt x="4450" y="393"/>
                    </a:cubicBezTo>
                    <a:cubicBezTo>
                      <a:pt x="4464" y="262"/>
                      <a:pt x="4508" y="131"/>
                      <a:pt x="4522"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7"/>
              <p:cNvSpPr/>
              <p:nvPr/>
            </p:nvSpPr>
            <p:spPr>
              <a:xfrm>
                <a:off x="924750" y="3330025"/>
                <a:ext cx="255575" cy="108700"/>
              </a:xfrm>
              <a:custGeom>
                <a:rect b="b" l="l" r="r" t="t"/>
                <a:pathLst>
                  <a:path extrusionOk="0" h="4348" w="10223">
                    <a:moveTo>
                      <a:pt x="10164" y="1"/>
                    </a:moveTo>
                    <a:cubicBezTo>
                      <a:pt x="8899" y="640"/>
                      <a:pt x="7343" y="1411"/>
                      <a:pt x="5598" y="2167"/>
                    </a:cubicBezTo>
                    <a:cubicBezTo>
                      <a:pt x="4537" y="2618"/>
                      <a:pt x="3519" y="3025"/>
                      <a:pt x="2574" y="3345"/>
                    </a:cubicBezTo>
                    <a:cubicBezTo>
                      <a:pt x="2109" y="3519"/>
                      <a:pt x="1673" y="3679"/>
                      <a:pt x="1236" y="3781"/>
                    </a:cubicBezTo>
                    <a:cubicBezTo>
                      <a:pt x="1018" y="3854"/>
                      <a:pt x="815" y="3912"/>
                      <a:pt x="611" y="3970"/>
                    </a:cubicBezTo>
                    <a:cubicBezTo>
                      <a:pt x="422" y="4028"/>
                      <a:pt x="233" y="4072"/>
                      <a:pt x="59" y="4130"/>
                    </a:cubicBezTo>
                    <a:cubicBezTo>
                      <a:pt x="30" y="4130"/>
                      <a:pt x="15" y="4144"/>
                      <a:pt x="1" y="4144"/>
                    </a:cubicBezTo>
                    <a:lnTo>
                      <a:pt x="73" y="4348"/>
                    </a:lnTo>
                    <a:lnTo>
                      <a:pt x="102" y="4348"/>
                    </a:lnTo>
                    <a:cubicBezTo>
                      <a:pt x="291" y="4290"/>
                      <a:pt x="480" y="4261"/>
                      <a:pt x="684" y="4202"/>
                    </a:cubicBezTo>
                    <a:cubicBezTo>
                      <a:pt x="888" y="4144"/>
                      <a:pt x="1091" y="4086"/>
                      <a:pt x="1309" y="4028"/>
                    </a:cubicBezTo>
                    <a:cubicBezTo>
                      <a:pt x="1745" y="3912"/>
                      <a:pt x="2182" y="3752"/>
                      <a:pt x="2676" y="3606"/>
                    </a:cubicBezTo>
                    <a:cubicBezTo>
                      <a:pt x="3606" y="3272"/>
                      <a:pt x="4653" y="2894"/>
                      <a:pt x="5700" y="2443"/>
                    </a:cubicBezTo>
                    <a:cubicBezTo>
                      <a:pt x="7445" y="1673"/>
                      <a:pt x="8986" y="902"/>
                      <a:pt x="10222" y="219"/>
                    </a:cubicBezTo>
                    <a:lnTo>
                      <a:pt x="10164" y="1"/>
                    </a:lnTo>
                    <a:close/>
                  </a:path>
                </a:pathLst>
              </a:custGeom>
              <a:solidFill>
                <a:srgbClr val="CB7F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7"/>
              <p:cNvSpPr/>
              <p:nvPr/>
            </p:nvSpPr>
            <p:spPr>
              <a:xfrm>
                <a:off x="775350" y="2708450"/>
                <a:ext cx="271550" cy="688475"/>
              </a:xfrm>
              <a:custGeom>
                <a:rect b="b" l="l" r="r" t="t"/>
                <a:pathLst>
                  <a:path extrusionOk="0" h="27539" w="10862">
                    <a:moveTo>
                      <a:pt x="88" y="1"/>
                    </a:moveTo>
                    <a:cubicBezTo>
                      <a:pt x="44" y="146"/>
                      <a:pt x="15" y="277"/>
                      <a:pt x="1" y="422"/>
                    </a:cubicBezTo>
                    <a:cubicBezTo>
                      <a:pt x="233" y="1004"/>
                      <a:pt x="466" y="1644"/>
                      <a:pt x="742" y="2313"/>
                    </a:cubicBezTo>
                    <a:cubicBezTo>
                      <a:pt x="2138" y="5904"/>
                      <a:pt x="4014" y="10905"/>
                      <a:pt x="6122" y="16416"/>
                    </a:cubicBezTo>
                    <a:cubicBezTo>
                      <a:pt x="7169" y="19164"/>
                      <a:pt x="8216" y="21781"/>
                      <a:pt x="9190" y="24137"/>
                    </a:cubicBezTo>
                    <a:cubicBezTo>
                      <a:pt x="9684" y="25314"/>
                      <a:pt x="10135" y="26448"/>
                      <a:pt x="10586" y="27481"/>
                    </a:cubicBezTo>
                    <a:lnTo>
                      <a:pt x="10586" y="27539"/>
                    </a:lnTo>
                    <a:cubicBezTo>
                      <a:pt x="10688" y="27452"/>
                      <a:pt x="10775" y="27379"/>
                      <a:pt x="10862" y="27306"/>
                    </a:cubicBezTo>
                    <a:cubicBezTo>
                      <a:pt x="10426" y="26288"/>
                      <a:pt x="9990" y="25183"/>
                      <a:pt x="9524" y="24020"/>
                    </a:cubicBezTo>
                    <a:cubicBezTo>
                      <a:pt x="8579" y="21650"/>
                      <a:pt x="7547" y="19033"/>
                      <a:pt x="6486" y="16271"/>
                    </a:cubicBezTo>
                    <a:cubicBezTo>
                      <a:pt x="4377" y="10760"/>
                      <a:pt x="2473" y="5788"/>
                      <a:pt x="989" y="2196"/>
                    </a:cubicBezTo>
                    <a:cubicBezTo>
                      <a:pt x="670" y="1382"/>
                      <a:pt x="364" y="655"/>
                      <a:pt x="88" y="1"/>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7"/>
              <p:cNvSpPr/>
              <p:nvPr/>
            </p:nvSpPr>
            <p:spPr>
              <a:xfrm>
                <a:off x="668125" y="2117050"/>
                <a:ext cx="122150" cy="106800"/>
              </a:xfrm>
              <a:custGeom>
                <a:rect b="b" l="l" r="r" t="t"/>
                <a:pathLst>
                  <a:path extrusionOk="0" h="4272" w="4886">
                    <a:moveTo>
                      <a:pt x="684" y="1"/>
                    </a:moveTo>
                    <a:lnTo>
                      <a:pt x="437" y="2894"/>
                    </a:lnTo>
                    <a:cubicBezTo>
                      <a:pt x="408" y="3185"/>
                      <a:pt x="233" y="3418"/>
                      <a:pt x="1" y="3548"/>
                    </a:cubicBezTo>
                    <a:cubicBezTo>
                      <a:pt x="408" y="3868"/>
                      <a:pt x="917" y="4086"/>
                      <a:pt x="1455" y="4203"/>
                    </a:cubicBezTo>
                    <a:cubicBezTo>
                      <a:pt x="1698" y="4249"/>
                      <a:pt x="1945" y="4271"/>
                      <a:pt x="2192" y="4271"/>
                    </a:cubicBezTo>
                    <a:cubicBezTo>
                      <a:pt x="2950" y="4271"/>
                      <a:pt x="3712" y="4066"/>
                      <a:pt x="4392" y="3737"/>
                    </a:cubicBezTo>
                    <a:cubicBezTo>
                      <a:pt x="4581" y="3636"/>
                      <a:pt x="4741" y="3563"/>
                      <a:pt x="4886" y="3447"/>
                    </a:cubicBezTo>
                    <a:cubicBezTo>
                      <a:pt x="4682" y="3301"/>
                      <a:pt x="4551" y="3083"/>
                      <a:pt x="4551" y="2836"/>
                    </a:cubicBezTo>
                    <a:lnTo>
                      <a:pt x="4464" y="335"/>
                    </a:lnTo>
                    <a:lnTo>
                      <a:pt x="684"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7"/>
              <p:cNvSpPr/>
              <p:nvPr/>
            </p:nvSpPr>
            <p:spPr>
              <a:xfrm>
                <a:off x="680125" y="2117425"/>
                <a:ext cx="101425" cy="64800"/>
              </a:xfrm>
              <a:custGeom>
                <a:rect b="b" l="l" r="r" t="t"/>
                <a:pathLst>
                  <a:path extrusionOk="0" h="2592" w="4057">
                    <a:moveTo>
                      <a:pt x="189" y="0"/>
                    </a:moveTo>
                    <a:lnTo>
                      <a:pt x="0" y="2181"/>
                    </a:lnTo>
                    <a:cubicBezTo>
                      <a:pt x="924" y="2448"/>
                      <a:pt x="1899" y="2592"/>
                      <a:pt x="2863" y="2592"/>
                    </a:cubicBezTo>
                    <a:cubicBezTo>
                      <a:pt x="3264" y="2592"/>
                      <a:pt x="3664" y="2567"/>
                      <a:pt x="4057" y="2516"/>
                    </a:cubicBezTo>
                    <a:lnTo>
                      <a:pt x="3970" y="349"/>
                    </a:lnTo>
                    <a:lnTo>
                      <a:pt x="189" y="0"/>
                    </a:lnTo>
                    <a:close/>
                  </a:path>
                </a:pathLst>
              </a:custGeom>
              <a:solidFill>
                <a:srgbClr val="3A3939">
                  <a:alpha val="3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7"/>
              <p:cNvSpPr/>
              <p:nvPr/>
            </p:nvSpPr>
            <p:spPr>
              <a:xfrm>
                <a:off x="574350" y="1869025"/>
                <a:ext cx="294075" cy="288250"/>
              </a:xfrm>
              <a:custGeom>
                <a:rect b="b" l="l" r="r" t="t"/>
                <a:pathLst>
                  <a:path extrusionOk="0" h="11530" w="11763">
                    <a:moveTo>
                      <a:pt x="6469" y="0"/>
                    </a:moveTo>
                    <a:cubicBezTo>
                      <a:pt x="5692" y="0"/>
                      <a:pt x="4918" y="139"/>
                      <a:pt x="4188" y="427"/>
                    </a:cubicBezTo>
                    <a:cubicBezTo>
                      <a:pt x="3461" y="718"/>
                      <a:pt x="2705" y="1154"/>
                      <a:pt x="2196" y="1736"/>
                    </a:cubicBezTo>
                    <a:cubicBezTo>
                      <a:pt x="1454" y="2608"/>
                      <a:pt x="1672" y="4091"/>
                      <a:pt x="1861" y="5109"/>
                    </a:cubicBezTo>
                    <a:cubicBezTo>
                      <a:pt x="1905" y="5400"/>
                      <a:pt x="1963" y="5662"/>
                      <a:pt x="2007" y="5938"/>
                    </a:cubicBezTo>
                    <a:cubicBezTo>
                      <a:pt x="1878" y="5892"/>
                      <a:pt x="1743" y="5870"/>
                      <a:pt x="1609" y="5870"/>
                    </a:cubicBezTo>
                    <a:cubicBezTo>
                      <a:pt x="1107" y="5870"/>
                      <a:pt x="601" y="6168"/>
                      <a:pt x="349" y="6592"/>
                    </a:cubicBezTo>
                    <a:cubicBezTo>
                      <a:pt x="0" y="7188"/>
                      <a:pt x="58" y="7973"/>
                      <a:pt x="407" y="8599"/>
                    </a:cubicBezTo>
                    <a:cubicBezTo>
                      <a:pt x="655" y="9049"/>
                      <a:pt x="1033" y="9427"/>
                      <a:pt x="1527" y="9631"/>
                    </a:cubicBezTo>
                    <a:cubicBezTo>
                      <a:pt x="1731" y="9710"/>
                      <a:pt x="1954" y="9750"/>
                      <a:pt x="2174" y="9750"/>
                    </a:cubicBezTo>
                    <a:cubicBezTo>
                      <a:pt x="2439" y="9750"/>
                      <a:pt x="2700" y="9692"/>
                      <a:pt x="2923" y="9573"/>
                    </a:cubicBezTo>
                    <a:cubicBezTo>
                      <a:pt x="3658" y="10921"/>
                      <a:pt x="4968" y="11529"/>
                      <a:pt x="6528" y="11529"/>
                    </a:cubicBezTo>
                    <a:cubicBezTo>
                      <a:pt x="6634" y="11529"/>
                      <a:pt x="6741" y="11527"/>
                      <a:pt x="6849" y="11521"/>
                    </a:cubicBezTo>
                    <a:cubicBezTo>
                      <a:pt x="8739" y="11405"/>
                      <a:pt x="11763" y="10707"/>
                      <a:pt x="11690" y="8250"/>
                    </a:cubicBezTo>
                    <a:cubicBezTo>
                      <a:pt x="11661" y="6927"/>
                      <a:pt x="11559" y="5589"/>
                      <a:pt x="11240" y="4309"/>
                    </a:cubicBezTo>
                    <a:cubicBezTo>
                      <a:pt x="10963" y="3219"/>
                      <a:pt x="10891" y="2056"/>
                      <a:pt x="10018" y="1227"/>
                    </a:cubicBezTo>
                    <a:cubicBezTo>
                      <a:pt x="9538" y="791"/>
                      <a:pt x="8957" y="456"/>
                      <a:pt x="8346" y="267"/>
                    </a:cubicBezTo>
                    <a:cubicBezTo>
                      <a:pt x="7734" y="91"/>
                      <a:pt x="7101" y="0"/>
                      <a:pt x="6469"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7"/>
              <p:cNvSpPr/>
              <p:nvPr/>
            </p:nvSpPr>
            <p:spPr>
              <a:xfrm>
                <a:off x="766275" y="2039150"/>
                <a:ext cx="10200" cy="5250"/>
              </a:xfrm>
              <a:custGeom>
                <a:rect b="b" l="l" r="r" t="t"/>
                <a:pathLst>
                  <a:path extrusionOk="0" h="210" w="408">
                    <a:moveTo>
                      <a:pt x="67" y="1"/>
                    </a:moveTo>
                    <a:cubicBezTo>
                      <a:pt x="39" y="1"/>
                      <a:pt x="21" y="8"/>
                      <a:pt x="15" y="20"/>
                    </a:cubicBezTo>
                    <a:cubicBezTo>
                      <a:pt x="0" y="63"/>
                      <a:pt x="73" y="136"/>
                      <a:pt x="175" y="165"/>
                    </a:cubicBezTo>
                    <a:cubicBezTo>
                      <a:pt x="250" y="193"/>
                      <a:pt x="313" y="209"/>
                      <a:pt x="352" y="209"/>
                    </a:cubicBezTo>
                    <a:cubicBezTo>
                      <a:pt x="373" y="209"/>
                      <a:pt x="388" y="205"/>
                      <a:pt x="393" y="194"/>
                    </a:cubicBezTo>
                    <a:cubicBezTo>
                      <a:pt x="407" y="151"/>
                      <a:pt x="335" y="78"/>
                      <a:pt x="233" y="49"/>
                    </a:cubicBezTo>
                    <a:cubicBezTo>
                      <a:pt x="165" y="15"/>
                      <a:pt x="107" y="1"/>
                      <a:pt x="67"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7"/>
              <p:cNvSpPr/>
              <p:nvPr/>
            </p:nvSpPr>
            <p:spPr>
              <a:xfrm>
                <a:off x="596925" y="2039950"/>
                <a:ext cx="55950" cy="56775"/>
              </a:xfrm>
              <a:custGeom>
                <a:rect b="b" l="l" r="r" t="t"/>
                <a:pathLst>
                  <a:path extrusionOk="0" h="2271" w="2238">
                    <a:moveTo>
                      <a:pt x="472" y="1"/>
                    </a:moveTo>
                    <a:cubicBezTo>
                      <a:pt x="176" y="1"/>
                      <a:pt x="1" y="91"/>
                      <a:pt x="28" y="104"/>
                    </a:cubicBezTo>
                    <a:cubicBezTo>
                      <a:pt x="28" y="106"/>
                      <a:pt x="30" y="107"/>
                      <a:pt x="35" y="107"/>
                    </a:cubicBezTo>
                    <a:cubicBezTo>
                      <a:pt x="61" y="107"/>
                      <a:pt x="153" y="88"/>
                      <a:pt x="298" y="88"/>
                    </a:cubicBezTo>
                    <a:cubicBezTo>
                      <a:pt x="366" y="88"/>
                      <a:pt x="446" y="92"/>
                      <a:pt x="537" y="104"/>
                    </a:cubicBezTo>
                    <a:cubicBezTo>
                      <a:pt x="842" y="133"/>
                      <a:pt x="1249" y="322"/>
                      <a:pt x="1569" y="686"/>
                    </a:cubicBezTo>
                    <a:cubicBezTo>
                      <a:pt x="1874" y="1049"/>
                      <a:pt x="2020" y="1456"/>
                      <a:pt x="2122" y="1762"/>
                    </a:cubicBezTo>
                    <a:cubicBezTo>
                      <a:pt x="2194" y="2067"/>
                      <a:pt x="2209" y="2271"/>
                      <a:pt x="2223" y="2271"/>
                    </a:cubicBezTo>
                    <a:cubicBezTo>
                      <a:pt x="2238" y="2271"/>
                      <a:pt x="2238" y="2067"/>
                      <a:pt x="2194" y="1733"/>
                    </a:cubicBezTo>
                    <a:cubicBezTo>
                      <a:pt x="2136" y="1427"/>
                      <a:pt x="1991" y="977"/>
                      <a:pt x="1656" y="584"/>
                    </a:cubicBezTo>
                    <a:cubicBezTo>
                      <a:pt x="1307" y="206"/>
                      <a:pt x="857" y="31"/>
                      <a:pt x="537" y="2"/>
                    </a:cubicBezTo>
                    <a:cubicBezTo>
                      <a:pt x="515" y="1"/>
                      <a:pt x="493" y="1"/>
                      <a:pt x="472"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7"/>
              <p:cNvSpPr/>
              <p:nvPr/>
            </p:nvSpPr>
            <p:spPr>
              <a:xfrm>
                <a:off x="623425" y="2049050"/>
                <a:ext cx="8750" cy="40450"/>
              </a:xfrm>
              <a:custGeom>
                <a:rect b="b" l="l" r="r" t="t"/>
                <a:pathLst>
                  <a:path extrusionOk="0" h="1618" w="350">
                    <a:moveTo>
                      <a:pt x="326" y="0"/>
                    </a:moveTo>
                    <a:cubicBezTo>
                      <a:pt x="293" y="0"/>
                      <a:pt x="227" y="72"/>
                      <a:pt x="160" y="205"/>
                    </a:cubicBezTo>
                    <a:cubicBezTo>
                      <a:pt x="87" y="351"/>
                      <a:pt x="15" y="554"/>
                      <a:pt x="0" y="802"/>
                    </a:cubicBezTo>
                    <a:cubicBezTo>
                      <a:pt x="0" y="1063"/>
                      <a:pt x="73" y="1267"/>
                      <a:pt x="146" y="1412"/>
                    </a:cubicBezTo>
                    <a:cubicBezTo>
                      <a:pt x="199" y="1545"/>
                      <a:pt x="277" y="1618"/>
                      <a:pt x="289" y="1618"/>
                    </a:cubicBezTo>
                    <a:cubicBezTo>
                      <a:pt x="290" y="1618"/>
                      <a:pt x="291" y="1617"/>
                      <a:pt x="291" y="1616"/>
                    </a:cubicBezTo>
                    <a:cubicBezTo>
                      <a:pt x="335" y="1587"/>
                      <a:pt x="116" y="1267"/>
                      <a:pt x="131" y="816"/>
                    </a:cubicBezTo>
                    <a:cubicBezTo>
                      <a:pt x="131" y="351"/>
                      <a:pt x="349" y="45"/>
                      <a:pt x="335" y="2"/>
                    </a:cubicBezTo>
                    <a:cubicBezTo>
                      <a:pt x="332" y="1"/>
                      <a:pt x="329" y="0"/>
                      <a:pt x="326"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7"/>
              <p:cNvSpPr/>
              <p:nvPr/>
            </p:nvSpPr>
            <p:spPr>
              <a:xfrm>
                <a:off x="763000" y="1946575"/>
                <a:ext cx="34925" cy="101800"/>
              </a:xfrm>
              <a:custGeom>
                <a:rect b="b" l="l" r="r" t="t"/>
                <a:pathLst>
                  <a:path extrusionOk="0" h="4072" w="1397">
                    <a:moveTo>
                      <a:pt x="437" y="1"/>
                    </a:moveTo>
                    <a:cubicBezTo>
                      <a:pt x="422" y="1"/>
                      <a:pt x="291" y="262"/>
                      <a:pt x="175" y="699"/>
                    </a:cubicBezTo>
                    <a:cubicBezTo>
                      <a:pt x="131" y="917"/>
                      <a:pt x="73" y="1178"/>
                      <a:pt x="30" y="1469"/>
                    </a:cubicBezTo>
                    <a:cubicBezTo>
                      <a:pt x="15" y="1615"/>
                      <a:pt x="15" y="1789"/>
                      <a:pt x="0" y="1949"/>
                    </a:cubicBezTo>
                    <a:cubicBezTo>
                      <a:pt x="0" y="2109"/>
                      <a:pt x="0" y="2312"/>
                      <a:pt x="146" y="2458"/>
                    </a:cubicBezTo>
                    <a:cubicBezTo>
                      <a:pt x="291" y="2603"/>
                      <a:pt x="495" y="2618"/>
                      <a:pt x="640" y="2661"/>
                    </a:cubicBezTo>
                    <a:cubicBezTo>
                      <a:pt x="786" y="2691"/>
                      <a:pt x="902" y="2763"/>
                      <a:pt x="1018" y="2850"/>
                    </a:cubicBezTo>
                    <a:cubicBezTo>
                      <a:pt x="1207" y="3054"/>
                      <a:pt x="1294" y="3316"/>
                      <a:pt x="1251" y="3534"/>
                    </a:cubicBezTo>
                    <a:cubicBezTo>
                      <a:pt x="1207" y="3752"/>
                      <a:pt x="1105" y="3897"/>
                      <a:pt x="1033" y="3985"/>
                    </a:cubicBezTo>
                    <a:cubicBezTo>
                      <a:pt x="946" y="4043"/>
                      <a:pt x="873" y="4072"/>
                      <a:pt x="887" y="4072"/>
                    </a:cubicBezTo>
                    <a:cubicBezTo>
                      <a:pt x="887" y="4072"/>
                      <a:pt x="960" y="4057"/>
                      <a:pt x="1076" y="3985"/>
                    </a:cubicBezTo>
                    <a:cubicBezTo>
                      <a:pt x="1164" y="3912"/>
                      <a:pt x="1294" y="3752"/>
                      <a:pt x="1338" y="3505"/>
                    </a:cubicBezTo>
                    <a:cubicBezTo>
                      <a:pt x="1396" y="3272"/>
                      <a:pt x="1324" y="2967"/>
                      <a:pt x="1105" y="2749"/>
                    </a:cubicBezTo>
                    <a:cubicBezTo>
                      <a:pt x="1004" y="2632"/>
                      <a:pt x="829" y="2545"/>
                      <a:pt x="669" y="2516"/>
                    </a:cubicBezTo>
                    <a:cubicBezTo>
                      <a:pt x="509" y="2472"/>
                      <a:pt x="349" y="2458"/>
                      <a:pt x="248" y="2342"/>
                    </a:cubicBezTo>
                    <a:cubicBezTo>
                      <a:pt x="160" y="2240"/>
                      <a:pt x="146" y="2080"/>
                      <a:pt x="146" y="1934"/>
                    </a:cubicBezTo>
                    <a:cubicBezTo>
                      <a:pt x="146" y="1760"/>
                      <a:pt x="146" y="1615"/>
                      <a:pt x="160" y="1469"/>
                    </a:cubicBezTo>
                    <a:cubicBezTo>
                      <a:pt x="175" y="1178"/>
                      <a:pt x="233" y="931"/>
                      <a:pt x="277" y="713"/>
                    </a:cubicBezTo>
                    <a:cubicBezTo>
                      <a:pt x="364" y="277"/>
                      <a:pt x="451" y="15"/>
                      <a:pt x="437"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7"/>
              <p:cNvSpPr/>
              <p:nvPr/>
            </p:nvSpPr>
            <p:spPr>
              <a:xfrm>
                <a:off x="712100" y="1995250"/>
                <a:ext cx="5475" cy="33150"/>
              </a:xfrm>
              <a:custGeom>
                <a:rect b="b" l="l" r="r" t="t"/>
                <a:pathLst>
                  <a:path extrusionOk="0" h="1326" w="219">
                    <a:moveTo>
                      <a:pt x="36" y="0"/>
                    </a:moveTo>
                    <a:cubicBezTo>
                      <a:pt x="34" y="0"/>
                      <a:pt x="32" y="1"/>
                      <a:pt x="30" y="2"/>
                    </a:cubicBezTo>
                    <a:cubicBezTo>
                      <a:pt x="1" y="2"/>
                      <a:pt x="1" y="307"/>
                      <a:pt x="30" y="671"/>
                    </a:cubicBezTo>
                    <a:cubicBezTo>
                      <a:pt x="87" y="1026"/>
                      <a:pt x="144" y="1326"/>
                      <a:pt x="173" y="1326"/>
                    </a:cubicBezTo>
                    <a:cubicBezTo>
                      <a:pt x="174" y="1326"/>
                      <a:pt x="175" y="1325"/>
                      <a:pt x="175" y="1325"/>
                    </a:cubicBezTo>
                    <a:cubicBezTo>
                      <a:pt x="219" y="1325"/>
                      <a:pt x="219" y="1020"/>
                      <a:pt x="175" y="656"/>
                    </a:cubicBezTo>
                    <a:cubicBezTo>
                      <a:pt x="147" y="308"/>
                      <a:pt x="80" y="0"/>
                      <a:pt x="36"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7"/>
              <p:cNvSpPr/>
              <p:nvPr/>
            </p:nvSpPr>
            <p:spPr>
              <a:xfrm>
                <a:off x="818625" y="1979300"/>
                <a:ext cx="5100" cy="37825"/>
              </a:xfrm>
              <a:custGeom>
                <a:rect b="b" l="l" r="r" t="t"/>
                <a:pathLst>
                  <a:path extrusionOk="0" h="1513" w="204">
                    <a:moveTo>
                      <a:pt x="44" y="0"/>
                    </a:moveTo>
                    <a:cubicBezTo>
                      <a:pt x="0" y="0"/>
                      <a:pt x="0" y="349"/>
                      <a:pt x="44" y="771"/>
                    </a:cubicBezTo>
                    <a:cubicBezTo>
                      <a:pt x="58" y="1178"/>
                      <a:pt x="131" y="1512"/>
                      <a:pt x="174" y="1512"/>
                    </a:cubicBezTo>
                    <a:cubicBezTo>
                      <a:pt x="204" y="1512"/>
                      <a:pt x="204" y="1163"/>
                      <a:pt x="174" y="742"/>
                    </a:cubicBezTo>
                    <a:cubicBezTo>
                      <a:pt x="131" y="335"/>
                      <a:pt x="73" y="0"/>
                      <a:pt x="44"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7"/>
              <p:cNvSpPr/>
              <p:nvPr/>
            </p:nvSpPr>
            <p:spPr>
              <a:xfrm>
                <a:off x="688850" y="1937225"/>
                <a:ext cx="52000" cy="32650"/>
              </a:xfrm>
              <a:custGeom>
                <a:rect b="b" l="l" r="r" t="t"/>
                <a:pathLst>
                  <a:path extrusionOk="0" h="1306" w="2080">
                    <a:moveTo>
                      <a:pt x="1534" y="0"/>
                    </a:moveTo>
                    <a:cubicBezTo>
                      <a:pt x="1324" y="0"/>
                      <a:pt x="1062" y="65"/>
                      <a:pt x="800" y="200"/>
                    </a:cubicBezTo>
                    <a:cubicBezTo>
                      <a:pt x="291" y="447"/>
                      <a:pt x="0" y="869"/>
                      <a:pt x="131" y="1116"/>
                    </a:cubicBezTo>
                    <a:cubicBezTo>
                      <a:pt x="202" y="1243"/>
                      <a:pt x="358" y="1305"/>
                      <a:pt x="557" y="1305"/>
                    </a:cubicBezTo>
                    <a:cubicBezTo>
                      <a:pt x="768" y="1305"/>
                      <a:pt x="1026" y="1236"/>
                      <a:pt x="1280" y="1102"/>
                    </a:cubicBezTo>
                    <a:cubicBezTo>
                      <a:pt x="1789" y="854"/>
                      <a:pt x="2079" y="433"/>
                      <a:pt x="1949" y="171"/>
                    </a:cubicBezTo>
                    <a:cubicBezTo>
                      <a:pt x="1885" y="58"/>
                      <a:pt x="1733" y="0"/>
                      <a:pt x="1534"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7"/>
              <p:cNvSpPr/>
              <p:nvPr/>
            </p:nvSpPr>
            <p:spPr>
              <a:xfrm>
                <a:off x="795350" y="1930825"/>
                <a:ext cx="52000" cy="30100"/>
              </a:xfrm>
              <a:custGeom>
                <a:rect b="b" l="l" r="r" t="t"/>
                <a:pathLst>
                  <a:path extrusionOk="0" h="1204" w="2080">
                    <a:moveTo>
                      <a:pt x="609" y="0"/>
                    </a:moveTo>
                    <a:cubicBezTo>
                      <a:pt x="343" y="0"/>
                      <a:pt x="140" y="88"/>
                      <a:pt x="88" y="253"/>
                    </a:cubicBezTo>
                    <a:cubicBezTo>
                      <a:pt x="0" y="529"/>
                      <a:pt x="335" y="892"/>
                      <a:pt x="873" y="1081"/>
                    </a:cubicBezTo>
                    <a:cubicBezTo>
                      <a:pt x="1086" y="1164"/>
                      <a:pt x="1297" y="1204"/>
                      <a:pt x="1478" y="1204"/>
                    </a:cubicBezTo>
                    <a:cubicBezTo>
                      <a:pt x="1741" y="1204"/>
                      <a:pt x="1941" y="1120"/>
                      <a:pt x="1992" y="965"/>
                    </a:cubicBezTo>
                    <a:cubicBezTo>
                      <a:pt x="2080" y="689"/>
                      <a:pt x="1731" y="325"/>
                      <a:pt x="1207" y="122"/>
                    </a:cubicBezTo>
                    <a:cubicBezTo>
                      <a:pt x="997" y="40"/>
                      <a:pt x="788" y="0"/>
                      <a:pt x="609"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7"/>
              <p:cNvSpPr/>
              <p:nvPr/>
            </p:nvSpPr>
            <p:spPr>
              <a:xfrm>
                <a:off x="599800" y="1844625"/>
                <a:ext cx="251925" cy="171050"/>
              </a:xfrm>
              <a:custGeom>
                <a:rect b="b" l="l" r="r" t="t"/>
                <a:pathLst>
                  <a:path extrusionOk="0" h="6842" w="10077">
                    <a:moveTo>
                      <a:pt x="7541" y="0"/>
                    </a:moveTo>
                    <a:cubicBezTo>
                      <a:pt x="7047" y="0"/>
                      <a:pt x="6548" y="137"/>
                      <a:pt x="6049" y="211"/>
                    </a:cubicBezTo>
                    <a:cubicBezTo>
                      <a:pt x="4944" y="357"/>
                      <a:pt x="3868" y="415"/>
                      <a:pt x="2806" y="793"/>
                    </a:cubicBezTo>
                    <a:cubicBezTo>
                      <a:pt x="1803" y="1142"/>
                      <a:pt x="785" y="1694"/>
                      <a:pt x="349" y="2697"/>
                    </a:cubicBezTo>
                    <a:cubicBezTo>
                      <a:pt x="44" y="3424"/>
                      <a:pt x="15" y="4297"/>
                      <a:pt x="15" y="5067"/>
                    </a:cubicBezTo>
                    <a:cubicBezTo>
                      <a:pt x="15" y="5547"/>
                      <a:pt x="0" y="6245"/>
                      <a:pt x="364" y="6623"/>
                    </a:cubicBezTo>
                    <a:cubicBezTo>
                      <a:pt x="513" y="6782"/>
                      <a:pt x="694" y="6842"/>
                      <a:pt x="887" y="6842"/>
                    </a:cubicBezTo>
                    <a:cubicBezTo>
                      <a:pt x="1241" y="6842"/>
                      <a:pt x="1633" y="6643"/>
                      <a:pt x="1934" y="6492"/>
                    </a:cubicBezTo>
                    <a:cubicBezTo>
                      <a:pt x="2545" y="6172"/>
                      <a:pt x="3112" y="5678"/>
                      <a:pt x="3548" y="5111"/>
                    </a:cubicBezTo>
                    <a:cubicBezTo>
                      <a:pt x="4304" y="4108"/>
                      <a:pt x="4856" y="2828"/>
                      <a:pt x="4624" y="1563"/>
                    </a:cubicBezTo>
                    <a:lnTo>
                      <a:pt x="4624" y="1563"/>
                    </a:lnTo>
                    <a:cubicBezTo>
                      <a:pt x="5322" y="2189"/>
                      <a:pt x="6310" y="2334"/>
                      <a:pt x="7212" y="2421"/>
                    </a:cubicBezTo>
                    <a:cubicBezTo>
                      <a:pt x="7463" y="2447"/>
                      <a:pt x="7855" y="2492"/>
                      <a:pt x="8262" y="2492"/>
                    </a:cubicBezTo>
                    <a:cubicBezTo>
                      <a:pt x="8986" y="2492"/>
                      <a:pt x="9762" y="2350"/>
                      <a:pt x="9902" y="1709"/>
                    </a:cubicBezTo>
                    <a:cubicBezTo>
                      <a:pt x="10076" y="953"/>
                      <a:pt x="8695" y="211"/>
                      <a:pt x="8084" y="66"/>
                    </a:cubicBezTo>
                    <a:cubicBezTo>
                      <a:pt x="7904" y="19"/>
                      <a:pt x="7723" y="0"/>
                      <a:pt x="7541" y="0"/>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7"/>
              <p:cNvSpPr/>
              <p:nvPr/>
            </p:nvSpPr>
            <p:spPr>
              <a:xfrm>
                <a:off x="450750" y="2206475"/>
                <a:ext cx="161050" cy="259550"/>
              </a:xfrm>
              <a:custGeom>
                <a:rect b="b" l="l" r="r" t="t"/>
                <a:pathLst>
                  <a:path extrusionOk="0" h="10382" w="6442">
                    <a:moveTo>
                      <a:pt x="6442" y="1"/>
                    </a:moveTo>
                    <a:lnTo>
                      <a:pt x="6442" y="1"/>
                    </a:lnTo>
                    <a:cubicBezTo>
                      <a:pt x="6326" y="15"/>
                      <a:pt x="6195" y="30"/>
                      <a:pt x="6093" y="73"/>
                    </a:cubicBezTo>
                    <a:lnTo>
                      <a:pt x="6093" y="76"/>
                    </a:lnTo>
                    <a:lnTo>
                      <a:pt x="6093" y="76"/>
                    </a:lnTo>
                    <a:cubicBezTo>
                      <a:pt x="6211" y="45"/>
                      <a:pt x="6328" y="20"/>
                      <a:pt x="6442" y="1"/>
                    </a:cubicBezTo>
                    <a:close/>
                    <a:moveTo>
                      <a:pt x="6093" y="76"/>
                    </a:moveTo>
                    <a:cubicBezTo>
                      <a:pt x="4797" y="422"/>
                      <a:pt x="3269" y="1544"/>
                      <a:pt x="1644" y="4595"/>
                    </a:cubicBezTo>
                    <a:lnTo>
                      <a:pt x="1" y="7648"/>
                    </a:lnTo>
                    <a:cubicBezTo>
                      <a:pt x="1" y="7648"/>
                      <a:pt x="1" y="7648"/>
                      <a:pt x="1" y="7648"/>
                    </a:cubicBezTo>
                    <a:cubicBezTo>
                      <a:pt x="26" y="7648"/>
                      <a:pt x="1972" y="10237"/>
                      <a:pt x="5104" y="10382"/>
                    </a:cubicBezTo>
                    <a:cubicBezTo>
                      <a:pt x="4479" y="6602"/>
                      <a:pt x="6384" y="4653"/>
                      <a:pt x="6384" y="4653"/>
                    </a:cubicBezTo>
                    <a:lnTo>
                      <a:pt x="6093" y="76"/>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7"/>
              <p:cNvSpPr/>
              <p:nvPr/>
            </p:nvSpPr>
            <p:spPr>
              <a:xfrm>
                <a:off x="464575" y="2368225"/>
                <a:ext cx="111250" cy="68375"/>
              </a:xfrm>
              <a:custGeom>
                <a:rect b="b" l="l" r="r" t="t"/>
                <a:pathLst>
                  <a:path extrusionOk="0" h="2735" w="4450">
                    <a:moveTo>
                      <a:pt x="88" y="1"/>
                    </a:moveTo>
                    <a:lnTo>
                      <a:pt x="0" y="161"/>
                    </a:lnTo>
                    <a:lnTo>
                      <a:pt x="73" y="233"/>
                    </a:lnTo>
                    <a:cubicBezTo>
                      <a:pt x="247" y="437"/>
                      <a:pt x="451" y="597"/>
                      <a:pt x="669" y="800"/>
                    </a:cubicBezTo>
                    <a:cubicBezTo>
                      <a:pt x="1105" y="1178"/>
                      <a:pt x="1629" y="1542"/>
                      <a:pt x="2210" y="1876"/>
                    </a:cubicBezTo>
                    <a:cubicBezTo>
                      <a:pt x="2792" y="2196"/>
                      <a:pt x="3388" y="2443"/>
                      <a:pt x="3955" y="2603"/>
                    </a:cubicBezTo>
                    <a:cubicBezTo>
                      <a:pt x="4115" y="2661"/>
                      <a:pt x="4290" y="2690"/>
                      <a:pt x="4449" y="2734"/>
                    </a:cubicBezTo>
                    <a:cubicBezTo>
                      <a:pt x="4449" y="2676"/>
                      <a:pt x="4435" y="2603"/>
                      <a:pt x="4435" y="2545"/>
                    </a:cubicBezTo>
                    <a:cubicBezTo>
                      <a:pt x="4290" y="2516"/>
                      <a:pt x="4159" y="2458"/>
                      <a:pt x="4013" y="2414"/>
                    </a:cubicBezTo>
                    <a:cubicBezTo>
                      <a:pt x="3461" y="2240"/>
                      <a:pt x="2908" y="2007"/>
                      <a:pt x="2327" y="1687"/>
                    </a:cubicBezTo>
                    <a:cubicBezTo>
                      <a:pt x="1760" y="1367"/>
                      <a:pt x="1236" y="1018"/>
                      <a:pt x="800" y="655"/>
                    </a:cubicBezTo>
                    <a:cubicBezTo>
                      <a:pt x="582" y="480"/>
                      <a:pt x="378" y="291"/>
                      <a:pt x="189" y="117"/>
                    </a:cubicBezTo>
                    <a:lnTo>
                      <a:pt x="88" y="1"/>
                    </a:ln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7"/>
              <p:cNvSpPr/>
              <p:nvPr/>
            </p:nvSpPr>
            <p:spPr>
              <a:xfrm>
                <a:off x="899675" y="2306800"/>
                <a:ext cx="78175" cy="92350"/>
              </a:xfrm>
              <a:custGeom>
                <a:rect b="b" l="l" r="r" t="t"/>
                <a:pathLst>
                  <a:path extrusionOk="0" h="3694" w="3127">
                    <a:moveTo>
                      <a:pt x="2981" y="0"/>
                    </a:moveTo>
                    <a:cubicBezTo>
                      <a:pt x="2618" y="626"/>
                      <a:pt x="2167" y="1280"/>
                      <a:pt x="1643" y="1920"/>
                    </a:cubicBezTo>
                    <a:cubicBezTo>
                      <a:pt x="1120" y="2516"/>
                      <a:pt x="582" y="3039"/>
                      <a:pt x="29" y="3461"/>
                    </a:cubicBezTo>
                    <a:cubicBezTo>
                      <a:pt x="15" y="3475"/>
                      <a:pt x="0" y="3475"/>
                      <a:pt x="0" y="3490"/>
                    </a:cubicBezTo>
                    <a:cubicBezTo>
                      <a:pt x="15" y="3563"/>
                      <a:pt x="15" y="3635"/>
                      <a:pt x="29" y="3694"/>
                    </a:cubicBezTo>
                    <a:cubicBezTo>
                      <a:pt x="73" y="3650"/>
                      <a:pt x="102" y="3635"/>
                      <a:pt x="160" y="3606"/>
                    </a:cubicBezTo>
                    <a:cubicBezTo>
                      <a:pt x="727" y="3185"/>
                      <a:pt x="1294" y="2661"/>
                      <a:pt x="1818" y="2036"/>
                    </a:cubicBezTo>
                    <a:cubicBezTo>
                      <a:pt x="2341" y="1396"/>
                      <a:pt x="2777" y="771"/>
                      <a:pt x="3126" y="146"/>
                    </a:cubicBezTo>
                    <a:cubicBezTo>
                      <a:pt x="3054" y="117"/>
                      <a:pt x="3010" y="59"/>
                      <a:pt x="2981"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7"/>
              <p:cNvSpPr/>
              <p:nvPr/>
            </p:nvSpPr>
            <p:spPr>
              <a:xfrm>
                <a:off x="725200" y="2391850"/>
                <a:ext cx="375500" cy="168800"/>
              </a:xfrm>
              <a:custGeom>
                <a:rect b="b" l="l" r="r" t="t"/>
                <a:pathLst>
                  <a:path extrusionOk="0" h="6752" w="15020">
                    <a:moveTo>
                      <a:pt x="9029" y="1"/>
                    </a:moveTo>
                    <a:lnTo>
                      <a:pt x="9029" y="1"/>
                    </a:lnTo>
                    <a:cubicBezTo>
                      <a:pt x="9059" y="15"/>
                      <a:pt x="9073" y="44"/>
                      <a:pt x="9073" y="59"/>
                    </a:cubicBezTo>
                    <a:cubicBezTo>
                      <a:pt x="8243" y="20"/>
                      <a:pt x="7412" y="1"/>
                      <a:pt x="6581" y="1"/>
                    </a:cubicBezTo>
                    <a:cubicBezTo>
                      <a:pt x="4588" y="1"/>
                      <a:pt x="2596" y="114"/>
                      <a:pt x="625" y="350"/>
                    </a:cubicBezTo>
                    <a:cubicBezTo>
                      <a:pt x="218" y="408"/>
                      <a:pt x="0" y="3912"/>
                      <a:pt x="0" y="4363"/>
                    </a:cubicBezTo>
                    <a:cubicBezTo>
                      <a:pt x="0" y="4435"/>
                      <a:pt x="0" y="4508"/>
                      <a:pt x="44" y="4566"/>
                    </a:cubicBezTo>
                    <a:cubicBezTo>
                      <a:pt x="88" y="4639"/>
                      <a:pt x="160" y="4653"/>
                      <a:pt x="262" y="4668"/>
                    </a:cubicBezTo>
                    <a:cubicBezTo>
                      <a:pt x="1658" y="5002"/>
                      <a:pt x="2966" y="5453"/>
                      <a:pt x="4406" y="5744"/>
                    </a:cubicBezTo>
                    <a:cubicBezTo>
                      <a:pt x="5249" y="5904"/>
                      <a:pt x="6107" y="6093"/>
                      <a:pt x="6965" y="6253"/>
                    </a:cubicBezTo>
                    <a:cubicBezTo>
                      <a:pt x="8151" y="6490"/>
                      <a:pt x="9485" y="6752"/>
                      <a:pt x="10774" y="6752"/>
                    </a:cubicBezTo>
                    <a:cubicBezTo>
                      <a:pt x="11461" y="6752"/>
                      <a:pt x="12134" y="6677"/>
                      <a:pt x="12766" y="6485"/>
                    </a:cubicBezTo>
                    <a:cubicBezTo>
                      <a:pt x="14816" y="5875"/>
                      <a:pt x="15020" y="3490"/>
                      <a:pt x="14191" y="1833"/>
                    </a:cubicBezTo>
                    <a:cubicBezTo>
                      <a:pt x="14075" y="1542"/>
                      <a:pt x="13900" y="1280"/>
                      <a:pt x="13711" y="1019"/>
                    </a:cubicBezTo>
                    <a:cubicBezTo>
                      <a:pt x="12185" y="582"/>
                      <a:pt x="10614" y="233"/>
                      <a:pt x="9029"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7"/>
              <p:cNvSpPr/>
              <p:nvPr/>
            </p:nvSpPr>
            <p:spPr>
              <a:xfrm>
                <a:off x="863675" y="2390200"/>
                <a:ext cx="161800" cy="14775"/>
              </a:xfrm>
              <a:custGeom>
                <a:rect b="b" l="l" r="r" t="t"/>
                <a:pathLst>
                  <a:path extrusionOk="0" h="591" w="6472">
                    <a:moveTo>
                      <a:pt x="2129" y="1"/>
                    </a:moveTo>
                    <a:cubicBezTo>
                      <a:pt x="1677" y="1"/>
                      <a:pt x="1273" y="20"/>
                      <a:pt x="946" y="52"/>
                    </a:cubicBezTo>
                    <a:cubicBezTo>
                      <a:pt x="364" y="110"/>
                      <a:pt x="1" y="154"/>
                      <a:pt x="1" y="198"/>
                    </a:cubicBezTo>
                    <a:cubicBezTo>
                      <a:pt x="1" y="210"/>
                      <a:pt x="66" y="214"/>
                      <a:pt x="185" y="214"/>
                    </a:cubicBezTo>
                    <a:cubicBezTo>
                      <a:pt x="347" y="214"/>
                      <a:pt x="610" y="206"/>
                      <a:pt x="946" y="198"/>
                    </a:cubicBezTo>
                    <a:cubicBezTo>
                      <a:pt x="1159" y="192"/>
                      <a:pt x="1405" y="189"/>
                      <a:pt x="1675" y="189"/>
                    </a:cubicBezTo>
                    <a:cubicBezTo>
                      <a:pt x="2142" y="189"/>
                      <a:pt x="2681" y="199"/>
                      <a:pt x="3243" y="227"/>
                    </a:cubicBezTo>
                    <a:cubicBezTo>
                      <a:pt x="4130" y="285"/>
                      <a:pt x="4930" y="372"/>
                      <a:pt x="5512" y="474"/>
                    </a:cubicBezTo>
                    <a:cubicBezTo>
                      <a:pt x="5968" y="541"/>
                      <a:pt x="6288" y="590"/>
                      <a:pt x="6413" y="590"/>
                    </a:cubicBezTo>
                    <a:cubicBezTo>
                      <a:pt x="6451" y="590"/>
                      <a:pt x="6471" y="586"/>
                      <a:pt x="6471" y="576"/>
                    </a:cubicBezTo>
                    <a:cubicBezTo>
                      <a:pt x="6471" y="561"/>
                      <a:pt x="6137" y="445"/>
                      <a:pt x="5555" y="314"/>
                    </a:cubicBezTo>
                    <a:cubicBezTo>
                      <a:pt x="4974" y="198"/>
                      <a:pt x="4174" y="81"/>
                      <a:pt x="3258" y="38"/>
                    </a:cubicBezTo>
                    <a:cubicBezTo>
                      <a:pt x="2863" y="12"/>
                      <a:pt x="2481" y="1"/>
                      <a:pt x="2129" y="1"/>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7"/>
              <p:cNvSpPr/>
              <p:nvPr/>
            </p:nvSpPr>
            <p:spPr>
              <a:xfrm>
                <a:off x="621600" y="2395125"/>
                <a:ext cx="169400" cy="124700"/>
              </a:xfrm>
              <a:custGeom>
                <a:rect b="b" l="l" r="r" t="t"/>
                <a:pathLst>
                  <a:path extrusionOk="0" h="4988" w="6776">
                    <a:moveTo>
                      <a:pt x="6776" y="1"/>
                    </a:moveTo>
                    <a:lnTo>
                      <a:pt x="6776" y="1"/>
                    </a:lnTo>
                    <a:cubicBezTo>
                      <a:pt x="6174" y="63"/>
                      <a:pt x="5529" y="169"/>
                      <a:pt x="4915" y="169"/>
                    </a:cubicBezTo>
                    <a:cubicBezTo>
                      <a:pt x="4817" y="169"/>
                      <a:pt x="4720" y="167"/>
                      <a:pt x="4624" y="161"/>
                    </a:cubicBezTo>
                    <a:cubicBezTo>
                      <a:pt x="4496" y="150"/>
                      <a:pt x="4366" y="145"/>
                      <a:pt x="4237" y="145"/>
                    </a:cubicBezTo>
                    <a:cubicBezTo>
                      <a:pt x="3646" y="145"/>
                      <a:pt x="3044" y="245"/>
                      <a:pt x="2472" y="364"/>
                    </a:cubicBezTo>
                    <a:cubicBezTo>
                      <a:pt x="1673" y="524"/>
                      <a:pt x="597" y="786"/>
                      <a:pt x="204" y="1600"/>
                    </a:cubicBezTo>
                    <a:cubicBezTo>
                      <a:pt x="189" y="1658"/>
                      <a:pt x="160" y="1687"/>
                      <a:pt x="160" y="1745"/>
                    </a:cubicBezTo>
                    <a:cubicBezTo>
                      <a:pt x="189" y="1818"/>
                      <a:pt x="262" y="1833"/>
                      <a:pt x="335" y="1833"/>
                    </a:cubicBezTo>
                    <a:cubicBezTo>
                      <a:pt x="509" y="1818"/>
                      <a:pt x="713" y="1600"/>
                      <a:pt x="873" y="1513"/>
                    </a:cubicBezTo>
                    <a:cubicBezTo>
                      <a:pt x="1105" y="1382"/>
                      <a:pt x="1367" y="1266"/>
                      <a:pt x="1643" y="1193"/>
                    </a:cubicBezTo>
                    <a:cubicBezTo>
                      <a:pt x="2066" y="1064"/>
                      <a:pt x="2499" y="991"/>
                      <a:pt x="2941" y="991"/>
                    </a:cubicBezTo>
                    <a:cubicBezTo>
                      <a:pt x="3046" y="991"/>
                      <a:pt x="3151" y="995"/>
                      <a:pt x="3257" y="1004"/>
                    </a:cubicBezTo>
                    <a:cubicBezTo>
                      <a:pt x="2923" y="1091"/>
                      <a:pt x="2618" y="1236"/>
                      <a:pt x="2298" y="1309"/>
                    </a:cubicBezTo>
                    <a:cubicBezTo>
                      <a:pt x="2007" y="1382"/>
                      <a:pt x="1760" y="1440"/>
                      <a:pt x="1498" y="1585"/>
                    </a:cubicBezTo>
                    <a:cubicBezTo>
                      <a:pt x="1178" y="1731"/>
                      <a:pt x="887" y="1920"/>
                      <a:pt x="640" y="2167"/>
                    </a:cubicBezTo>
                    <a:cubicBezTo>
                      <a:pt x="408" y="2385"/>
                      <a:pt x="131" y="2603"/>
                      <a:pt x="15" y="2909"/>
                    </a:cubicBezTo>
                    <a:cubicBezTo>
                      <a:pt x="0" y="2938"/>
                      <a:pt x="0" y="2981"/>
                      <a:pt x="15" y="3010"/>
                    </a:cubicBezTo>
                    <a:cubicBezTo>
                      <a:pt x="44" y="3054"/>
                      <a:pt x="88" y="3068"/>
                      <a:pt x="131" y="3068"/>
                    </a:cubicBezTo>
                    <a:cubicBezTo>
                      <a:pt x="160" y="3068"/>
                      <a:pt x="204" y="3039"/>
                      <a:pt x="233" y="3010"/>
                    </a:cubicBezTo>
                    <a:cubicBezTo>
                      <a:pt x="684" y="2719"/>
                      <a:pt x="1076" y="2356"/>
                      <a:pt x="1556" y="2123"/>
                    </a:cubicBezTo>
                    <a:cubicBezTo>
                      <a:pt x="2065" y="1891"/>
                      <a:pt x="2632" y="1745"/>
                      <a:pt x="3199" y="1702"/>
                    </a:cubicBezTo>
                    <a:lnTo>
                      <a:pt x="3199" y="1702"/>
                    </a:lnTo>
                    <a:cubicBezTo>
                      <a:pt x="2559" y="1934"/>
                      <a:pt x="1905" y="2182"/>
                      <a:pt x="1338" y="2560"/>
                    </a:cubicBezTo>
                    <a:cubicBezTo>
                      <a:pt x="1047" y="2734"/>
                      <a:pt x="800" y="2981"/>
                      <a:pt x="582" y="3228"/>
                    </a:cubicBezTo>
                    <a:cubicBezTo>
                      <a:pt x="422" y="3417"/>
                      <a:pt x="219" y="3708"/>
                      <a:pt x="160" y="3941"/>
                    </a:cubicBezTo>
                    <a:cubicBezTo>
                      <a:pt x="135" y="4068"/>
                      <a:pt x="171" y="4114"/>
                      <a:pt x="237" y="4114"/>
                    </a:cubicBezTo>
                    <a:cubicBezTo>
                      <a:pt x="399" y="4114"/>
                      <a:pt x="742" y="3834"/>
                      <a:pt x="815" y="3752"/>
                    </a:cubicBezTo>
                    <a:cubicBezTo>
                      <a:pt x="1440" y="3170"/>
                      <a:pt x="2167" y="2690"/>
                      <a:pt x="2981" y="2487"/>
                    </a:cubicBezTo>
                    <a:lnTo>
                      <a:pt x="2981" y="2487"/>
                    </a:lnTo>
                    <a:cubicBezTo>
                      <a:pt x="2414" y="2778"/>
                      <a:pt x="1876" y="3141"/>
                      <a:pt x="1382" y="3563"/>
                    </a:cubicBezTo>
                    <a:cubicBezTo>
                      <a:pt x="1091" y="3795"/>
                      <a:pt x="873" y="4028"/>
                      <a:pt x="800" y="4406"/>
                    </a:cubicBezTo>
                    <a:cubicBezTo>
                      <a:pt x="800" y="4464"/>
                      <a:pt x="786" y="4522"/>
                      <a:pt x="815" y="4581"/>
                    </a:cubicBezTo>
                    <a:cubicBezTo>
                      <a:pt x="840" y="4598"/>
                      <a:pt x="866" y="4605"/>
                      <a:pt x="894" y="4605"/>
                    </a:cubicBezTo>
                    <a:cubicBezTo>
                      <a:pt x="914" y="4605"/>
                      <a:pt x="936" y="4601"/>
                      <a:pt x="960" y="4595"/>
                    </a:cubicBezTo>
                    <a:cubicBezTo>
                      <a:pt x="1018" y="4581"/>
                      <a:pt x="1047" y="4537"/>
                      <a:pt x="1091" y="4508"/>
                    </a:cubicBezTo>
                    <a:cubicBezTo>
                      <a:pt x="1396" y="4217"/>
                      <a:pt x="1832" y="3970"/>
                      <a:pt x="2269" y="3897"/>
                    </a:cubicBezTo>
                    <a:cubicBezTo>
                      <a:pt x="2335" y="3887"/>
                      <a:pt x="2400" y="3882"/>
                      <a:pt x="2464" y="3882"/>
                    </a:cubicBezTo>
                    <a:cubicBezTo>
                      <a:pt x="3047" y="3882"/>
                      <a:pt x="3549" y="4269"/>
                      <a:pt x="4086" y="4479"/>
                    </a:cubicBezTo>
                    <a:cubicBezTo>
                      <a:pt x="4755" y="4741"/>
                      <a:pt x="5467" y="4915"/>
                      <a:pt x="6180" y="4988"/>
                    </a:cubicBezTo>
                    <a:lnTo>
                      <a:pt x="6776"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7"/>
              <p:cNvSpPr/>
              <p:nvPr/>
            </p:nvSpPr>
            <p:spPr>
              <a:xfrm>
                <a:off x="1671375" y="3010525"/>
                <a:ext cx="210125" cy="255925"/>
              </a:xfrm>
              <a:custGeom>
                <a:rect b="b" l="l" r="r" t="t"/>
                <a:pathLst>
                  <a:path extrusionOk="0" h="10237" w="8405">
                    <a:moveTo>
                      <a:pt x="8404" y="0"/>
                    </a:moveTo>
                    <a:lnTo>
                      <a:pt x="0" y="509"/>
                    </a:lnTo>
                    <a:lnTo>
                      <a:pt x="2487" y="5700"/>
                    </a:lnTo>
                    <a:lnTo>
                      <a:pt x="6267" y="5569"/>
                    </a:lnTo>
                    <a:lnTo>
                      <a:pt x="6267" y="5569"/>
                    </a:lnTo>
                    <a:cubicBezTo>
                      <a:pt x="6267" y="5569"/>
                      <a:pt x="5845" y="9364"/>
                      <a:pt x="8244" y="10236"/>
                    </a:cubicBezTo>
                    <a:lnTo>
                      <a:pt x="8390" y="2138"/>
                    </a:lnTo>
                    <a:lnTo>
                      <a:pt x="6936" y="1570"/>
                    </a:lnTo>
                    <a:lnTo>
                      <a:pt x="8259" y="1236"/>
                    </a:lnTo>
                    <a:lnTo>
                      <a:pt x="8404" y="0"/>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7"/>
              <p:cNvSpPr/>
              <p:nvPr/>
            </p:nvSpPr>
            <p:spPr>
              <a:xfrm>
                <a:off x="1230825" y="3391450"/>
                <a:ext cx="264650" cy="210500"/>
              </a:xfrm>
              <a:custGeom>
                <a:rect b="b" l="l" r="r" t="t"/>
                <a:pathLst>
                  <a:path extrusionOk="0" h="8420" w="10586">
                    <a:moveTo>
                      <a:pt x="10585" y="1"/>
                    </a:moveTo>
                    <a:lnTo>
                      <a:pt x="5162" y="1876"/>
                    </a:lnTo>
                    <a:lnTo>
                      <a:pt x="4871" y="5657"/>
                    </a:lnTo>
                    <a:cubicBezTo>
                      <a:pt x="4871" y="5657"/>
                      <a:pt x="4209" y="5507"/>
                      <a:pt x="3357" y="5507"/>
                    </a:cubicBezTo>
                    <a:cubicBezTo>
                      <a:pt x="2189" y="5507"/>
                      <a:pt x="664" y="5789"/>
                      <a:pt x="0" y="7125"/>
                    </a:cubicBezTo>
                    <a:lnTo>
                      <a:pt x="8041" y="8157"/>
                    </a:lnTo>
                    <a:lnTo>
                      <a:pt x="8680" y="6631"/>
                    </a:lnTo>
                    <a:lnTo>
                      <a:pt x="8942" y="8143"/>
                    </a:lnTo>
                    <a:lnTo>
                      <a:pt x="10163" y="8419"/>
                    </a:lnTo>
                    <a:lnTo>
                      <a:pt x="10585" y="1"/>
                    </a:lnTo>
                    <a:close/>
                  </a:path>
                </a:pathLst>
              </a:custGeom>
              <a:solidFill>
                <a:srgbClr val="3A39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7"/>
              <p:cNvSpPr/>
              <p:nvPr/>
            </p:nvSpPr>
            <p:spPr>
              <a:xfrm>
                <a:off x="1202825" y="2553600"/>
                <a:ext cx="560175" cy="629400"/>
              </a:xfrm>
              <a:custGeom>
                <a:rect b="b" l="l" r="r" t="t"/>
                <a:pathLst>
                  <a:path extrusionOk="0" h="25176" w="22407">
                    <a:moveTo>
                      <a:pt x="14540" y="1"/>
                    </a:moveTo>
                    <a:cubicBezTo>
                      <a:pt x="11182" y="132"/>
                      <a:pt x="7837" y="699"/>
                      <a:pt x="4639" y="1687"/>
                    </a:cubicBezTo>
                    <a:cubicBezTo>
                      <a:pt x="4362" y="1789"/>
                      <a:pt x="4086" y="1876"/>
                      <a:pt x="3868" y="2036"/>
                    </a:cubicBezTo>
                    <a:cubicBezTo>
                      <a:pt x="3563" y="2269"/>
                      <a:pt x="3359" y="2633"/>
                      <a:pt x="3185" y="2981"/>
                    </a:cubicBezTo>
                    <a:cubicBezTo>
                      <a:pt x="2927" y="3501"/>
                      <a:pt x="2683" y="4028"/>
                      <a:pt x="2453" y="4562"/>
                    </a:cubicBezTo>
                    <a:lnTo>
                      <a:pt x="2453" y="4562"/>
                    </a:lnTo>
                    <a:cubicBezTo>
                      <a:pt x="1871" y="5572"/>
                      <a:pt x="1518" y="6938"/>
                      <a:pt x="1178" y="8056"/>
                    </a:cubicBezTo>
                    <a:cubicBezTo>
                      <a:pt x="1004" y="8666"/>
                      <a:pt x="815" y="9292"/>
                      <a:pt x="669" y="9931"/>
                    </a:cubicBezTo>
                    <a:lnTo>
                      <a:pt x="700" y="9909"/>
                    </a:lnTo>
                    <a:lnTo>
                      <a:pt x="700" y="9909"/>
                    </a:lnTo>
                    <a:cubicBezTo>
                      <a:pt x="246" y="11903"/>
                      <a:pt x="1" y="13941"/>
                      <a:pt x="1" y="15980"/>
                    </a:cubicBezTo>
                    <a:cubicBezTo>
                      <a:pt x="1" y="17419"/>
                      <a:pt x="131" y="18888"/>
                      <a:pt x="829" y="20124"/>
                    </a:cubicBezTo>
                    <a:cubicBezTo>
                      <a:pt x="1455" y="21171"/>
                      <a:pt x="2429" y="21956"/>
                      <a:pt x="3519" y="22479"/>
                    </a:cubicBezTo>
                    <a:cubicBezTo>
                      <a:pt x="4610" y="23017"/>
                      <a:pt x="5802" y="23322"/>
                      <a:pt x="6980" y="23599"/>
                    </a:cubicBezTo>
                    <a:cubicBezTo>
                      <a:pt x="11649" y="24650"/>
                      <a:pt x="16447" y="25176"/>
                      <a:pt x="21240" y="25176"/>
                    </a:cubicBezTo>
                    <a:cubicBezTo>
                      <a:pt x="21551" y="25176"/>
                      <a:pt x="21862" y="25173"/>
                      <a:pt x="22174" y="25169"/>
                    </a:cubicBezTo>
                    <a:cubicBezTo>
                      <a:pt x="22334" y="22625"/>
                      <a:pt x="22406" y="20109"/>
                      <a:pt x="22392" y="17565"/>
                    </a:cubicBezTo>
                    <a:cubicBezTo>
                      <a:pt x="18335" y="17056"/>
                      <a:pt x="14162" y="16983"/>
                      <a:pt x="10324" y="15573"/>
                    </a:cubicBezTo>
                    <a:cubicBezTo>
                      <a:pt x="9902" y="15427"/>
                      <a:pt x="9451" y="15195"/>
                      <a:pt x="9306" y="14759"/>
                    </a:cubicBezTo>
                    <a:cubicBezTo>
                      <a:pt x="9219" y="14468"/>
                      <a:pt x="9277" y="14162"/>
                      <a:pt x="9364" y="13872"/>
                    </a:cubicBezTo>
                    <a:cubicBezTo>
                      <a:pt x="10207" y="10658"/>
                      <a:pt x="11051" y="7416"/>
                      <a:pt x="11909" y="4203"/>
                    </a:cubicBezTo>
                    <a:cubicBezTo>
                      <a:pt x="11975" y="3937"/>
                      <a:pt x="10976" y="3659"/>
                      <a:pt x="9752" y="3429"/>
                    </a:cubicBezTo>
                    <a:lnTo>
                      <a:pt x="9752" y="3429"/>
                    </a:lnTo>
                    <a:lnTo>
                      <a:pt x="14540" y="1"/>
                    </a:lnTo>
                    <a:close/>
                  </a:path>
                </a:pathLst>
              </a:custGeom>
              <a:solidFill>
                <a:srgbClr val="98C4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7"/>
              <p:cNvSpPr/>
              <p:nvPr/>
            </p:nvSpPr>
            <p:spPr>
              <a:xfrm>
                <a:off x="1316975" y="2665450"/>
                <a:ext cx="444575" cy="431600"/>
              </a:xfrm>
              <a:custGeom>
                <a:rect b="b" l="l" r="r" t="t"/>
                <a:pathLst>
                  <a:path extrusionOk="0" h="17264" w="17783">
                    <a:moveTo>
                      <a:pt x="2365" y="0"/>
                    </a:moveTo>
                    <a:cubicBezTo>
                      <a:pt x="2294" y="0"/>
                      <a:pt x="2224" y="37"/>
                      <a:pt x="2196" y="121"/>
                    </a:cubicBezTo>
                    <a:cubicBezTo>
                      <a:pt x="1265" y="3102"/>
                      <a:pt x="654" y="6184"/>
                      <a:pt x="334" y="9281"/>
                    </a:cubicBezTo>
                    <a:cubicBezTo>
                      <a:pt x="218" y="10648"/>
                      <a:pt x="0" y="12088"/>
                      <a:pt x="727" y="13309"/>
                    </a:cubicBezTo>
                    <a:cubicBezTo>
                      <a:pt x="1323" y="14327"/>
                      <a:pt x="2501" y="14850"/>
                      <a:pt x="3562" y="15184"/>
                    </a:cubicBezTo>
                    <a:cubicBezTo>
                      <a:pt x="6499" y="16159"/>
                      <a:pt x="9713" y="16580"/>
                      <a:pt x="12795" y="16915"/>
                    </a:cubicBezTo>
                    <a:cubicBezTo>
                      <a:pt x="14438" y="17104"/>
                      <a:pt x="16096" y="17220"/>
                      <a:pt x="17753" y="17264"/>
                    </a:cubicBezTo>
                    <a:cubicBezTo>
                      <a:pt x="17782" y="17147"/>
                      <a:pt x="17782" y="17031"/>
                      <a:pt x="17782" y="16900"/>
                    </a:cubicBezTo>
                    <a:cubicBezTo>
                      <a:pt x="13537" y="16755"/>
                      <a:pt x="9305" y="16217"/>
                      <a:pt x="5162" y="15228"/>
                    </a:cubicBezTo>
                    <a:cubicBezTo>
                      <a:pt x="3780" y="14908"/>
                      <a:pt x="2370" y="14545"/>
                      <a:pt x="1338" y="13483"/>
                    </a:cubicBezTo>
                    <a:cubicBezTo>
                      <a:pt x="189" y="12306"/>
                      <a:pt x="596" y="10401"/>
                      <a:pt x="742" y="8947"/>
                    </a:cubicBezTo>
                    <a:cubicBezTo>
                      <a:pt x="1032" y="5981"/>
                      <a:pt x="1672" y="3058"/>
                      <a:pt x="2544" y="223"/>
                    </a:cubicBezTo>
                    <a:cubicBezTo>
                      <a:pt x="2589" y="90"/>
                      <a:pt x="2476" y="0"/>
                      <a:pt x="2365" y="0"/>
                    </a:cubicBezTo>
                    <a:close/>
                  </a:path>
                </a:pathLst>
              </a:custGeom>
              <a:solidFill>
                <a:srgbClr val="3A6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7"/>
              <p:cNvSpPr/>
              <p:nvPr/>
            </p:nvSpPr>
            <p:spPr>
              <a:xfrm>
                <a:off x="1715725" y="2988350"/>
                <a:ext cx="22925" cy="194475"/>
              </a:xfrm>
              <a:custGeom>
                <a:rect b="b" l="l" r="r" t="t"/>
                <a:pathLst>
                  <a:path extrusionOk="0" h="7779" w="917">
                    <a:moveTo>
                      <a:pt x="567" y="0"/>
                    </a:moveTo>
                    <a:cubicBezTo>
                      <a:pt x="480" y="2603"/>
                      <a:pt x="291" y="5205"/>
                      <a:pt x="0" y="7779"/>
                    </a:cubicBezTo>
                    <a:lnTo>
                      <a:pt x="364" y="7779"/>
                    </a:lnTo>
                    <a:cubicBezTo>
                      <a:pt x="625" y="5205"/>
                      <a:pt x="814" y="2646"/>
                      <a:pt x="916" y="44"/>
                    </a:cubicBezTo>
                    <a:cubicBezTo>
                      <a:pt x="800" y="29"/>
                      <a:pt x="669" y="29"/>
                      <a:pt x="567" y="0"/>
                    </a:cubicBezTo>
                    <a:close/>
                  </a:path>
                </a:pathLst>
              </a:custGeom>
              <a:solidFill>
                <a:srgbClr val="3A6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7"/>
              <p:cNvSpPr/>
              <p:nvPr/>
            </p:nvSpPr>
            <p:spPr>
              <a:xfrm>
                <a:off x="1339875" y="2621725"/>
                <a:ext cx="331150" cy="875175"/>
              </a:xfrm>
              <a:custGeom>
                <a:rect b="b" l="l" r="r" t="t"/>
                <a:pathLst>
                  <a:path extrusionOk="0" h="35007" w="13246">
                    <a:moveTo>
                      <a:pt x="10134" y="1"/>
                    </a:moveTo>
                    <a:cubicBezTo>
                      <a:pt x="7745" y="1"/>
                      <a:pt x="4318" y="2190"/>
                      <a:pt x="4318" y="2190"/>
                    </a:cubicBezTo>
                    <a:cubicBezTo>
                      <a:pt x="4318" y="2190"/>
                      <a:pt x="204" y="19972"/>
                      <a:pt x="0" y="34279"/>
                    </a:cubicBezTo>
                    <a:cubicBezTo>
                      <a:pt x="480" y="34352"/>
                      <a:pt x="989" y="34425"/>
                      <a:pt x="1498" y="34483"/>
                    </a:cubicBezTo>
                    <a:cubicBezTo>
                      <a:pt x="2966" y="34643"/>
                      <a:pt x="4435" y="34788"/>
                      <a:pt x="5932" y="34919"/>
                    </a:cubicBezTo>
                    <a:cubicBezTo>
                      <a:pt x="6368" y="34948"/>
                      <a:pt x="6776" y="34977"/>
                      <a:pt x="7226" y="35006"/>
                    </a:cubicBezTo>
                    <a:cubicBezTo>
                      <a:pt x="7837" y="31081"/>
                      <a:pt x="9742" y="20597"/>
                      <a:pt x="10163" y="18562"/>
                    </a:cubicBezTo>
                    <a:cubicBezTo>
                      <a:pt x="10672" y="16017"/>
                      <a:pt x="13246" y="5418"/>
                      <a:pt x="12286" y="1565"/>
                    </a:cubicBezTo>
                    <a:cubicBezTo>
                      <a:pt x="11997" y="406"/>
                      <a:pt x="11162" y="1"/>
                      <a:pt x="10134" y="1"/>
                    </a:cubicBezTo>
                    <a:close/>
                  </a:path>
                </a:pathLst>
              </a:custGeom>
              <a:solidFill>
                <a:srgbClr val="73A0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7"/>
              <p:cNvSpPr/>
              <p:nvPr/>
            </p:nvSpPr>
            <p:spPr>
              <a:xfrm>
                <a:off x="1414025" y="2623775"/>
                <a:ext cx="158500" cy="865125"/>
              </a:xfrm>
              <a:custGeom>
                <a:rect b="b" l="l" r="r" t="t"/>
                <a:pathLst>
                  <a:path extrusionOk="0" h="34605" w="6340">
                    <a:moveTo>
                      <a:pt x="6339" y="0"/>
                    </a:moveTo>
                    <a:lnTo>
                      <a:pt x="6339" y="0"/>
                    </a:lnTo>
                    <a:cubicBezTo>
                      <a:pt x="6223" y="15"/>
                      <a:pt x="6092" y="29"/>
                      <a:pt x="5976" y="73"/>
                    </a:cubicBezTo>
                    <a:cubicBezTo>
                      <a:pt x="5133" y="11734"/>
                      <a:pt x="305" y="22842"/>
                      <a:pt x="0" y="34561"/>
                    </a:cubicBezTo>
                    <a:cubicBezTo>
                      <a:pt x="116" y="34575"/>
                      <a:pt x="233" y="34575"/>
                      <a:pt x="364" y="34604"/>
                    </a:cubicBezTo>
                    <a:cubicBezTo>
                      <a:pt x="654" y="22842"/>
                      <a:pt x="5496" y="11719"/>
                      <a:pt x="6339" y="0"/>
                    </a:cubicBezTo>
                    <a:close/>
                  </a:path>
                </a:pathLst>
              </a:custGeom>
              <a:solidFill>
                <a:srgbClr val="3A6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7"/>
              <p:cNvSpPr/>
              <p:nvPr/>
            </p:nvSpPr>
            <p:spPr>
              <a:xfrm>
                <a:off x="1339875" y="3444150"/>
                <a:ext cx="185400" cy="27650"/>
              </a:xfrm>
              <a:custGeom>
                <a:rect b="b" l="l" r="r" t="t"/>
                <a:pathLst>
                  <a:path extrusionOk="0" h="1106" w="7416">
                    <a:moveTo>
                      <a:pt x="0" y="1"/>
                    </a:moveTo>
                    <a:lnTo>
                      <a:pt x="0" y="350"/>
                    </a:lnTo>
                    <a:cubicBezTo>
                      <a:pt x="2457" y="641"/>
                      <a:pt x="4914" y="888"/>
                      <a:pt x="7372" y="1106"/>
                    </a:cubicBezTo>
                    <a:cubicBezTo>
                      <a:pt x="7386" y="1004"/>
                      <a:pt x="7401" y="873"/>
                      <a:pt x="7415" y="772"/>
                    </a:cubicBezTo>
                    <a:cubicBezTo>
                      <a:pt x="4944" y="553"/>
                      <a:pt x="2472" y="292"/>
                      <a:pt x="0" y="1"/>
                    </a:cubicBezTo>
                    <a:close/>
                  </a:path>
                </a:pathLst>
              </a:custGeom>
              <a:solidFill>
                <a:srgbClr val="3A6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7"/>
              <p:cNvSpPr/>
              <p:nvPr/>
            </p:nvSpPr>
            <p:spPr>
              <a:xfrm>
                <a:off x="1593950" y="2665325"/>
                <a:ext cx="37825" cy="245975"/>
              </a:xfrm>
              <a:custGeom>
                <a:rect b="b" l="l" r="r" t="t"/>
                <a:pathLst>
                  <a:path extrusionOk="0" h="9839" w="1513">
                    <a:moveTo>
                      <a:pt x="1008" y="1"/>
                    </a:moveTo>
                    <a:cubicBezTo>
                      <a:pt x="919" y="1"/>
                      <a:pt x="822" y="59"/>
                      <a:pt x="800" y="170"/>
                    </a:cubicBezTo>
                    <a:cubicBezTo>
                      <a:pt x="524" y="2642"/>
                      <a:pt x="0" y="7614"/>
                      <a:pt x="1425" y="9839"/>
                    </a:cubicBezTo>
                    <a:cubicBezTo>
                      <a:pt x="1454" y="9650"/>
                      <a:pt x="1483" y="9475"/>
                      <a:pt x="1512" y="9286"/>
                    </a:cubicBezTo>
                    <a:cubicBezTo>
                      <a:pt x="407" y="7164"/>
                      <a:pt x="902" y="2438"/>
                      <a:pt x="1164" y="170"/>
                    </a:cubicBezTo>
                    <a:cubicBezTo>
                      <a:pt x="1171" y="56"/>
                      <a:pt x="1093" y="1"/>
                      <a:pt x="1008" y="1"/>
                    </a:cubicBezTo>
                    <a:close/>
                  </a:path>
                </a:pathLst>
              </a:custGeom>
              <a:solidFill>
                <a:srgbClr val="3A6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7"/>
              <p:cNvSpPr/>
              <p:nvPr/>
            </p:nvSpPr>
            <p:spPr>
              <a:xfrm>
                <a:off x="1064700" y="2354050"/>
                <a:ext cx="251200" cy="205825"/>
              </a:xfrm>
              <a:custGeom>
                <a:rect b="b" l="l" r="r" t="t"/>
                <a:pathLst>
                  <a:path extrusionOk="0" h="8233" w="10048">
                    <a:moveTo>
                      <a:pt x="3635" y="1"/>
                    </a:moveTo>
                    <a:cubicBezTo>
                      <a:pt x="2021" y="1993"/>
                      <a:pt x="0" y="5002"/>
                      <a:pt x="2283" y="7198"/>
                    </a:cubicBezTo>
                    <a:cubicBezTo>
                      <a:pt x="2748" y="7634"/>
                      <a:pt x="3272" y="8070"/>
                      <a:pt x="3883" y="8201"/>
                    </a:cubicBezTo>
                    <a:cubicBezTo>
                      <a:pt x="4008" y="8223"/>
                      <a:pt x="4133" y="8233"/>
                      <a:pt x="4257" y="8233"/>
                    </a:cubicBezTo>
                    <a:cubicBezTo>
                      <a:pt x="4625" y="8233"/>
                      <a:pt x="4989" y="8146"/>
                      <a:pt x="5337" y="8026"/>
                    </a:cubicBezTo>
                    <a:cubicBezTo>
                      <a:pt x="7779" y="7169"/>
                      <a:pt x="9379" y="4755"/>
                      <a:pt x="10047" y="2254"/>
                    </a:cubicBezTo>
                    <a:lnTo>
                      <a:pt x="3635"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7"/>
              <p:cNvSpPr/>
              <p:nvPr/>
            </p:nvSpPr>
            <p:spPr>
              <a:xfrm>
                <a:off x="1255175" y="1848550"/>
                <a:ext cx="340250" cy="269975"/>
              </a:xfrm>
              <a:custGeom>
                <a:rect b="b" l="l" r="r" t="t"/>
                <a:pathLst>
                  <a:path extrusionOk="0" h="10799" w="13610">
                    <a:moveTo>
                      <a:pt x="7073" y="0"/>
                    </a:moveTo>
                    <a:cubicBezTo>
                      <a:pt x="6428" y="0"/>
                      <a:pt x="5786" y="120"/>
                      <a:pt x="5133" y="185"/>
                    </a:cubicBezTo>
                    <a:cubicBezTo>
                      <a:pt x="5030" y="194"/>
                      <a:pt x="4929" y="197"/>
                      <a:pt x="4828" y="197"/>
                    </a:cubicBezTo>
                    <a:cubicBezTo>
                      <a:pt x="4349" y="197"/>
                      <a:pt x="3887" y="117"/>
                      <a:pt x="3418" y="117"/>
                    </a:cubicBezTo>
                    <a:cubicBezTo>
                      <a:pt x="3146" y="117"/>
                      <a:pt x="2871" y="144"/>
                      <a:pt x="2588" y="229"/>
                    </a:cubicBezTo>
                    <a:cubicBezTo>
                      <a:pt x="582" y="868"/>
                      <a:pt x="0" y="3500"/>
                      <a:pt x="306" y="5390"/>
                    </a:cubicBezTo>
                    <a:cubicBezTo>
                      <a:pt x="466" y="6335"/>
                      <a:pt x="887" y="7266"/>
                      <a:pt x="1556" y="7920"/>
                    </a:cubicBezTo>
                    <a:lnTo>
                      <a:pt x="11588" y="10799"/>
                    </a:lnTo>
                    <a:cubicBezTo>
                      <a:pt x="12315" y="9810"/>
                      <a:pt x="12766" y="8662"/>
                      <a:pt x="13173" y="7513"/>
                    </a:cubicBezTo>
                    <a:cubicBezTo>
                      <a:pt x="13348" y="7019"/>
                      <a:pt x="13377" y="6626"/>
                      <a:pt x="13420" y="6103"/>
                    </a:cubicBezTo>
                    <a:cubicBezTo>
                      <a:pt x="13479" y="5463"/>
                      <a:pt x="13609" y="4852"/>
                      <a:pt x="13464" y="4212"/>
                    </a:cubicBezTo>
                    <a:cubicBezTo>
                      <a:pt x="13199" y="2940"/>
                      <a:pt x="11979" y="1825"/>
                      <a:pt x="10686" y="1825"/>
                    </a:cubicBezTo>
                    <a:cubicBezTo>
                      <a:pt x="10561" y="1825"/>
                      <a:pt x="10435" y="1835"/>
                      <a:pt x="10309" y="1857"/>
                    </a:cubicBezTo>
                    <a:cubicBezTo>
                      <a:pt x="10338" y="1581"/>
                      <a:pt x="10134" y="1348"/>
                      <a:pt x="9945" y="1145"/>
                    </a:cubicBezTo>
                    <a:cubicBezTo>
                      <a:pt x="9407" y="621"/>
                      <a:pt x="8855" y="345"/>
                      <a:pt x="8157" y="141"/>
                    </a:cubicBezTo>
                    <a:cubicBezTo>
                      <a:pt x="7793" y="37"/>
                      <a:pt x="7433" y="0"/>
                      <a:pt x="7073"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7"/>
              <p:cNvSpPr/>
              <p:nvPr/>
            </p:nvSpPr>
            <p:spPr>
              <a:xfrm>
                <a:off x="1135575" y="2197025"/>
                <a:ext cx="569625" cy="502650"/>
              </a:xfrm>
              <a:custGeom>
                <a:rect b="b" l="l" r="r" t="t"/>
                <a:pathLst>
                  <a:path extrusionOk="0" h="20106" w="22785">
                    <a:moveTo>
                      <a:pt x="14599" y="0"/>
                    </a:moveTo>
                    <a:cubicBezTo>
                      <a:pt x="13973" y="873"/>
                      <a:pt x="13072" y="1542"/>
                      <a:pt x="12025" y="1731"/>
                    </a:cubicBezTo>
                    <a:cubicBezTo>
                      <a:pt x="11874" y="1757"/>
                      <a:pt x="11721" y="1769"/>
                      <a:pt x="11568" y="1769"/>
                    </a:cubicBezTo>
                    <a:cubicBezTo>
                      <a:pt x="10440" y="1769"/>
                      <a:pt x="9304" y="1085"/>
                      <a:pt x="8855" y="73"/>
                    </a:cubicBezTo>
                    <a:lnTo>
                      <a:pt x="8797" y="73"/>
                    </a:lnTo>
                    <a:cubicBezTo>
                      <a:pt x="8539" y="44"/>
                      <a:pt x="8237" y="22"/>
                      <a:pt x="7907" y="22"/>
                    </a:cubicBezTo>
                    <a:cubicBezTo>
                      <a:pt x="6750" y="22"/>
                      <a:pt x="5265" y="292"/>
                      <a:pt x="4246" y="1469"/>
                    </a:cubicBezTo>
                    <a:cubicBezTo>
                      <a:pt x="2342" y="3664"/>
                      <a:pt x="1" y="6689"/>
                      <a:pt x="1" y="6689"/>
                    </a:cubicBezTo>
                    <a:cubicBezTo>
                      <a:pt x="1" y="6689"/>
                      <a:pt x="1934" y="9611"/>
                      <a:pt x="4944" y="10106"/>
                    </a:cubicBezTo>
                    <a:lnTo>
                      <a:pt x="4944" y="10106"/>
                    </a:lnTo>
                    <a:cubicBezTo>
                      <a:pt x="4934" y="10116"/>
                      <a:pt x="5488" y="13122"/>
                      <a:pt x="6936" y="14642"/>
                    </a:cubicBezTo>
                    <a:cubicBezTo>
                      <a:pt x="6936" y="14642"/>
                      <a:pt x="5947" y="15936"/>
                      <a:pt x="5875" y="16023"/>
                    </a:cubicBezTo>
                    <a:cubicBezTo>
                      <a:pt x="5308" y="16823"/>
                      <a:pt x="5700" y="17143"/>
                      <a:pt x="6398" y="17652"/>
                    </a:cubicBezTo>
                    <a:cubicBezTo>
                      <a:pt x="7125" y="18204"/>
                      <a:pt x="7954" y="18626"/>
                      <a:pt x="8812" y="18989"/>
                    </a:cubicBezTo>
                    <a:cubicBezTo>
                      <a:pt x="10527" y="19702"/>
                      <a:pt x="12389" y="20051"/>
                      <a:pt x="14250" y="20094"/>
                    </a:cubicBezTo>
                    <a:cubicBezTo>
                      <a:pt x="14498" y="20102"/>
                      <a:pt x="14748" y="20106"/>
                      <a:pt x="14997" y="20106"/>
                    </a:cubicBezTo>
                    <a:cubicBezTo>
                      <a:pt x="17079" y="20106"/>
                      <a:pt x="19171" y="19831"/>
                      <a:pt x="21171" y="19207"/>
                    </a:cubicBezTo>
                    <a:cubicBezTo>
                      <a:pt x="21258" y="18713"/>
                      <a:pt x="21331" y="18233"/>
                      <a:pt x="21374" y="17724"/>
                    </a:cubicBezTo>
                    <a:cubicBezTo>
                      <a:pt x="21432" y="17041"/>
                      <a:pt x="21331" y="16387"/>
                      <a:pt x="21243" y="15761"/>
                    </a:cubicBezTo>
                    <a:cubicBezTo>
                      <a:pt x="20793" y="15500"/>
                      <a:pt x="20444" y="15107"/>
                      <a:pt x="20371" y="14598"/>
                    </a:cubicBezTo>
                    <a:cubicBezTo>
                      <a:pt x="19949" y="11879"/>
                      <a:pt x="20429" y="9291"/>
                      <a:pt x="21985" y="7009"/>
                    </a:cubicBezTo>
                    <a:cubicBezTo>
                      <a:pt x="22130" y="6820"/>
                      <a:pt x="22305" y="6631"/>
                      <a:pt x="22494" y="6485"/>
                    </a:cubicBezTo>
                    <a:cubicBezTo>
                      <a:pt x="22595" y="6340"/>
                      <a:pt x="22683" y="6209"/>
                      <a:pt x="22784" y="6093"/>
                    </a:cubicBezTo>
                    <a:cubicBezTo>
                      <a:pt x="21505" y="3883"/>
                      <a:pt x="18844" y="30"/>
                      <a:pt x="16154" y="30"/>
                    </a:cubicBezTo>
                    <a:lnTo>
                      <a:pt x="14599" y="0"/>
                    </a:ln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7"/>
              <p:cNvSpPr/>
              <p:nvPr/>
            </p:nvSpPr>
            <p:spPr>
              <a:xfrm>
                <a:off x="1149025" y="2339525"/>
                <a:ext cx="104725" cy="85800"/>
              </a:xfrm>
              <a:custGeom>
                <a:rect b="b" l="l" r="r" t="t"/>
                <a:pathLst>
                  <a:path extrusionOk="0" h="3432" w="4189">
                    <a:moveTo>
                      <a:pt x="204" y="0"/>
                    </a:moveTo>
                    <a:cubicBezTo>
                      <a:pt x="132" y="87"/>
                      <a:pt x="59" y="189"/>
                      <a:pt x="1" y="262"/>
                    </a:cubicBezTo>
                    <a:cubicBezTo>
                      <a:pt x="539" y="1076"/>
                      <a:pt x="1411" y="1977"/>
                      <a:pt x="2574" y="2675"/>
                    </a:cubicBezTo>
                    <a:cubicBezTo>
                      <a:pt x="3098" y="2981"/>
                      <a:pt x="3636" y="3242"/>
                      <a:pt x="4174" y="3431"/>
                    </a:cubicBezTo>
                    <a:cubicBezTo>
                      <a:pt x="4144" y="3301"/>
                      <a:pt x="4174" y="3155"/>
                      <a:pt x="4188" y="3024"/>
                    </a:cubicBezTo>
                    <a:cubicBezTo>
                      <a:pt x="3737" y="2835"/>
                      <a:pt x="3243" y="2603"/>
                      <a:pt x="2763" y="2326"/>
                    </a:cubicBezTo>
                    <a:cubicBezTo>
                      <a:pt x="1615" y="1643"/>
                      <a:pt x="757" y="771"/>
                      <a:pt x="204"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7"/>
              <p:cNvSpPr/>
              <p:nvPr/>
            </p:nvSpPr>
            <p:spPr>
              <a:xfrm>
                <a:off x="1272625" y="1880850"/>
                <a:ext cx="292625" cy="289250"/>
              </a:xfrm>
              <a:custGeom>
                <a:rect b="b" l="l" r="r" t="t"/>
                <a:pathLst>
                  <a:path extrusionOk="0" h="11570" w="11705">
                    <a:moveTo>
                      <a:pt x="5526" y="0"/>
                    </a:moveTo>
                    <a:cubicBezTo>
                      <a:pt x="5176" y="0"/>
                      <a:pt x="4829" y="30"/>
                      <a:pt x="4493" y="85"/>
                    </a:cubicBezTo>
                    <a:cubicBezTo>
                      <a:pt x="1876" y="536"/>
                      <a:pt x="1018" y="2833"/>
                      <a:pt x="524" y="5116"/>
                    </a:cubicBezTo>
                    <a:cubicBezTo>
                      <a:pt x="276" y="6279"/>
                      <a:pt x="0" y="7486"/>
                      <a:pt x="189" y="8678"/>
                    </a:cubicBezTo>
                    <a:cubicBezTo>
                      <a:pt x="349" y="9783"/>
                      <a:pt x="989" y="10394"/>
                      <a:pt x="2007" y="10859"/>
                    </a:cubicBezTo>
                    <a:cubicBezTo>
                      <a:pt x="2912" y="11288"/>
                      <a:pt x="3946" y="11570"/>
                      <a:pt x="4978" y="11570"/>
                    </a:cubicBezTo>
                    <a:cubicBezTo>
                      <a:pt x="5239" y="11570"/>
                      <a:pt x="5499" y="11552"/>
                      <a:pt x="5758" y="11513"/>
                    </a:cubicBezTo>
                    <a:cubicBezTo>
                      <a:pt x="6747" y="11383"/>
                      <a:pt x="7575" y="10961"/>
                      <a:pt x="8244" y="10350"/>
                    </a:cubicBezTo>
                    <a:cubicBezTo>
                      <a:pt x="8575" y="10519"/>
                      <a:pt x="8950" y="10607"/>
                      <a:pt x="9325" y="10607"/>
                    </a:cubicBezTo>
                    <a:cubicBezTo>
                      <a:pt x="9692" y="10607"/>
                      <a:pt x="10058" y="10523"/>
                      <a:pt x="10382" y="10350"/>
                    </a:cubicBezTo>
                    <a:cubicBezTo>
                      <a:pt x="11181" y="9958"/>
                      <a:pt x="11705" y="9042"/>
                      <a:pt x="11676" y="8140"/>
                    </a:cubicBezTo>
                    <a:cubicBezTo>
                      <a:pt x="11647" y="7878"/>
                      <a:pt x="11603" y="7631"/>
                      <a:pt x="11472" y="7413"/>
                    </a:cubicBezTo>
                    <a:cubicBezTo>
                      <a:pt x="11189" y="6952"/>
                      <a:pt x="10713" y="6722"/>
                      <a:pt x="10225" y="6722"/>
                    </a:cubicBezTo>
                    <a:cubicBezTo>
                      <a:pt x="10112" y="6722"/>
                      <a:pt x="9999" y="6734"/>
                      <a:pt x="9887" y="6759"/>
                    </a:cubicBezTo>
                    <a:cubicBezTo>
                      <a:pt x="10076" y="5887"/>
                      <a:pt x="10222" y="5014"/>
                      <a:pt x="10163" y="4142"/>
                    </a:cubicBezTo>
                    <a:cubicBezTo>
                      <a:pt x="10105" y="3211"/>
                      <a:pt x="9873" y="2412"/>
                      <a:pt x="9378" y="1743"/>
                    </a:cubicBezTo>
                    <a:cubicBezTo>
                      <a:pt x="9088" y="1336"/>
                      <a:pt x="8709" y="1001"/>
                      <a:pt x="8215" y="710"/>
                    </a:cubicBezTo>
                    <a:cubicBezTo>
                      <a:pt x="7421" y="213"/>
                      <a:pt x="6465" y="0"/>
                      <a:pt x="5526"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7"/>
              <p:cNvSpPr/>
              <p:nvPr/>
            </p:nvSpPr>
            <p:spPr>
              <a:xfrm>
                <a:off x="1362775" y="2053525"/>
                <a:ext cx="8000" cy="7275"/>
              </a:xfrm>
              <a:custGeom>
                <a:rect b="b" l="l" r="r" t="t"/>
                <a:pathLst>
                  <a:path extrusionOk="0" h="291" w="320">
                    <a:moveTo>
                      <a:pt x="281" y="1"/>
                    </a:moveTo>
                    <a:cubicBezTo>
                      <a:pt x="245" y="1"/>
                      <a:pt x="177" y="31"/>
                      <a:pt x="102" y="85"/>
                    </a:cubicBezTo>
                    <a:cubicBezTo>
                      <a:pt x="29" y="172"/>
                      <a:pt x="0" y="274"/>
                      <a:pt x="29" y="288"/>
                    </a:cubicBezTo>
                    <a:cubicBezTo>
                      <a:pt x="34" y="290"/>
                      <a:pt x="39" y="290"/>
                      <a:pt x="44" y="290"/>
                    </a:cubicBezTo>
                    <a:cubicBezTo>
                      <a:pt x="88" y="290"/>
                      <a:pt x="152" y="237"/>
                      <a:pt x="204" y="172"/>
                    </a:cubicBezTo>
                    <a:cubicBezTo>
                      <a:pt x="276" y="99"/>
                      <a:pt x="320" y="26"/>
                      <a:pt x="305" y="12"/>
                    </a:cubicBezTo>
                    <a:cubicBezTo>
                      <a:pt x="302" y="4"/>
                      <a:pt x="293" y="1"/>
                      <a:pt x="281"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7"/>
              <p:cNvSpPr/>
              <p:nvPr/>
            </p:nvSpPr>
            <p:spPr>
              <a:xfrm>
                <a:off x="1489625" y="2069375"/>
                <a:ext cx="53825" cy="63700"/>
              </a:xfrm>
              <a:custGeom>
                <a:rect b="b" l="l" r="r" t="t"/>
                <a:pathLst>
                  <a:path extrusionOk="0" h="2548" w="2153">
                    <a:moveTo>
                      <a:pt x="1901" y="0"/>
                    </a:moveTo>
                    <a:cubicBezTo>
                      <a:pt x="1823" y="0"/>
                      <a:pt x="1727" y="9"/>
                      <a:pt x="1614" y="32"/>
                    </a:cubicBezTo>
                    <a:cubicBezTo>
                      <a:pt x="1454" y="76"/>
                      <a:pt x="1251" y="134"/>
                      <a:pt x="1062" y="265"/>
                    </a:cubicBezTo>
                    <a:cubicBezTo>
                      <a:pt x="887" y="396"/>
                      <a:pt x="698" y="585"/>
                      <a:pt x="538" y="774"/>
                    </a:cubicBezTo>
                    <a:cubicBezTo>
                      <a:pt x="233" y="1195"/>
                      <a:pt x="73" y="1646"/>
                      <a:pt x="29" y="1995"/>
                    </a:cubicBezTo>
                    <a:cubicBezTo>
                      <a:pt x="0" y="2344"/>
                      <a:pt x="88" y="2548"/>
                      <a:pt x="102" y="2548"/>
                    </a:cubicBezTo>
                    <a:cubicBezTo>
                      <a:pt x="117" y="2548"/>
                      <a:pt x="73" y="2344"/>
                      <a:pt x="117" y="2010"/>
                    </a:cubicBezTo>
                    <a:cubicBezTo>
                      <a:pt x="175" y="1690"/>
                      <a:pt x="364" y="1268"/>
                      <a:pt x="655" y="875"/>
                    </a:cubicBezTo>
                    <a:cubicBezTo>
                      <a:pt x="945" y="468"/>
                      <a:pt x="1338" y="221"/>
                      <a:pt x="1643" y="119"/>
                    </a:cubicBezTo>
                    <a:cubicBezTo>
                      <a:pt x="1934" y="32"/>
                      <a:pt x="2152" y="76"/>
                      <a:pt x="2152" y="47"/>
                    </a:cubicBezTo>
                    <a:cubicBezTo>
                      <a:pt x="2152" y="37"/>
                      <a:pt x="2066" y="0"/>
                      <a:pt x="1901"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7"/>
              <p:cNvSpPr/>
              <p:nvPr/>
            </p:nvSpPr>
            <p:spPr>
              <a:xfrm>
                <a:off x="1508150" y="2083775"/>
                <a:ext cx="14575" cy="42100"/>
              </a:xfrm>
              <a:custGeom>
                <a:rect b="b" l="l" r="r" t="t"/>
                <a:pathLst>
                  <a:path extrusionOk="0" h="1684" w="583">
                    <a:moveTo>
                      <a:pt x="93" y="0"/>
                    </a:moveTo>
                    <a:cubicBezTo>
                      <a:pt x="83" y="0"/>
                      <a:pt x="76" y="3"/>
                      <a:pt x="74" y="9"/>
                    </a:cubicBezTo>
                    <a:cubicBezTo>
                      <a:pt x="59" y="23"/>
                      <a:pt x="146" y="96"/>
                      <a:pt x="234" y="241"/>
                    </a:cubicBezTo>
                    <a:cubicBezTo>
                      <a:pt x="321" y="387"/>
                      <a:pt x="437" y="605"/>
                      <a:pt x="423" y="852"/>
                    </a:cubicBezTo>
                    <a:cubicBezTo>
                      <a:pt x="394" y="1114"/>
                      <a:pt x="292" y="1332"/>
                      <a:pt x="175" y="1463"/>
                    </a:cubicBezTo>
                    <a:cubicBezTo>
                      <a:pt x="88" y="1579"/>
                      <a:pt x="1" y="1652"/>
                      <a:pt x="15" y="1681"/>
                    </a:cubicBezTo>
                    <a:cubicBezTo>
                      <a:pt x="15" y="1683"/>
                      <a:pt x="17" y="1683"/>
                      <a:pt x="21" y="1683"/>
                    </a:cubicBezTo>
                    <a:cubicBezTo>
                      <a:pt x="48" y="1683"/>
                      <a:pt x="162" y="1637"/>
                      <a:pt x="277" y="1535"/>
                    </a:cubicBezTo>
                    <a:cubicBezTo>
                      <a:pt x="423" y="1404"/>
                      <a:pt x="568" y="1172"/>
                      <a:pt x="568" y="852"/>
                    </a:cubicBezTo>
                    <a:cubicBezTo>
                      <a:pt x="583" y="561"/>
                      <a:pt x="437" y="314"/>
                      <a:pt x="321" y="169"/>
                    </a:cubicBezTo>
                    <a:cubicBezTo>
                      <a:pt x="227" y="51"/>
                      <a:pt x="133" y="0"/>
                      <a:pt x="93"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7"/>
              <p:cNvSpPr/>
              <p:nvPr/>
            </p:nvSpPr>
            <p:spPr>
              <a:xfrm>
                <a:off x="1336950" y="1978925"/>
                <a:ext cx="29825" cy="83000"/>
              </a:xfrm>
              <a:custGeom>
                <a:rect b="b" l="l" r="r" t="t"/>
                <a:pathLst>
                  <a:path extrusionOk="0" h="3320" w="1193">
                    <a:moveTo>
                      <a:pt x="961" y="0"/>
                    </a:moveTo>
                    <a:cubicBezTo>
                      <a:pt x="960" y="0"/>
                      <a:pt x="960" y="0"/>
                      <a:pt x="960" y="1"/>
                    </a:cubicBezTo>
                    <a:cubicBezTo>
                      <a:pt x="946" y="1"/>
                      <a:pt x="975" y="219"/>
                      <a:pt x="1033" y="568"/>
                    </a:cubicBezTo>
                    <a:cubicBezTo>
                      <a:pt x="1048" y="742"/>
                      <a:pt x="1062" y="946"/>
                      <a:pt x="1048" y="1164"/>
                    </a:cubicBezTo>
                    <a:cubicBezTo>
                      <a:pt x="1033" y="1382"/>
                      <a:pt x="960" y="1629"/>
                      <a:pt x="815" y="1847"/>
                    </a:cubicBezTo>
                    <a:cubicBezTo>
                      <a:pt x="742" y="1964"/>
                      <a:pt x="640" y="2051"/>
                      <a:pt x="553" y="2109"/>
                    </a:cubicBezTo>
                    <a:cubicBezTo>
                      <a:pt x="466" y="2182"/>
                      <a:pt x="335" y="2240"/>
                      <a:pt x="248" y="2313"/>
                    </a:cubicBezTo>
                    <a:cubicBezTo>
                      <a:pt x="161" y="2385"/>
                      <a:pt x="73" y="2487"/>
                      <a:pt x="30" y="2603"/>
                    </a:cubicBezTo>
                    <a:cubicBezTo>
                      <a:pt x="1" y="2705"/>
                      <a:pt x="15" y="2821"/>
                      <a:pt x="44" y="2909"/>
                    </a:cubicBezTo>
                    <a:cubicBezTo>
                      <a:pt x="117" y="3083"/>
                      <a:pt x="233" y="3199"/>
                      <a:pt x="321" y="3258"/>
                    </a:cubicBezTo>
                    <a:cubicBezTo>
                      <a:pt x="392" y="3302"/>
                      <a:pt x="436" y="3319"/>
                      <a:pt x="466" y="3319"/>
                    </a:cubicBezTo>
                    <a:cubicBezTo>
                      <a:pt x="485" y="3319"/>
                      <a:pt x="498" y="3312"/>
                      <a:pt x="510" y="3301"/>
                    </a:cubicBezTo>
                    <a:cubicBezTo>
                      <a:pt x="510" y="3287"/>
                      <a:pt x="451" y="3272"/>
                      <a:pt x="379" y="3214"/>
                    </a:cubicBezTo>
                    <a:cubicBezTo>
                      <a:pt x="306" y="3156"/>
                      <a:pt x="219" y="3054"/>
                      <a:pt x="161" y="2894"/>
                    </a:cubicBezTo>
                    <a:cubicBezTo>
                      <a:pt x="146" y="2807"/>
                      <a:pt x="146" y="2720"/>
                      <a:pt x="161" y="2632"/>
                    </a:cubicBezTo>
                    <a:cubicBezTo>
                      <a:pt x="175" y="2545"/>
                      <a:pt x="248" y="2472"/>
                      <a:pt x="335" y="2414"/>
                    </a:cubicBezTo>
                    <a:cubicBezTo>
                      <a:pt x="437" y="2342"/>
                      <a:pt x="539" y="2283"/>
                      <a:pt x="655" y="2211"/>
                    </a:cubicBezTo>
                    <a:cubicBezTo>
                      <a:pt x="757" y="2138"/>
                      <a:pt x="873" y="2036"/>
                      <a:pt x="946" y="1920"/>
                    </a:cubicBezTo>
                    <a:cubicBezTo>
                      <a:pt x="1106" y="1687"/>
                      <a:pt x="1164" y="1411"/>
                      <a:pt x="1178" y="1178"/>
                    </a:cubicBezTo>
                    <a:cubicBezTo>
                      <a:pt x="1193" y="946"/>
                      <a:pt x="1164" y="728"/>
                      <a:pt x="1120" y="539"/>
                    </a:cubicBezTo>
                    <a:cubicBezTo>
                      <a:pt x="1050" y="215"/>
                      <a:pt x="966" y="0"/>
                      <a:pt x="961"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7"/>
              <p:cNvSpPr/>
              <p:nvPr/>
            </p:nvSpPr>
            <p:spPr>
              <a:xfrm>
                <a:off x="1316975" y="2004000"/>
                <a:ext cx="7650" cy="32025"/>
              </a:xfrm>
              <a:custGeom>
                <a:rect b="b" l="l" r="r" t="t"/>
                <a:pathLst>
                  <a:path extrusionOk="0" h="1281" w="306">
                    <a:moveTo>
                      <a:pt x="262" y="1"/>
                    </a:moveTo>
                    <a:cubicBezTo>
                      <a:pt x="233" y="1"/>
                      <a:pt x="145" y="263"/>
                      <a:pt x="87" y="626"/>
                    </a:cubicBezTo>
                    <a:cubicBezTo>
                      <a:pt x="15" y="975"/>
                      <a:pt x="0" y="1266"/>
                      <a:pt x="29" y="1280"/>
                    </a:cubicBezTo>
                    <a:cubicBezTo>
                      <a:pt x="73" y="1280"/>
                      <a:pt x="160" y="1019"/>
                      <a:pt x="218" y="655"/>
                    </a:cubicBezTo>
                    <a:cubicBezTo>
                      <a:pt x="291" y="306"/>
                      <a:pt x="305" y="1"/>
                      <a:pt x="262"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7"/>
              <p:cNvSpPr/>
              <p:nvPr/>
            </p:nvSpPr>
            <p:spPr>
              <a:xfrm>
                <a:off x="1404575" y="2015650"/>
                <a:ext cx="9475" cy="32725"/>
              </a:xfrm>
              <a:custGeom>
                <a:rect b="b" l="l" r="r" t="t"/>
                <a:pathLst>
                  <a:path extrusionOk="0" h="1309" w="379">
                    <a:moveTo>
                      <a:pt x="335" y="0"/>
                    </a:moveTo>
                    <a:cubicBezTo>
                      <a:pt x="305" y="0"/>
                      <a:pt x="218" y="276"/>
                      <a:pt x="116" y="640"/>
                    </a:cubicBezTo>
                    <a:cubicBezTo>
                      <a:pt x="58" y="1003"/>
                      <a:pt x="0" y="1294"/>
                      <a:pt x="29" y="1309"/>
                    </a:cubicBezTo>
                    <a:cubicBezTo>
                      <a:pt x="73" y="1309"/>
                      <a:pt x="160" y="1033"/>
                      <a:pt x="247" y="669"/>
                    </a:cubicBezTo>
                    <a:cubicBezTo>
                      <a:pt x="335" y="306"/>
                      <a:pt x="378" y="0"/>
                      <a:pt x="335"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7"/>
              <p:cNvSpPr/>
              <p:nvPr/>
            </p:nvSpPr>
            <p:spPr>
              <a:xfrm>
                <a:off x="1304600" y="1953475"/>
                <a:ext cx="44000" cy="21550"/>
              </a:xfrm>
              <a:custGeom>
                <a:rect b="b" l="l" r="r" t="t"/>
                <a:pathLst>
                  <a:path extrusionOk="0" h="862" w="1760">
                    <a:moveTo>
                      <a:pt x="917" y="0"/>
                    </a:moveTo>
                    <a:cubicBezTo>
                      <a:pt x="898" y="0"/>
                      <a:pt x="878" y="0"/>
                      <a:pt x="859" y="1"/>
                    </a:cubicBezTo>
                    <a:cubicBezTo>
                      <a:pt x="379" y="15"/>
                      <a:pt x="1" y="234"/>
                      <a:pt x="15" y="466"/>
                    </a:cubicBezTo>
                    <a:cubicBezTo>
                      <a:pt x="29" y="695"/>
                      <a:pt x="379" y="862"/>
                      <a:pt x="801" y="862"/>
                    </a:cubicBezTo>
                    <a:cubicBezTo>
                      <a:pt x="834" y="862"/>
                      <a:pt x="868" y="861"/>
                      <a:pt x="902" y="859"/>
                    </a:cubicBezTo>
                    <a:cubicBezTo>
                      <a:pt x="1382" y="830"/>
                      <a:pt x="1760" y="612"/>
                      <a:pt x="1745" y="379"/>
                    </a:cubicBezTo>
                    <a:cubicBezTo>
                      <a:pt x="1732" y="156"/>
                      <a:pt x="1357" y="0"/>
                      <a:pt x="917" y="0"/>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7"/>
              <p:cNvSpPr/>
              <p:nvPr/>
            </p:nvSpPr>
            <p:spPr>
              <a:xfrm>
                <a:off x="1403475" y="1967925"/>
                <a:ext cx="42925" cy="28825"/>
              </a:xfrm>
              <a:custGeom>
                <a:rect b="b" l="l" r="r" t="t"/>
                <a:pathLst>
                  <a:path extrusionOk="0" h="1153" w="1717">
                    <a:moveTo>
                      <a:pt x="451" y="1"/>
                    </a:moveTo>
                    <a:cubicBezTo>
                      <a:pt x="305" y="1"/>
                      <a:pt x="189" y="45"/>
                      <a:pt x="131" y="135"/>
                    </a:cubicBezTo>
                    <a:cubicBezTo>
                      <a:pt x="0" y="353"/>
                      <a:pt x="248" y="717"/>
                      <a:pt x="640" y="950"/>
                    </a:cubicBezTo>
                    <a:cubicBezTo>
                      <a:pt x="879" y="1081"/>
                      <a:pt x="1118" y="1152"/>
                      <a:pt x="1301" y="1152"/>
                    </a:cubicBezTo>
                    <a:cubicBezTo>
                      <a:pt x="1441" y="1152"/>
                      <a:pt x="1549" y="1111"/>
                      <a:pt x="1600" y="1022"/>
                    </a:cubicBezTo>
                    <a:cubicBezTo>
                      <a:pt x="1716" y="819"/>
                      <a:pt x="1498" y="455"/>
                      <a:pt x="1091" y="208"/>
                    </a:cubicBezTo>
                    <a:cubicBezTo>
                      <a:pt x="864" y="71"/>
                      <a:pt x="633" y="1"/>
                      <a:pt x="451" y="1"/>
                    </a:cubicBezTo>
                    <a:close/>
                  </a:path>
                </a:pathLst>
              </a:custGeom>
              <a:solidFill>
                <a:srgbClr val="455E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7"/>
              <p:cNvSpPr/>
              <p:nvPr/>
            </p:nvSpPr>
            <p:spPr>
              <a:xfrm>
                <a:off x="1255525" y="2241375"/>
                <a:ext cx="54550" cy="250475"/>
              </a:xfrm>
              <a:custGeom>
                <a:rect b="b" l="l" r="r" t="t"/>
                <a:pathLst>
                  <a:path extrusionOk="0" h="10019" w="2182">
                    <a:moveTo>
                      <a:pt x="2109" y="0"/>
                    </a:moveTo>
                    <a:cubicBezTo>
                      <a:pt x="2095" y="0"/>
                      <a:pt x="2109" y="146"/>
                      <a:pt x="2065" y="407"/>
                    </a:cubicBezTo>
                    <a:cubicBezTo>
                      <a:pt x="2036" y="655"/>
                      <a:pt x="1920" y="1004"/>
                      <a:pt x="1760" y="1440"/>
                    </a:cubicBezTo>
                    <a:cubicBezTo>
                      <a:pt x="1557" y="1934"/>
                      <a:pt x="1368" y="2443"/>
                      <a:pt x="1149" y="2966"/>
                    </a:cubicBezTo>
                    <a:cubicBezTo>
                      <a:pt x="902" y="3548"/>
                      <a:pt x="670" y="4188"/>
                      <a:pt x="452" y="4871"/>
                    </a:cubicBezTo>
                    <a:cubicBezTo>
                      <a:pt x="233" y="5569"/>
                      <a:pt x="103" y="6252"/>
                      <a:pt x="59" y="6878"/>
                    </a:cubicBezTo>
                    <a:cubicBezTo>
                      <a:pt x="1" y="7517"/>
                      <a:pt x="30" y="8070"/>
                      <a:pt x="103" y="8550"/>
                    </a:cubicBezTo>
                    <a:cubicBezTo>
                      <a:pt x="175" y="9015"/>
                      <a:pt x="321" y="9378"/>
                      <a:pt x="437" y="9640"/>
                    </a:cubicBezTo>
                    <a:cubicBezTo>
                      <a:pt x="524" y="9887"/>
                      <a:pt x="597" y="10018"/>
                      <a:pt x="611" y="10018"/>
                    </a:cubicBezTo>
                    <a:cubicBezTo>
                      <a:pt x="670" y="10004"/>
                      <a:pt x="393" y="9480"/>
                      <a:pt x="306" y="8550"/>
                    </a:cubicBezTo>
                    <a:cubicBezTo>
                      <a:pt x="248" y="8099"/>
                      <a:pt x="248" y="7532"/>
                      <a:pt x="306" y="6936"/>
                    </a:cubicBezTo>
                    <a:cubicBezTo>
                      <a:pt x="364" y="6325"/>
                      <a:pt x="510" y="5656"/>
                      <a:pt x="728" y="4987"/>
                    </a:cubicBezTo>
                    <a:cubicBezTo>
                      <a:pt x="931" y="4319"/>
                      <a:pt x="1164" y="3679"/>
                      <a:pt x="1382" y="3097"/>
                    </a:cubicBezTo>
                    <a:cubicBezTo>
                      <a:pt x="1600" y="2516"/>
                      <a:pt x="1804" y="1992"/>
                      <a:pt x="1949" y="1527"/>
                    </a:cubicBezTo>
                    <a:cubicBezTo>
                      <a:pt x="2095" y="1076"/>
                      <a:pt x="2182" y="698"/>
                      <a:pt x="2182" y="422"/>
                    </a:cubicBezTo>
                    <a:cubicBezTo>
                      <a:pt x="2182" y="146"/>
                      <a:pt x="2124" y="0"/>
                      <a:pt x="2109"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7"/>
              <p:cNvSpPr/>
              <p:nvPr/>
            </p:nvSpPr>
            <p:spPr>
              <a:xfrm>
                <a:off x="1276250" y="2254075"/>
                <a:ext cx="7300" cy="75275"/>
              </a:xfrm>
              <a:custGeom>
                <a:rect b="b" l="l" r="r" t="t"/>
                <a:pathLst>
                  <a:path extrusionOk="0" h="3011" w="292">
                    <a:moveTo>
                      <a:pt x="45" y="1"/>
                    </a:moveTo>
                    <a:cubicBezTo>
                      <a:pt x="45" y="1"/>
                      <a:pt x="45" y="1"/>
                      <a:pt x="44" y="1"/>
                    </a:cubicBezTo>
                    <a:cubicBezTo>
                      <a:pt x="1" y="1"/>
                      <a:pt x="59" y="685"/>
                      <a:pt x="117" y="1513"/>
                    </a:cubicBezTo>
                    <a:cubicBezTo>
                      <a:pt x="175" y="2328"/>
                      <a:pt x="190" y="3011"/>
                      <a:pt x="219" y="3011"/>
                    </a:cubicBezTo>
                    <a:cubicBezTo>
                      <a:pt x="262" y="3011"/>
                      <a:pt x="291" y="2328"/>
                      <a:pt x="248" y="1499"/>
                    </a:cubicBezTo>
                    <a:cubicBezTo>
                      <a:pt x="190" y="664"/>
                      <a:pt x="76" y="1"/>
                      <a:pt x="45" y="1"/>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7"/>
              <p:cNvSpPr/>
              <p:nvPr/>
            </p:nvSpPr>
            <p:spPr>
              <a:xfrm>
                <a:off x="1339125" y="2197025"/>
                <a:ext cx="187225" cy="67550"/>
              </a:xfrm>
              <a:custGeom>
                <a:rect b="b" l="l" r="r" t="t"/>
                <a:pathLst>
                  <a:path extrusionOk="0" h="2702" w="7489">
                    <a:moveTo>
                      <a:pt x="6428" y="0"/>
                    </a:moveTo>
                    <a:cubicBezTo>
                      <a:pt x="5817" y="873"/>
                      <a:pt x="4901" y="1542"/>
                      <a:pt x="3869" y="1731"/>
                    </a:cubicBezTo>
                    <a:cubicBezTo>
                      <a:pt x="3716" y="1757"/>
                      <a:pt x="3562" y="1769"/>
                      <a:pt x="3407" y="1769"/>
                    </a:cubicBezTo>
                    <a:cubicBezTo>
                      <a:pt x="2269" y="1769"/>
                      <a:pt x="1132" y="1085"/>
                      <a:pt x="684" y="73"/>
                    </a:cubicBezTo>
                    <a:lnTo>
                      <a:pt x="626" y="73"/>
                    </a:lnTo>
                    <a:cubicBezTo>
                      <a:pt x="437" y="59"/>
                      <a:pt x="219" y="30"/>
                      <a:pt x="1" y="15"/>
                    </a:cubicBezTo>
                    <a:lnTo>
                      <a:pt x="1" y="15"/>
                    </a:lnTo>
                    <a:cubicBezTo>
                      <a:pt x="205" y="786"/>
                      <a:pt x="655" y="1454"/>
                      <a:pt x="1266" y="1949"/>
                    </a:cubicBezTo>
                    <a:cubicBezTo>
                      <a:pt x="1905" y="2434"/>
                      <a:pt x="2703" y="2701"/>
                      <a:pt x="3507" y="2701"/>
                    </a:cubicBezTo>
                    <a:cubicBezTo>
                      <a:pt x="3764" y="2701"/>
                      <a:pt x="4022" y="2674"/>
                      <a:pt x="4276" y="2618"/>
                    </a:cubicBezTo>
                    <a:cubicBezTo>
                      <a:pt x="5192" y="2414"/>
                      <a:pt x="5991" y="1847"/>
                      <a:pt x="6631" y="1164"/>
                    </a:cubicBezTo>
                    <a:cubicBezTo>
                      <a:pt x="6965" y="815"/>
                      <a:pt x="7227" y="422"/>
                      <a:pt x="7489" y="15"/>
                    </a:cubicBezTo>
                    <a:lnTo>
                      <a:pt x="6428" y="0"/>
                    </a:ln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7"/>
              <p:cNvSpPr/>
              <p:nvPr/>
            </p:nvSpPr>
            <p:spPr>
              <a:xfrm>
                <a:off x="1081425" y="2335525"/>
                <a:ext cx="338425" cy="233775"/>
              </a:xfrm>
              <a:custGeom>
                <a:rect b="b" l="l" r="r" t="t"/>
                <a:pathLst>
                  <a:path extrusionOk="0" h="9351" w="13537">
                    <a:moveTo>
                      <a:pt x="11690" y="0"/>
                    </a:moveTo>
                    <a:cubicBezTo>
                      <a:pt x="10164" y="596"/>
                      <a:pt x="8637" y="1192"/>
                      <a:pt x="7110" y="1774"/>
                    </a:cubicBezTo>
                    <a:cubicBezTo>
                      <a:pt x="5889" y="2254"/>
                      <a:pt x="4566" y="3024"/>
                      <a:pt x="3286" y="3272"/>
                    </a:cubicBezTo>
                    <a:cubicBezTo>
                      <a:pt x="2312" y="3475"/>
                      <a:pt x="1512" y="3330"/>
                      <a:pt x="814" y="4275"/>
                    </a:cubicBezTo>
                    <a:cubicBezTo>
                      <a:pt x="0" y="5423"/>
                      <a:pt x="364" y="6703"/>
                      <a:pt x="1062" y="7793"/>
                    </a:cubicBezTo>
                    <a:cubicBezTo>
                      <a:pt x="1614" y="8695"/>
                      <a:pt x="2603" y="9305"/>
                      <a:pt x="3650" y="9349"/>
                    </a:cubicBezTo>
                    <a:cubicBezTo>
                      <a:pt x="3693" y="9350"/>
                      <a:pt x="3737" y="9350"/>
                      <a:pt x="3780" y="9350"/>
                    </a:cubicBezTo>
                    <a:cubicBezTo>
                      <a:pt x="5966" y="9350"/>
                      <a:pt x="7901" y="8279"/>
                      <a:pt x="9640" y="7110"/>
                    </a:cubicBezTo>
                    <a:cubicBezTo>
                      <a:pt x="11167" y="6078"/>
                      <a:pt x="12228" y="5074"/>
                      <a:pt x="13537" y="4158"/>
                    </a:cubicBezTo>
                    <a:cubicBezTo>
                      <a:pt x="13304" y="3402"/>
                      <a:pt x="13202" y="3097"/>
                      <a:pt x="12882" y="2326"/>
                    </a:cubicBezTo>
                    <a:cubicBezTo>
                      <a:pt x="12563" y="1527"/>
                      <a:pt x="12214" y="713"/>
                      <a:pt x="11690"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7"/>
              <p:cNvSpPr/>
              <p:nvPr/>
            </p:nvSpPr>
            <p:spPr>
              <a:xfrm>
                <a:off x="1354400" y="2102875"/>
                <a:ext cx="145050" cy="138175"/>
              </a:xfrm>
              <a:custGeom>
                <a:rect b="b" l="l" r="r" t="t"/>
                <a:pathLst>
                  <a:path extrusionOk="0" h="5527" w="5802">
                    <a:moveTo>
                      <a:pt x="1" y="3839"/>
                    </a:moveTo>
                    <a:cubicBezTo>
                      <a:pt x="21" y="3842"/>
                      <a:pt x="41" y="3843"/>
                      <a:pt x="61" y="3844"/>
                    </a:cubicBezTo>
                    <a:lnTo>
                      <a:pt x="61" y="3844"/>
                    </a:lnTo>
                    <a:cubicBezTo>
                      <a:pt x="60" y="3843"/>
                      <a:pt x="60" y="3841"/>
                      <a:pt x="59" y="3839"/>
                    </a:cubicBezTo>
                    <a:close/>
                    <a:moveTo>
                      <a:pt x="4682" y="1"/>
                    </a:moveTo>
                    <a:lnTo>
                      <a:pt x="829" y="1251"/>
                    </a:lnTo>
                    <a:lnTo>
                      <a:pt x="858" y="3054"/>
                    </a:lnTo>
                    <a:cubicBezTo>
                      <a:pt x="872" y="3500"/>
                      <a:pt x="534" y="3845"/>
                      <a:pt x="101" y="3845"/>
                    </a:cubicBezTo>
                    <a:cubicBezTo>
                      <a:pt x="88" y="3845"/>
                      <a:pt x="75" y="3845"/>
                      <a:pt x="61" y="3844"/>
                    </a:cubicBezTo>
                    <a:lnTo>
                      <a:pt x="61" y="3844"/>
                    </a:lnTo>
                    <a:cubicBezTo>
                      <a:pt x="518" y="4842"/>
                      <a:pt x="1678" y="5527"/>
                      <a:pt x="2832" y="5527"/>
                    </a:cubicBezTo>
                    <a:cubicBezTo>
                      <a:pt x="2969" y="5527"/>
                      <a:pt x="3107" y="5517"/>
                      <a:pt x="3243" y="5497"/>
                    </a:cubicBezTo>
                    <a:cubicBezTo>
                      <a:pt x="4290" y="5308"/>
                      <a:pt x="5191" y="4639"/>
                      <a:pt x="5802" y="3766"/>
                    </a:cubicBezTo>
                    <a:lnTo>
                      <a:pt x="5526" y="3766"/>
                    </a:lnTo>
                    <a:cubicBezTo>
                      <a:pt x="5148" y="3752"/>
                      <a:pt x="4828" y="3418"/>
                      <a:pt x="4799" y="3025"/>
                    </a:cubicBezTo>
                    <a:lnTo>
                      <a:pt x="4682"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7"/>
              <p:cNvSpPr/>
              <p:nvPr/>
            </p:nvSpPr>
            <p:spPr>
              <a:xfrm>
                <a:off x="1322425" y="1870875"/>
                <a:ext cx="218475" cy="187500"/>
              </a:xfrm>
              <a:custGeom>
                <a:rect b="b" l="l" r="r" t="t"/>
                <a:pathLst>
                  <a:path extrusionOk="0" h="7500" w="8739">
                    <a:moveTo>
                      <a:pt x="3846" y="0"/>
                    </a:moveTo>
                    <a:cubicBezTo>
                      <a:pt x="3693" y="0"/>
                      <a:pt x="3540" y="6"/>
                      <a:pt x="3388" y="19"/>
                    </a:cubicBezTo>
                    <a:cubicBezTo>
                      <a:pt x="2516" y="92"/>
                      <a:pt x="1643" y="353"/>
                      <a:pt x="974" y="906"/>
                    </a:cubicBezTo>
                    <a:lnTo>
                      <a:pt x="0" y="1153"/>
                    </a:lnTo>
                    <a:cubicBezTo>
                      <a:pt x="320" y="1735"/>
                      <a:pt x="974" y="2069"/>
                      <a:pt x="1629" y="2229"/>
                    </a:cubicBezTo>
                    <a:cubicBezTo>
                      <a:pt x="2143" y="2359"/>
                      <a:pt x="2667" y="2412"/>
                      <a:pt x="3194" y="2412"/>
                    </a:cubicBezTo>
                    <a:cubicBezTo>
                      <a:pt x="4083" y="2412"/>
                      <a:pt x="4978" y="2261"/>
                      <a:pt x="5845" y="2069"/>
                    </a:cubicBezTo>
                    <a:lnTo>
                      <a:pt x="5845" y="2069"/>
                    </a:lnTo>
                    <a:cubicBezTo>
                      <a:pt x="5205" y="3319"/>
                      <a:pt x="5191" y="4861"/>
                      <a:pt x="5772" y="6140"/>
                    </a:cubicBezTo>
                    <a:cubicBezTo>
                      <a:pt x="5961" y="6533"/>
                      <a:pt x="6194" y="6896"/>
                      <a:pt x="6543" y="7172"/>
                    </a:cubicBezTo>
                    <a:cubicBezTo>
                      <a:pt x="6789" y="7375"/>
                      <a:pt x="7105" y="7500"/>
                      <a:pt x="7417" y="7500"/>
                    </a:cubicBezTo>
                    <a:cubicBezTo>
                      <a:pt x="7529" y="7500"/>
                      <a:pt x="7642" y="7483"/>
                      <a:pt x="7750" y="7449"/>
                    </a:cubicBezTo>
                    <a:cubicBezTo>
                      <a:pt x="7953" y="7391"/>
                      <a:pt x="8157" y="7260"/>
                      <a:pt x="8259" y="7085"/>
                    </a:cubicBezTo>
                    <a:cubicBezTo>
                      <a:pt x="8360" y="6940"/>
                      <a:pt x="8390" y="6751"/>
                      <a:pt x="8433" y="6591"/>
                    </a:cubicBezTo>
                    <a:cubicBezTo>
                      <a:pt x="8535" y="6024"/>
                      <a:pt x="8622" y="5442"/>
                      <a:pt x="8666" y="4890"/>
                    </a:cubicBezTo>
                    <a:cubicBezTo>
                      <a:pt x="8695" y="4454"/>
                      <a:pt x="8739" y="3988"/>
                      <a:pt x="8666" y="3552"/>
                    </a:cubicBezTo>
                    <a:cubicBezTo>
                      <a:pt x="8550" y="2941"/>
                      <a:pt x="8259" y="2360"/>
                      <a:pt x="7939" y="1807"/>
                    </a:cubicBezTo>
                    <a:cubicBezTo>
                      <a:pt x="7721" y="1429"/>
                      <a:pt x="7459" y="1051"/>
                      <a:pt x="7125" y="790"/>
                    </a:cubicBezTo>
                    <a:cubicBezTo>
                      <a:pt x="6790" y="542"/>
                      <a:pt x="6369" y="412"/>
                      <a:pt x="5976" y="310"/>
                    </a:cubicBezTo>
                    <a:cubicBezTo>
                      <a:pt x="5282" y="130"/>
                      <a:pt x="4559" y="0"/>
                      <a:pt x="3846"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7"/>
              <p:cNvSpPr/>
              <p:nvPr/>
            </p:nvSpPr>
            <p:spPr>
              <a:xfrm>
                <a:off x="1127225" y="2374650"/>
                <a:ext cx="146150" cy="68550"/>
              </a:xfrm>
              <a:custGeom>
                <a:rect b="b" l="l" r="r" t="t"/>
                <a:pathLst>
                  <a:path extrusionOk="0" h="2742" w="5846">
                    <a:moveTo>
                      <a:pt x="5831" y="0"/>
                    </a:moveTo>
                    <a:cubicBezTo>
                      <a:pt x="5760" y="0"/>
                      <a:pt x="5419" y="98"/>
                      <a:pt x="4929" y="253"/>
                    </a:cubicBezTo>
                    <a:cubicBezTo>
                      <a:pt x="4391" y="456"/>
                      <a:pt x="3621" y="747"/>
                      <a:pt x="2821" y="1125"/>
                    </a:cubicBezTo>
                    <a:cubicBezTo>
                      <a:pt x="2021" y="1503"/>
                      <a:pt x="1309" y="1896"/>
                      <a:pt x="800" y="2201"/>
                    </a:cubicBezTo>
                    <a:cubicBezTo>
                      <a:pt x="291" y="2506"/>
                      <a:pt x="0" y="2710"/>
                      <a:pt x="29" y="2739"/>
                    </a:cubicBezTo>
                    <a:cubicBezTo>
                      <a:pt x="30" y="2741"/>
                      <a:pt x="33" y="2742"/>
                      <a:pt x="37" y="2742"/>
                    </a:cubicBezTo>
                    <a:cubicBezTo>
                      <a:pt x="90" y="2742"/>
                      <a:pt x="387" y="2574"/>
                      <a:pt x="873" y="2332"/>
                    </a:cubicBezTo>
                    <a:cubicBezTo>
                      <a:pt x="1382" y="2055"/>
                      <a:pt x="2109" y="1692"/>
                      <a:pt x="2908" y="1314"/>
                    </a:cubicBezTo>
                    <a:cubicBezTo>
                      <a:pt x="3708" y="921"/>
                      <a:pt x="4464" y="616"/>
                      <a:pt x="4987" y="383"/>
                    </a:cubicBezTo>
                    <a:cubicBezTo>
                      <a:pt x="5511" y="165"/>
                      <a:pt x="5845" y="20"/>
                      <a:pt x="5845" y="5"/>
                    </a:cubicBezTo>
                    <a:cubicBezTo>
                      <a:pt x="5845" y="2"/>
                      <a:pt x="5841" y="0"/>
                      <a:pt x="5831"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7"/>
              <p:cNvSpPr/>
              <p:nvPr/>
            </p:nvSpPr>
            <p:spPr>
              <a:xfrm>
                <a:off x="1572875" y="2321350"/>
                <a:ext cx="214475" cy="438750"/>
              </a:xfrm>
              <a:custGeom>
                <a:rect b="b" l="l" r="r" t="t"/>
                <a:pathLst>
                  <a:path extrusionOk="0" h="17550" w="8579">
                    <a:moveTo>
                      <a:pt x="4115" y="0"/>
                    </a:moveTo>
                    <a:cubicBezTo>
                      <a:pt x="4057" y="0"/>
                      <a:pt x="3998" y="44"/>
                      <a:pt x="3969" y="73"/>
                    </a:cubicBezTo>
                    <a:lnTo>
                      <a:pt x="1570" y="1876"/>
                    </a:lnTo>
                    <a:cubicBezTo>
                      <a:pt x="1018" y="2297"/>
                      <a:pt x="0" y="2515"/>
                      <a:pt x="0" y="3330"/>
                    </a:cubicBezTo>
                    <a:cubicBezTo>
                      <a:pt x="0" y="3824"/>
                      <a:pt x="276" y="4275"/>
                      <a:pt x="553" y="4696"/>
                    </a:cubicBezTo>
                    <a:cubicBezTo>
                      <a:pt x="1992" y="7081"/>
                      <a:pt x="2923" y="9509"/>
                      <a:pt x="2748" y="12344"/>
                    </a:cubicBezTo>
                    <a:cubicBezTo>
                      <a:pt x="2661" y="13784"/>
                      <a:pt x="2472" y="15194"/>
                      <a:pt x="2181" y="16619"/>
                    </a:cubicBezTo>
                    <a:cubicBezTo>
                      <a:pt x="3271" y="17070"/>
                      <a:pt x="4464" y="17331"/>
                      <a:pt x="5583" y="17433"/>
                    </a:cubicBezTo>
                    <a:cubicBezTo>
                      <a:pt x="6136" y="17491"/>
                      <a:pt x="6470" y="17520"/>
                      <a:pt x="7037" y="17549"/>
                    </a:cubicBezTo>
                    <a:cubicBezTo>
                      <a:pt x="7488" y="16052"/>
                      <a:pt x="8041" y="14525"/>
                      <a:pt x="8273" y="13028"/>
                    </a:cubicBezTo>
                    <a:cubicBezTo>
                      <a:pt x="8578" y="11108"/>
                      <a:pt x="8360" y="9073"/>
                      <a:pt x="7822" y="7255"/>
                    </a:cubicBezTo>
                    <a:cubicBezTo>
                      <a:pt x="7546" y="6368"/>
                      <a:pt x="7212" y="5496"/>
                      <a:pt x="6790" y="4696"/>
                    </a:cubicBezTo>
                    <a:cubicBezTo>
                      <a:pt x="5990" y="3141"/>
                      <a:pt x="5307" y="1570"/>
                      <a:pt x="4289" y="131"/>
                    </a:cubicBezTo>
                    <a:cubicBezTo>
                      <a:pt x="4260" y="73"/>
                      <a:pt x="4202" y="0"/>
                      <a:pt x="4115"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7"/>
              <p:cNvSpPr/>
              <p:nvPr/>
            </p:nvSpPr>
            <p:spPr>
              <a:xfrm>
                <a:off x="1488525" y="2202075"/>
                <a:ext cx="248300" cy="281775"/>
              </a:xfrm>
              <a:custGeom>
                <a:rect b="b" l="l" r="r" t="t"/>
                <a:pathLst>
                  <a:path extrusionOk="0" h="11271" w="9932">
                    <a:moveTo>
                      <a:pt x="3289" y="0"/>
                    </a:moveTo>
                    <a:cubicBezTo>
                      <a:pt x="2772" y="0"/>
                      <a:pt x="2253" y="188"/>
                      <a:pt x="1746" y="627"/>
                    </a:cubicBezTo>
                    <a:cubicBezTo>
                      <a:pt x="670" y="1558"/>
                      <a:pt x="1" y="2910"/>
                      <a:pt x="277" y="4335"/>
                    </a:cubicBezTo>
                    <a:cubicBezTo>
                      <a:pt x="437" y="5207"/>
                      <a:pt x="888" y="5992"/>
                      <a:pt x="1338" y="6763"/>
                    </a:cubicBezTo>
                    <a:cubicBezTo>
                      <a:pt x="2240" y="8261"/>
                      <a:pt x="3127" y="9758"/>
                      <a:pt x="4014" y="11270"/>
                    </a:cubicBezTo>
                    <a:cubicBezTo>
                      <a:pt x="6398" y="10558"/>
                      <a:pt x="8477" y="8915"/>
                      <a:pt x="9931" y="6879"/>
                    </a:cubicBezTo>
                    <a:cubicBezTo>
                      <a:pt x="9757" y="6618"/>
                      <a:pt x="9583" y="6341"/>
                      <a:pt x="9423" y="6109"/>
                    </a:cubicBezTo>
                    <a:cubicBezTo>
                      <a:pt x="8359" y="4562"/>
                      <a:pt x="5838" y="0"/>
                      <a:pt x="3289" y="0"/>
                    </a:cubicBezTo>
                    <a:close/>
                  </a:path>
                </a:pathLst>
              </a:custGeom>
              <a:solidFill>
                <a:srgbClr val="E2B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7"/>
              <p:cNvSpPr/>
              <p:nvPr/>
            </p:nvSpPr>
            <p:spPr>
              <a:xfrm>
                <a:off x="1571775" y="2350050"/>
                <a:ext cx="154500" cy="112700"/>
              </a:xfrm>
              <a:custGeom>
                <a:rect b="b" l="l" r="r" t="t"/>
                <a:pathLst>
                  <a:path extrusionOk="0" h="4508" w="6180">
                    <a:moveTo>
                      <a:pt x="5962" y="1"/>
                    </a:moveTo>
                    <a:lnTo>
                      <a:pt x="5845" y="117"/>
                    </a:lnTo>
                    <a:cubicBezTo>
                      <a:pt x="5235" y="728"/>
                      <a:pt x="4508" y="1367"/>
                      <a:pt x="3708" y="1964"/>
                    </a:cubicBezTo>
                    <a:cubicBezTo>
                      <a:pt x="2908" y="2560"/>
                      <a:pt x="2094" y="3098"/>
                      <a:pt x="1338" y="3505"/>
                    </a:cubicBezTo>
                    <a:cubicBezTo>
                      <a:pt x="960" y="3708"/>
                      <a:pt x="597" y="3926"/>
                      <a:pt x="248" y="4086"/>
                    </a:cubicBezTo>
                    <a:cubicBezTo>
                      <a:pt x="160" y="4130"/>
                      <a:pt x="88" y="4188"/>
                      <a:pt x="0" y="4217"/>
                    </a:cubicBezTo>
                    <a:cubicBezTo>
                      <a:pt x="59" y="4304"/>
                      <a:pt x="102" y="4392"/>
                      <a:pt x="160" y="4508"/>
                    </a:cubicBezTo>
                    <a:cubicBezTo>
                      <a:pt x="233" y="4479"/>
                      <a:pt x="306" y="4435"/>
                      <a:pt x="393" y="4392"/>
                    </a:cubicBezTo>
                    <a:cubicBezTo>
                      <a:pt x="756" y="4246"/>
                      <a:pt x="1149" y="4057"/>
                      <a:pt x="1527" y="3854"/>
                    </a:cubicBezTo>
                    <a:cubicBezTo>
                      <a:pt x="2312" y="3432"/>
                      <a:pt x="3141" y="2909"/>
                      <a:pt x="3955" y="2283"/>
                    </a:cubicBezTo>
                    <a:cubicBezTo>
                      <a:pt x="4769" y="1673"/>
                      <a:pt x="5496" y="1004"/>
                      <a:pt x="6122" y="364"/>
                    </a:cubicBezTo>
                    <a:lnTo>
                      <a:pt x="6180" y="306"/>
                    </a:lnTo>
                    <a:cubicBezTo>
                      <a:pt x="6136" y="262"/>
                      <a:pt x="6122" y="219"/>
                      <a:pt x="6093" y="190"/>
                    </a:cubicBezTo>
                    <a:cubicBezTo>
                      <a:pt x="6049" y="132"/>
                      <a:pt x="6020" y="73"/>
                      <a:pt x="5962"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7"/>
              <p:cNvSpPr/>
              <p:nvPr/>
            </p:nvSpPr>
            <p:spPr>
              <a:xfrm>
                <a:off x="1491450" y="2200625"/>
                <a:ext cx="103600" cy="285425"/>
              </a:xfrm>
              <a:custGeom>
                <a:rect b="b" l="l" r="r" t="t"/>
                <a:pathLst>
                  <a:path extrusionOk="0" h="11417" w="4144">
                    <a:moveTo>
                      <a:pt x="2875" y="0"/>
                    </a:moveTo>
                    <a:cubicBezTo>
                      <a:pt x="2849" y="0"/>
                      <a:pt x="2679" y="74"/>
                      <a:pt x="2399" y="235"/>
                    </a:cubicBezTo>
                    <a:cubicBezTo>
                      <a:pt x="2108" y="424"/>
                      <a:pt x="1672" y="685"/>
                      <a:pt x="1236" y="1121"/>
                    </a:cubicBezTo>
                    <a:cubicBezTo>
                      <a:pt x="1018" y="1340"/>
                      <a:pt x="800" y="1616"/>
                      <a:pt x="596" y="1921"/>
                    </a:cubicBezTo>
                    <a:cubicBezTo>
                      <a:pt x="407" y="2256"/>
                      <a:pt x="247" y="2619"/>
                      <a:pt x="175" y="3012"/>
                    </a:cubicBezTo>
                    <a:cubicBezTo>
                      <a:pt x="0" y="3840"/>
                      <a:pt x="87" y="4785"/>
                      <a:pt x="436" y="5672"/>
                    </a:cubicBezTo>
                    <a:cubicBezTo>
                      <a:pt x="596" y="6123"/>
                      <a:pt x="829" y="6530"/>
                      <a:pt x="1062" y="6908"/>
                    </a:cubicBezTo>
                    <a:cubicBezTo>
                      <a:pt x="1280" y="7286"/>
                      <a:pt x="1527" y="7650"/>
                      <a:pt x="1745" y="7999"/>
                    </a:cubicBezTo>
                    <a:cubicBezTo>
                      <a:pt x="2181" y="8682"/>
                      <a:pt x="2588" y="9293"/>
                      <a:pt x="2937" y="9802"/>
                    </a:cubicBezTo>
                    <a:cubicBezTo>
                      <a:pt x="3286" y="10310"/>
                      <a:pt x="3577" y="10703"/>
                      <a:pt x="3780" y="10979"/>
                    </a:cubicBezTo>
                    <a:cubicBezTo>
                      <a:pt x="3989" y="11258"/>
                      <a:pt x="4105" y="11416"/>
                      <a:pt x="4114" y="11416"/>
                    </a:cubicBezTo>
                    <a:cubicBezTo>
                      <a:pt x="4115" y="11416"/>
                      <a:pt x="4115" y="11416"/>
                      <a:pt x="4115" y="11415"/>
                    </a:cubicBezTo>
                    <a:cubicBezTo>
                      <a:pt x="4144" y="11415"/>
                      <a:pt x="4028" y="11226"/>
                      <a:pt x="3853" y="10936"/>
                    </a:cubicBezTo>
                    <a:cubicBezTo>
                      <a:pt x="3664" y="10645"/>
                      <a:pt x="3388" y="10238"/>
                      <a:pt x="3068" y="9729"/>
                    </a:cubicBezTo>
                    <a:cubicBezTo>
                      <a:pt x="2734" y="9220"/>
                      <a:pt x="2312" y="8595"/>
                      <a:pt x="1905" y="7911"/>
                    </a:cubicBezTo>
                    <a:cubicBezTo>
                      <a:pt x="1687" y="7562"/>
                      <a:pt x="1469" y="7199"/>
                      <a:pt x="1251" y="6821"/>
                    </a:cubicBezTo>
                    <a:cubicBezTo>
                      <a:pt x="1032" y="6428"/>
                      <a:pt x="800" y="6050"/>
                      <a:pt x="625" y="5614"/>
                    </a:cubicBezTo>
                    <a:cubicBezTo>
                      <a:pt x="305" y="4756"/>
                      <a:pt x="218" y="3855"/>
                      <a:pt x="378" y="3070"/>
                    </a:cubicBezTo>
                    <a:cubicBezTo>
                      <a:pt x="451" y="2692"/>
                      <a:pt x="596" y="2328"/>
                      <a:pt x="756" y="2023"/>
                    </a:cubicBezTo>
                    <a:cubicBezTo>
                      <a:pt x="945" y="1703"/>
                      <a:pt x="1134" y="1456"/>
                      <a:pt x="1338" y="1238"/>
                    </a:cubicBezTo>
                    <a:cubicBezTo>
                      <a:pt x="1759" y="802"/>
                      <a:pt x="2152" y="511"/>
                      <a:pt x="2443" y="307"/>
                    </a:cubicBezTo>
                    <a:cubicBezTo>
                      <a:pt x="2734" y="104"/>
                      <a:pt x="2908" y="16"/>
                      <a:pt x="2879" y="2"/>
                    </a:cubicBezTo>
                    <a:cubicBezTo>
                      <a:pt x="2879" y="1"/>
                      <a:pt x="2878" y="0"/>
                      <a:pt x="2875" y="0"/>
                    </a:cubicBezTo>
                    <a:close/>
                  </a:path>
                </a:pathLst>
              </a:custGeom>
              <a:solidFill>
                <a:srgbClr val="C69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7"/>
              <p:cNvSpPr/>
              <p:nvPr/>
            </p:nvSpPr>
            <p:spPr>
              <a:xfrm>
                <a:off x="1328600" y="2261075"/>
                <a:ext cx="170500" cy="198050"/>
              </a:xfrm>
              <a:custGeom>
                <a:rect b="b" l="l" r="r" t="t"/>
                <a:pathLst>
                  <a:path extrusionOk="0" h="7922" w="6820">
                    <a:moveTo>
                      <a:pt x="6081" y="0"/>
                    </a:moveTo>
                    <a:cubicBezTo>
                      <a:pt x="5808" y="0"/>
                      <a:pt x="5441" y="232"/>
                      <a:pt x="5235" y="361"/>
                    </a:cubicBezTo>
                    <a:cubicBezTo>
                      <a:pt x="4944" y="535"/>
                      <a:pt x="4653" y="783"/>
                      <a:pt x="4420" y="1044"/>
                    </a:cubicBezTo>
                    <a:cubicBezTo>
                      <a:pt x="3955" y="1539"/>
                      <a:pt x="3592" y="2120"/>
                      <a:pt x="3257" y="2702"/>
                    </a:cubicBezTo>
                    <a:cubicBezTo>
                      <a:pt x="3272" y="1960"/>
                      <a:pt x="3693" y="1262"/>
                      <a:pt x="4086" y="637"/>
                    </a:cubicBezTo>
                    <a:cubicBezTo>
                      <a:pt x="4144" y="579"/>
                      <a:pt x="4188" y="506"/>
                      <a:pt x="4188" y="419"/>
                    </a:cubicBezTo>
                    <a:cubicBezTo>
                      <a:pt x="4188" y="346"/>
                      <a:pt x="4130" y="245"/>
                      <a:pt x="4042" y="245"/>
                    </a:cubicBezTo>
                    <a:cubicBezTo>
                      <a:pt x="3999" y="245"/>
                      <a:pt x="3955" y="274"/>
                      <a:pt x="3926" y="288"/>
                    </a:cubicBezTo>
                    <a:cubicBezTo>
                      <a:pt x="3039" y="812"/>
                      <a:pt x="2763" y="1873"/>
                      <a:pt x="2050" y="2600"/>
                    </a:cubicBezTo>
                    <a:cubicBezTo>
                      <a:pt x="1876" y="2760"/>
                      <a:pt x="1672" y="2905"/>
                      <a:pt x="1469" y="3036"/>
                    </a:cubicBezTo>
                    <a:cubicBezTo>
                      <a:pt x="1309" y="3138"/>
                      <a:pt x="1091" y="3211"/>
                      <a:pt x="945" y="3356"/>
                    </a:cubicBezTo>
                    <a:cubicBezTo>
                      <a:pt x="655" y="3676"/>
                      <a:pt x="407" y="3967"/>
                      <a:pt x="0" y="4141"/>
                    </a:cubicBezTo>
                    <a:lnTo>
                      <a:pt x="2138" y="7922"/>
                    </a:lnTo>
                    <a:cubicBezTo>
                      <a:pt x="2676" y="7863"/>
                      <a:pt x="3068" y="7485"/>
                      <a:pt x="3504" y="7238"/>
                    </a:cubicBezTo>
                    <a:cubicBezTo>
                      <a:pt x="4348" y="6744"/>
                      <a:pt x="4726" y="6002"/>
                      <a:pt x="5017" y="5101"/>
                    </a:cubicBezTo>
                    <a:cubicBezTo>
                      <a:pt x="5191" y="4519"/>
                      <a:pt x="5554" y="4039"/>
                      <a:pt x="5947" y="3574"/>
                    </a:cubicBezTo>
                    <a:cubicBezTo>
                      <a:pt x="6122" y="3342"/>
                      <a:pt x="6311" y="3138"/>
                      <a:pt x="6325" y="2818"/>
                    </a:cubicBezTo>
                    <a:cubicBezTo>
                      <a:pt x="6332" y="2693"/>
                      <a:pt x="6299" y="2651"/>
                      <a:pt x="6248" y="2651"/>
                    </a:cubicBezTo>
                    <a:cubicBezTo>
                      <a:pt x="6193" y="2651"/>
                      <a:pt x="6117" y="2700"/>
                      <a:pt x="6049" y="2745"/>
                    </a:cubicBezTo>
                    <a:cubicBezTo>
                      <a:pt x="5874" y="2891"/>
                      <a:pt x="5671" y="2978"/>
                      <a:pt x="5482" y="3109"/>
                    </a:cubicBezTo>
                    <a:cubicBezTo>
                      <a:pt x="5293" y="3254"/>
                      <a:pt x="5104" y="3400"/>
                      <a:pt x="4944" y="3560"/>
                    </a:cubicBezTo>
                    <a:cubicBezTo>
                      <a:pt x="4822" y="3682"/>
                      <a:pt x="4598" y="3842"/>
                      <a:pt x="4522" y="4005"/>
                    </a:cubicBezTo>
                    <a:lnTo>
                      <a:pt x="4522" y="4005"/>
                    </a:lnTo>
                    <a:cubicBezTo>
                      <a:pt x="4869" y="3148"/>
                      <a:pt x="5331" y="2432"/>
                      <a:pt x="6020" y="1800"/>
                    </a:cubicBezTo>
                    <a:cubicBezTo>
                      <a:pt x="6122" y="1684"/>
                      <a:pt x="6819" y="1204"/>
                      <a:pt x="6587" y="1001"/>
                    </a:cubicBezTo>
                    <a:cubicBezTo>
                      <a:pt x="6535" y="958"/>
                      <a:pt x="6468" y="940"/>
                      <a:pt x="6393" y="940"/>
                    </a:cubicBezTo>
                    <a:cubicBezTo>
                      <a:pt x="6112" y="940"/>
                      <a:pt x="5715" y="1191"/>
                      <a:pt x="5554" y="1306"/>
                    </a:cubicBezTo>
                    <a:cubicBezTo>
                      <a:pt x="5249" y="1539"/>
                      <a:pt x="5002" y="1829"/>
                      <a:pt x="4740" y="2120"/>
                    </a:cubicBezTo>
                    <a:cubicBezTo>
                      <a:pt x="4551" y="2367"/>
                      <a:pt x="4348" y="2615"/>
                      <a:pt x="4159" y="2876"/>
                    </a:cubicBezTo>
                    <a:cubicBezTo>
                      <a:pt x="3999" y="3094"/>
                      <a:pt x="3781" y="3356"/>
                      <a:pt x="3693" y="3618"/>
                    </a:cubicBezTo>
                    <a:cubicBezTo>
                      <a:pt x="3911" y="2964"/>
                      <a:pt x="4202" y="2440"/>
                      <a:pt x="4609" y="1902"/>
                    </a:cubicBezTo>
                    <a:cubicBezTo>
                      <a:pt x="5017" y="1408"/>
                      <a:pt x="5453" y="957"/>
                      <a:pt x="5918" y="535"/>
                    </a:cubicBezTo>
                    <a:cubicBezTo>
                      <a:pt x="6049" y="419"/>
                      <a:pt x="6252" y="216"/>
                      <a:pt x="6180" y="12"/>
                    </a:cubicBezTo>
                    <a:cubicBezTo>
                      <a:pt x="6148" y="4"/>
                      <a:pt x="6115" y="0"/>
                      <a:pt x="6081" y="0"/>
                    </a:cubicBez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7"/>
              <p:cNvSpPr/>
              <p:nvPr/>
            </p:nvSpPr>
            <p:spPr>
              <a:xfrm>
                <a:off x="1597950" y="2701175"/>
                <a:ext cx="162500" cy="181775"/>
              </a:xfrm>
              <a:custGeom>
                <a:rect b="b" l="l" r="r" t="t"/>
                <a:pathLst>
                  <a:path extrusionOk="0" h="7271" w="6500">
                    <a:moveTo>
                      <a:pt x="1498" y="1"/>
                    </a:moveTo>
                    <a:cubicBezTo>
                      <a:pt x="1207" y="1091"/>
                      <a:pt x="771" y="2153"/>
                      <a:pt x="466" y="3243"/>
                    </a:cubicBezTo>
                    <a:cubicBezTo>
                      <a:pt x="320" y="3767"/>
                      <a:pt x="189" y="4319"/>
                      <a:pt x="117" y="4872"/>
                    </a:cubicBezTo>
                    <a:cubicBezTo>
                      <a:pt x="58" y="5381"/>
                      <a:pt x="0" y="5991"/>
                      <a:pt x="146" y="6471"/>
                    </a:cubicBezTo>
                    <a:cubicBezTo>
                      <a:pt x="175" y="6544"/>
                      <a:pt x="189" y="6602"/>
                      <a:pt x="218" y="6675"/>
                    </a:cubicBezTo>
                    <a:cubicBezTo>
                      <a:pt x="270" y="6807"/>
                      <a:pt x="327" y="6858"/>
                      <a:pt x="382" y="6858"/>
                    </a:cubicBezTo>
                    <a:cubicBezTo>
                      <a:pt x="495" y="6858"/>
                      <a:pt x="601" y="6638"/>
                      <a:pt x="640" y="6471"/>
                    </a:cubicBezTo>
                    <a:cubicBezTo>
                      <a:pt x="727" y="6064"/>
                      <a:pt x="713" y="5628"/>
                      <a:pt x="785" y="5192"/>
                    </a:cubicBezTo>
                    <a:cubicBezTo>
                      <a:pt x="902" y="4537"/>
                      <a:pt x="1076" y="3927"/>
                      <a:pt x="1382" y="3345"/>
                    </a:cubicBezTo>
                    <a:cubicBezTo>
                      <a:pt x="1425" y="3301"/>
                      <a:pt x="1454" y="3229"/>
                      <a:pt x="1512" y="3185"/>
                    </a:cubicBezTo>
                    <a:lnTo>
                      <a:pt x="1512" y="3185"/>
                    </a:lnTo>
                    <a:cubicBezTo>
                      <a:pt x="1483" y="3665"/>
                      <a:pt x="1338" y="4101"/>
                      <a:pt x="1280" y="4566"/>
                    </a:cubicBezTo>
                    <a:cubicBezTo>
                      <a:pt x="1222" y="5061"/>
                      <a:pt x="1193" y="5570"/>
                      <a:pt x="1193" y="6064"/>
                    </a:cubicBezTo>
                    <a:cubicBezTo>
                      <a:pt x="1193" y="6442"/>
                      <a:pt x="1222" y="6791"/>
                      <a:pt x="1411" y="7111"/>
                    </a:cubicBezTo>
                    <a:cubicBezTo>
                      <a:pt x="1440" y="7184"/>
                      <a:pt x="1512" y="7271"/>
                      <a:pt x="1600" y="7271"/>
                    </a:cubicBezTo>
                    <a:cubicBezTo>
                      <a:pt x="1658" y="7271"/>
                      <a:pt x="1716" y="7213"/>
                      <a:pt x="1730" y="7184"/>
                    </a:cubicBezTo>
                    <a:cubicBezTo>
                      <a:pt x="1803" y="7038"/>
                      <a:pt x="1774" y="6791"/>
                      <a:pt x="1774" y="6631"/>
                    </a:cubicBezTo>
                    <a:cubicBezTo>
                      <a:pt x="1745" y="5511"/>
                      <a:pt x="1818" y="4334"/>
                      <a:pt x="2428" y="3360"/>
                    </a:cubicBezTo>
                    <a:lnTo>
                      <a:pt x="2428" y="3360"/>
                    </a:lnTo>
                    <a:cubicBezTo>
                      <a:pt x="2370" y="3461"/>
                      <a:pt x="2385" y="3679"/>
                      <a:pt x="2370" y="3767"/>
                    </a:cubicBezTo>
                    <a:cubicBezTo>
                      <a:pt x="2356" y="3912"/>
                      <a:pt x="2327" y="4058"/>
                      <a:pt x="2327" y="4203"/>
                    </a:cubicBezTo>
                    <a:cubicBezTo>
                      <a:pt x="2312" y="4508"/>
                      <a:pt x="2298" y="4814"/>
                      <a:pt x="2298" y="5133"/>
                    </a:cubicBezTo>
                    <a:cubicBezTo>
                      <a:pt x="2298" y="5671"/>
                      <a:pt x="2239" y="6268"/>
                      <a:pt x="2399" y="6806"/>
                    </a:cubicBezTo>
                    <a:cubicBezTo>
                      <a:pt x="2428" y="6878"/>
                      <a:pt x="2443" y="6922"/>
                      <a:pt x="2501" y="6980"/>
                    </a:cubicBezTo>
                    <a:cubicBezTo>
                      <a:pt x="2545" y="7038"/>
                      <a:pt x="2603" y="7067"/>
                      <a:pt x="2676" y="7067"/>
                    </a:cubicBezTo>
                    <a:cubicBezTo>
                      <a:pt x="2748" y="7067"/>
                      <a:pt x="2806" y="7024"/>
                      <a:pt x="2836" y="6965"/>
                    </a:cubicBezTo>
                    <a:cubicBezTo>
                      <a:pt x="2879" y="6907"/>
                      <a:pt x="2894" y="6835"/>
                      <a:pt x="2908" y="6776"/>
                    </a:cubicBezTo>
                    <a:cubicBezTo>
                      <a:pt x="2966" y="6529"/>
                      <a:pt x="2952" y="6340"/>
                      <a:pt x="2952" y="6093"/>
                    </a:cubicBezTo>
                    <a:cubicBezTo>
                      <a:pt x="2923" y="5802"/>
                      <a:pt x="2966" y="5511"/>
                      <a:pt x="3010" y="5221"/>
                    </a:cubicBezTo>
                    <a:cubicBezTo>
                      <a:pt x="3083" y="4639"/>
                      <a:pt x="3243" y="4072"/>
                      <a:pt x="3592" y="3578"/>
                    </a:cubicBezTo>
                    <a:lnTo>
                      <a:pt x="3592" y="3578"/>
                    </a:lnTo>
                    <a:cubicBezTo>
                      <a:pt x="3461" y="4145"/>
                      <a:pt x="3344" y="4712"/>
                      <a:pt x="3315" y="5293"/>
                    </a:cubicBezTo>
                    <a:cubicBezTo>
                      <a:pt x="3272" y="5788"/>
                      <a:pt x="3272" y="6340"/>
                      <a:pt x="3475" y="6806"/>
                    </a:cubicBezTo>
                    <a:cubicBezTo>
                      <a:pt x="3500" y="6881"/>
                      <a:pt x="3590" y="6989"/>
                      <a:pt x="3671" y="6989"/>
                    </a:cubicBezTo>
                    <a:cubicBezTo>
                      <a:pt x="3684" y="6989"/>
                      <a:pt x="3696" y="6986"/>
                      <a:pt x="3708" y="6980"/>
                    </a:cubicBezTo>
                    <a:cubicBezTo>
                      <a:pt x="3766" y="6965"/>
                      <a:pt x="3810" y="6907"/>
                      <a:pt x="3824" y="6849"/>
                    </a:cubicBezTo>
                    <a:cubicBezTo>
                      <a:pt x="4028" y="6326"/>
                      <a:pt x="3926" y="5744"/>
                      <a:pt x="4115" y="5221"/>
                    </a:cubicBezTo>
                    <a:cubicBezTo>
                      <a:pt x="4275" y="4697"/>
                      <a:pt x="4711" y="4334"/>
                      <a:pt x="5060" y="3912"/>
                    </a:cubicBezTo>
                    <a:cubicBezTo>
                      <a:pt x="5860" y="2996"/>
                      <a:pt x="6369" y="1862"/>
                      <a:pt x="6500" y="655"/>
                    </a:cubicBezTo>
                    <a:lnTo>
                      <a:pt x="1498" y="1"/>
                    </a:lnTo>
                    <a:close/>
                  </a:path>
                </a:pathLst>
              </a:custGeom>
              <a:solidFill>
                <a:srgbClr val="F895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1" name="Google Shape;2371;p17"/>
            <p:cNvSpPr/>
            <p:nvPr/>
          </p:nvSpPr>
          <p:spPr>
            <a:xfrm>
              <a:off x="4273476" y="1542050"/>
              <a:ext cx="65900" cy="16725"/>
            </a:xfrm>
            <a:custGeom>
              <a:rect b="b" l="l" r="r" t="t"/>
              <a:pathLst>
                <a:path extrusionOk="0" h="812" w="1557">
                  <a:moveTo>
                    <a:pt x="0" y="1"/>
                  </a:moveTo>
                  <a:lnTo>
                    <a:pt x="0" y="1"/>
                  </a:lnTo>
                  <a:cubicBezTo>
                    <a:pt x="197" y="616"/>
                    <a:pt x="457" y="811"/>
                    <a:pt x="708" y="811"/>
                  </a:cubicBezTo>
                  <a:cubicBezTo>
                    <a:pt x="1145" y="811"/>
                    <a:pt x="1556" y="219"/>
                    <a:pt x="1556" y="219"/>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7"/>
            <p:cNvSpPr/>
            <p:nvPr/>
          </p:nvSpPr>
          <p:spPr>
            <a:xfrm>
              <a:off x="4719088" y="1554925"/>
              <a:ext cx="65900" cy="18350"/>
            </a:xfrm>
            <a:custGeom>
              <a:rect b="b" l="l" r="r" t="t"/>
              <a:pathLst>
                <a:path extrusionOk="0" h="891" w="1310">
                  <a:moveTo>
                    <a:pt x="1309" y="1"/>
                  </a:moveTo>
                  <a:lnTo>
                    <a:pt x="1309" y="1"/>
                  </a:lnTo>
                  <a:cubicBezTo>
                    <a:pt x="1201" y="42"/>
                    <a:pt x="184" y="385"/>
                    <a:pt x="22" y="385"/>
                  </a:cubicBezTo>
                  <a:cubicBezTo>
                    <a:pt x="10" y="385"/>
                    <a:pt x="2" y="383"/>
                    <a:pt x="0" y="379"/>
                  </a:cubicBezTo>
                  <a:lnTo>
                    <a:pt x="0" y="379"/>
                  </a:lnTo>
                  <a:cubicBezTo>
                    <a:pt x="69" y="680"/>
                    <a:pt x="356" y="890"/>
                    <a:pt x="656" y="890"/>
                  </a:cubicBezTo>
                  <a:cubicBezTo>
                    <a:pt x="675" y="890"/>
                    <a:pt x="694" y="890"/>
                    <a:pt x="713" y="888"/>
                  </a:cubicBezTo>
                  <a:cubicBezTo>
                    <a:pt x="800" y="888"/>
                    <a:pt x="902" y="859"/>
                    <a:pt x="975" y="815"/>
                  </a:cubicBezTo>
                  <a:cubicBezTo>
                    <a:pt x="1076" y="728"/>
                    <a:pt x="1149" y="597"/>
                    <a:pt x="1207" y="452"/>
                  </a:cubicBezTo>
                  <a:cubicBezTo>
                    <a:pt x="1265" y="306"/>
                    <a:pt x="1309" y="161"/>
                    <a:pt x="13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3" name="Google Shape;2373;p17"/>
          <p:cNvSpPr/>
          <p:nvPr/>
        </p:nvSpPr>
        <p:spPr>
          <a:xfrm>
            <a:off x="1998427" y="800667"/>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rgbClr val="2566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74" name="Google Shape;237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2" name="Shape 2002"/>
        <p:cNvGrpSpPr/>
        <p:nvPr/>
      </p:nvGrpSpPr>
      <p:grpSpPr>
        <a:xfrm>
          <a:off x="0" y="0"/>
          <a:ext cx="0" cy="0"/>
          <a:chOff x="0" y="0"/>
          <a:chExt cx="0" cy="0"/>
        </a:xfrm>
      </p:grpSpPr>
      <p:sp>
        <p:nvSpPr>
          <p:cNvPr id="2003" name="Google Shape;2003;p3"/>
          <p:cNvSpPr txBox="1"/>
          <p:nvPr>
            <p:ph idx="15"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2004" name="Google Shape;2004;p3"/>
          <p:cNvSpPr/>
          <p:nvPr/>
        </p:nvSpPr>
        <p:spPr>
          <a:xfrm>
            <a:off x="4601634" y="1703038"/>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5" name="Google Shape;2005;p3"/>
          <p:cNvSpPr/>
          <p:nvPr/>
        </p:nvSpPr>
        <p:spPr>
          <a:xfrm>
            <a:off x="4601634" y="2699114"/>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6" name="Google Shape;2006;p3"/>
          <p:cNvSpPr/>
          <p:nvPr/>
        </p:nvSpPr>
        <p:spPr>
          <a:xfrm>
            <a:off x="710509" y="1703038"/>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7" name="Google Shape;2007;p3"/>
          <p:cNvSpPr/>
          <p:nvPr/>
        </p:nvSpPr>
        <p:spPr>
          <a:xfrm>
            <a:off x="710509" y="2699114"/>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8" name="Google Shape;2008;p3"/>
          <p:cNvSpPr txBox="1"/>
          <p:nvPr>
            <p:ph idx="2" type="subTitle"/>
          </p:nvPr>
        </p:nvSpPr>
        <p:spPr>
          <a:xfrm>
            <a:off x="1424508" y="1772171"/>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Problem Statement</a:t>
            </a:r>
            <a:endParaRPr/>
          </a:p>
        </p:txBody>
      </p:sp>
      <p:sp>
        <p:nvSpPr>
          <p:cNvPr id="2009" name="Google Shape;2009;p3"/>
          <p:cNvSpPr txBox="1"/>
          <p:nvPr>
            <p:ph type="title"/>
          </p:nvPr>
        </p:nvSpPr>
        <p:spPr>
          <a:xfrm>
            <a:off x="710509" y="1800838"/>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01</a:t>
            </a:r>
            <a:endParaRPr/>
          </a:p>
        </p:txBody>
      </p:sp>
      <p:sp>
        <p:nvSpPr>
          <p:cNvPr id="2010" name="Google Shape;2010;p3"/>
          <p:cNvSpPr txBox="1"/>
          <p:nvPr>
            <p:ph idx="4" type="subTitle"/>
          </p:nvPr>
        </p:nvSpPr>
        <p:spPr>
          <a:xfrm>
            <a:off x="1424508" y="2779123"/>
            <a:ext cx="3259075"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Feature Engineering and Transformation</a:t>
            </a:r>
            <a:endParaRPr/>
          </a:p>
        </p:txBody>
      </p:sp>
      <p:sp>
        <p:nvSpPr>
          <p:cNvPr id="2011" name="Google Shape;2011;p3"/>
          <p:cNvSpPr txBox="1"/>
          <p:nvPr>
            <p:ph idx="5" type="title"/>
          </p:nvPr>
        </p:nvSpPr>
        <p:spPr>
          <a:xfrm>
            <a:off x="710509" y="2796914"/>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03</a:t>
            </a:r>
            <a:endParaRPr/>
          </a:p>
        </p:txBody>
      </p:sp>
      <p:sp>
        <p:nvSpPr>
          <p:cNvPr id="2012" name="Google Shape;2012;p3"/>
          <p:cNvSpPr txBox="1"/>
          <p:nvPr>
            <p:ph idx="7" type="subTitle"/>
          </p:nvPr>
        </p:nvSpPr>
        <p:spPr>
          <a:xfrm>
            <a:off x="5315634" y="1772171"/>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Exploratory Data Analysis</a:t>
            </a:r>
            <a:endParaRPr/>
          </a:p>
        </p:txBody>
      </p:sp>
      <p:sp>
        <p:nvSpPr>
          <p:cNvPr id="2013" name="Google Shape;2013;p3"/>
          <p:cNvSpPr txBox="1"/>
          <p:nvPr>
            <p:ph idx="8" type="title"/>
          </p:nvPr>
        </p:nvSpPr>
        <p:spPr>
          <a:xfrm>
            <a:off x="4601634" y="1800838"/>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02</a:t>
            </a:r>
            <a:endParaRPr/>
          </a:p>
        </p:txBody>
      </p:sp>
      <p:sp>
        <p:nvSpPr>
          <p:cNvPr id="2014" name="Google Shape;2014;p3"/>
          <p:cNvSpPr txBox="1"/>
          <p:nvPr>
            <p:ph idx="13" type="subTitle"/>
          </p:nvPr>
        </p:nvSpPr>
        <p:spPr>
          <a:xfrm>
            <a:off x="5315634" y="2779123"/>
            <a:ext cx="3177000" cy="49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a:t>Model Analysis</a:t>
            </a:r>
            <a:endParaRPr/>
          </a:p>
        </p:txBody>
      </p:sp>
      <p:sp>
        <p:nvSpPr>
          <p:cNvPr id="2015" name="Google Shape;2015;p3"/>
          <p:cNvSpPr txBox="1"/>
          <p:nvPr>
            <p:ph idx="14" type="title"/>
          </p:nvPr>
        </p:nvSpPr>
        <p:spPr>
          <a:xfrm>
            <a:off x="4601634" y="2796914"/>
            <a:ext cx="711300" cy="49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a:t>04</a:t>
            </a:r>
            <a:endParaRPr/>
          </a:p>
        </p:txBody>
      </p:sp>
      <p:sp>
        <p:nvSpPr>
          <p:cNvPr id="2016" name="Google Shape;2016;p3"/>
          <p:cNvSpPr/>
          <p:nvPr/>
        </p:nvSpPr>
        <p:spPr>
          <a:xfrm>
            <a:off x="4601634" y="3695191"/>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7" name="Google Shape;2017;p3"/>
          <p:cNvSpPr/>
          <p:nvPr/>
        </p:nvSpPr>
        <p:spPr>
          <a:xfrm>
            <a:off x="710509" y="3695191"/>
            <a:ext cx="693600" cy="69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8" name="Google Shape;2018;p3"/>
          <p:cNvSpPr txBox="1"/>
          <p:nvPr/>
        </p:nvSpPr>
        <p:spPr>
          <a:xfrm>
            <a:off x="1424508" y="3786076"/>
            <a:ext cx="3259075" cy="49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200"/>
              <a:buFont typeface="Montserrat Alternates"/>
              <a:buNone/>
            </a:pPr>
            <a:r>
              <a:rPr b="1" i="0" lang="en" sz="1800" u="none" cap="none" strike="noStrike">
                <a:solidFill>
                  <a:schemeClr val="dk1"/>
                </a:solidFill>
                <a:latin typeface="Encode Sans"/>
                <a:ea typeface="Encode Sans"/>
                <a:cs typeface="Encode Sans"/>
                <a:sym typeface="Encode Sans"/>
              </a:rPr>
              <a:t>Model Selection</a:t>
            </a:r>
            <a:endParaRPr/>
          </a:p>
        </p:txBody>
      </p:sp>
      <p:sp>
        <p:nvSpPr>
          <p:cNvPr id="2019" name="Google Shape;2019;p3"/>
          <p:cNvSpPr txBox="1"/>
          <p:nvPr/>
        </p:nvSpPr>
        <p:spPr>
          <a:xfrm>
            <a:off x="710509" y="3792991"/>
            <a:ext cx="711300" cy="498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Montserrat Alternates"/>
              <a:buNone/>
            </a:pPr>
            <a:r>
              <a:rPr b="0" i="0" lang="en" sz="1800" u="none" cap="none" strike="noStrike">
                <a:solidFill>
                  <a:schemeClr val="dk1"/>
                </a:solidFill>
                <a:latin typeface="Paytone One"/>
                <a:ea typeface="Paytone One"/>
                <a:cs typeface="Paytone One"/>
                <a:sym typeface="Paytone One"/>
              </a:rPr>
              <a:t>05</a:t>
            </a:r>
            <a:endParaRPr/>
          </a:p>
        </p:txBody>
      </p:sp>
      <p:sp>
        <p:nvSpPr>
          <p:cNvPr id="2020" name="Google Shape;2020;p3"/>
          <p:cNvSpPr txBox="1"/>
          <p:nvPr/>
        </p:nvSpPr>
        <p:spPr>
          <a:xfrm>
            <a:off x="5315634" y="3786076"/>
            <a:ext cx="3177000" cy="49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200"/>
              <a:buFont typeface="Montserrat Alternates"/>
              <a:buNone/>
            </a:pPr>
            <a:r>
              <a:rPr b="1" i="0" lang="en" sz="1800" u="none" cap="none" strike="noStrike">
                <a:solidFill>
                  <a:schemeClr val="dk1"/>
                </a:solidFill>
                <a:latin typeface="Encode Sans"/>
                <a:ea typeface="Encode Sans"/>
                <a:cs typeface="Encode Sans"/>
                <a:sym typeface="Encode Sans"/>
              </a:rPr>
              <a:t>Result &amp; Future Work</a:t>
            </a:r>
            <a:endParaRPr/>
          </a:p>
        </p:txBody>
      </p:sp>
      <p:sp>
        <p:nvSpPr>
          <p:cNvPr id="2021" name="Google Shape;2021;p3"/>
          <p:cNvSpPr txBox="1"/>
          <p:nvPr/>
        </p:nvSpPr>
        <p:spPr>
          <a:xfrm>
            <a:off x="4601634" y="3792991"/>
            <a:ext cx="711300" cy="498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200"/>
              <a:buFont typeface="Montserrat Alternates"/>
              <a:buNone/>
            </a:pPr>
            <a:r>
              <a:rPr b="0" i="0" lang="en" sz="1800" u="none" cap="none" strike="noStrike">
                <a:solidFill>
                  <a:schemeClr val="dk1"/>
                </a:solidFill>
                <a:latin typeface="Paytone One"/>
                <a:ea typeface="Paytone One"/>
                <a:cs typeface="Paytone One"/>
                <a:sym typeface="Paytone One"/>
              </a:rPr>
              <a:t>06</a:t>
            </a:r>
            <a:endParaRPr/>
          </a:p>
        </p:txBody>
      </p:sp>
      <p:sp>
        <p:nvSpPr>
          <p:cNvPr id="2022" name="Google Shape;202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Problem Statement</a:t>
            </a:r>
            <a:endParaRPr/>
          </a:p>
        </p:txBody>
      </p:sp>
      <p:sp>
        <p:nvSpPr>
          <p:cNvPr id="2029" name="Google Shape;2029;p4"/>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2030" name="Google Shape;2030;p4"/>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2031" name="Google Shape;203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g1303dffba9b_0_6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 Statement</a:t>
            </a:r>
            <a:endParaRPr/>
          </a:p>
        </p:txBody>
      </p:sp>
      <p:grpSp>
        <p:nvGrpSpPr>
          <p:cNvPr id="2037" name="Google Shape;2037;g1303dffba9b_0_67"/>
          <p:cNvGrpSpPr/>
          <p:nvPr/>
        </p:nvGrpSpPr>
        <p:grpSpPr>
          <a:xfrm flipH="1">
            <a:off x="7828560" y="4104695"/>
            <a:ext cx="936874" cy="681862"/>
            <a:chOff x="3349430" y="1025723"/>
            <a:chExt cx="1021562" cy="743498"/>
          </a:xfrm>
        </p:grpSpPr>
        <p:sp>
          <p:nvSpPr>
            <p:cNvPr id="2038" name="Google Shape;2038;g1303dffba9b_0_67"/>
            <p:cNvSpPr/>
            <p:nvPr/>
          </p:nvSpPr>
          <p:spPr>
            <a:xfrm>
              <a:off x="3349430" y="1025723"/>
              <a:ext cx="1021562" cy="743498"/>
            </a:xfrm>
            <a:custGeom>
              <a:rect b="b" l="l" r="r" t="t"/>
              <a:pathLst>
                <a:path extrusionOk="0" h="12182" w="16738">
                  <a:moveTo>
                    <a:pt x="16039" y="1"/>
                  </a:moveTo>
                  <a:cubicBezTo>
                    <a:pt x="15416" y="1"/>
                    <a:pt x="14792" y="152"/>
                    <a:pt x="14241" y="439"/>
                  </a:cubicBezTo>
                  <a:cubicBezTo>
                    <a:pt x="13857" y="642"/>
                    <a:pt x="13495" y="919"/>
                    <a:pt x="13207" y="1261"/>
                  </a:cubicBezTo>
                  <a:cubicBezTo>
                    <a:pt x="11648" y="667"/>
                    <a:pt x="9884" y="384"/>
                    <a:pt x="8142" y="384"/>
                  </a:cubicBezTo>
                  <a:cubicBezTo>
                    <a:pt x="6939" y="384"/>
                    <a:pt x="5747" y="519"/>
                    <a:pt x="4641" y="781"/>
                  </a:cubicBezTo>
                  <a:cubicBezTo>
                    <a:pt x="3339" y="1079"/>
                    <a:pt x="1590" y="1655"/>
                    <a:pt x="907" y="2914"/>
                  </a:cubicBezTo>
                  <a:cubicBezTo>
                    <a:pt x="224" y="4173"/>
                    <a:pt x="0" y="5656"/>
                    <a:pt x="107" y="7085"/>
                  </a:cubicBezTo>
                  <a:cubicBezTo>
                    <a:pt x="224" y="8643"/>
                    <a:pt x="203" y="10200"/>
                    <a:pt x="1547" y="11256"/>
                  </a:cubicBezTo>
                  <a:cubicBezTo>
                    <a:pt x="2336" y="11875"/>
                    <a:pt x="3531" y="12067"/>
                    <a:pt x="4513" y="12120"/>
                  </a:cubicBezTo>
                  <a:cubicBezTo>
                    <a:pt x="5245" y="12159"/>
                    <a:pt x="5986" y="12182"/>
                    <a:pt x="6730" y="12182"/>
                  </a:cubicBezTo>
                  <a:cubicBezTo>
                    <a:pt x="7839" y="12182"/>
                    <a:pt x="8955" y="12130"/>
                    <a:pt x="10060" y="12003"/>
                  </a:cubicBezTo>
                  <a:cubicBezTo>
                    <a:pt x="11638" y="11832"/>
                    <a:pt x="13399" y="11608"/>
                    <a:pt x="14433" y="10211"/>
                  </a:cubicBezTo>
                  <a:cubicBezTo>
                    <a:pt x="15148" y="9251"/>
                    <a:pt x="15479" y="8045"/>
                    <a:pt x="15500" y="6840"/>
                  </a:cubicBezTo>
                  <a:cubicBezTo>
                    <a:pt x="15511" y="6253"/>
                    <a:pt x="15447" y="5677"/>
                    <a:pt x="15308" y="5133"/>
                  </a:cubicBezTo>
                  <a:cubicBezTo>
                    <a:pt x="15105" y="4269"/>
                    <a:pt x="14967" y="3127"/>
                    <a:pt x="14444" y="2263"/>
                  </a:cubicBezTo>
                  <a:cubicBezTo>
                    <a:pt x="14572" y="1975"/>
                    <a:pt x="14732" y="1709"/>
                    <a:pt x="14935" y="1453"/>
                  </a:cubicBezTo>
                  <a:cubicBezTo>
                    <a:pt x="15404" y="855"/>
                    <a:pt x="16044" y="386"/>
                    <a:pt x="16738" y="66"/>
                  </a:cubicBezTo>
                  <a:cubicBezTo>
                    <a:pt x="16507" y="22"/>
                    <a:pt x="16273" y="1"/>
                    <a:pt x="16039" y="1"/>
                  </a:cubicBezTo>
                  <a:close/>
                </a:path>
              </a:pathLst>
            </a:custGeom>
            <a:solidFill>
              <a:srgbClr val="6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1303dffba9b_0_67"/>
            <p:cNvSpPr/>
            <p:nvPr/>
          </p:nvSpPr>
          <p:spPr>
            <a:xfrm>
              <a:off x="3574032" y="1169822"/>
              <a:ext cx="523964" cy="469218"/>
            </a:xfrm>
            <a:custGeom>
              <a:rect b="b" l="l" r="r" t="t"/>
              <a:pathLst>
                <a:path extrusionOk="0" h="7688" w="8585">
                  <a:moveTo>
                    <a:pt x="4368" y="0"/>
                  </a:moveTo>
                  <a:cubicBezTo>
                    <a:pt x="3721" y="0"/>
                    <a:pt x="3071" y="120"/>
                    <a:pt x="2518" y="318"/>
                  </a:cubicBezTo>
                  <a:cubicBezTo>
                    <a:pt x="1345" y="745"/>
                    <a:pt x="545" y="1599"/>
                    <a:pt x="203" y="2772"/>
                  </a:cubicBezTo>
                  <a:cubicBezTo>
                    <a:pt x="0" y="3455"/>
                    <a:pt x="54" y="4191"/>
                    <a:pt x="214" y="4884"/>
                  </a:cubicBezTo>
                  <a:cubicBezTo>
                    <a:pt x="310" y="5279"/>
                    <a:pt x="427" y="5684"/>
                    <a:pt x="641" y="6047"/>
                  </a:cubicBezTo>
                  <a:cubicBezTo>
                    <a:pt x="1003" y="6634"/>
                    <a:pt x="1590" y="7082"/>
                    <a:pt x="2230" y="7348"/>
                  </a:cubicBezTo>
                  <a:cubicBezTo>
                    <a:pt x="2768" y="7580"/>
                    <a:pt x="3336" y="7688"/>
                    <a:pt x="3899" y="7688"/>
                  </a:cubicBezTo>
                  <a:cubicBezTo>
                    <a:pt x="6290" y="7688"/>
                    <a:pt x="8585" y="5741"/>
                    <a:pt x="8118" y="3081"/>
                  </a:cubicBezTo>
                  <a:cubicBezTo>
                    <a:pt x="7948" y="2111"/>
                    <a:pt x="7361" y="1161"/>
                    <a:pt x="6518" y="585"/>
                  </a:cubicBezTo>
                  <a:cubicBezTo>
                    <a:pt x="5919" y="172"/>
                    <a:pt x="5145" y="0"/>
                    <a:pt x="4368" y="0"/>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1303dffba9b_0_67"/>
            <p:cNvSpPr/>
            <p:nvPr/>
          </p:nvSpPr>
          <p:spPr>
            <a:xfrm>
              <a:off x="3704887" y="1330522"/>
              <a:ext cx="21544" cy="74948"/>
            </a:xfrm>
            <a:custGeom>
              <a:rect b="b" l="l" r="r" t="t"/>
              <a:pathLst>
                <a:path extrusionOk="0" h="1228" w="353">
                  <a:moveTo>
                    <a:pt x="129" y="0"/>
                  </a:moveTo>
                  <a:cubicBezTo>
                    <a:pt x="54" y="0"/>
                    <a:pt x="1" y="278"/>
                    <a:pt x="54" y="640"/>
                  </a:cubicBezTo>
                  <a:cubicBezTo>
                    <a:pt x="96" y="975"/>
                    <a:pt x="209" y="1227"/>
                    <a:pt x="284" y="1227"/>
                  </a:cubicBezTo>
                  <a:cubicBezTo>
                    <a:pt x="286" y="1227"/>
                    <a:pt x="287" y="1227"/>
                    <a:pt x="289" y="1227"/>
                  </a:cubicBezTo>
                  <a:cubicBezTo>
                    <a:pt x="353" y="1206"/>
                    <a:pt x="321" y="928"/>
                    <a:pt x="289" y="598"/>
                  </a:cubicBezTo>
                  <a:cubicBezTo>
                    <a:pt x="246" y="267"/>
                    <a:pt x="193" y="0"/>
                    <a:pt x="129"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1303dffba9b_0_67"/>
            <p:cNvSpPr/>
            <p:nvPr/>
          </p:nvSpPr>
          <p:spPr>
            <a:xfrm>
              <a:off x="3914536" y="1283587"/>
              <a:ext cx="18310" cy="76901"/>
            </a:xfrm>
            <a:custGeom>
              <a:rect b="b" l="l" r="r" t="t"/>
              <a:pathLst>
                <a:path extrusionOk="0" h="1260" w="300">
                  <a:moveTo>
                    <a:pt x="68" y="1"/>
                  </a:moveTo>
                  <a:cubicBezTo>
                    <a:pt x="67" y="1"/>
                    <a:pt x="66" y="1"/>
                    <a:pt x="65" y="1"/>
                  </a:cubicBezTo>
                  <a:cubicBezTo>
                    <a:pt x="1" y="23"/>
                    <a:pt x="1" y="300"/>
                    <a:pt x="33" y="641"/>
                  </a:cubicBezTo>
                  <a:cubicBezTo>
                    <a:pt x="65" y="983"/>
                    <a:pt x="129" y="1260"/>
                    <a:pt x="193" y="1260"/>
                  </a:cubicBezTo>
                  <a:cubicBezTo>
                    <a:pt x="267" y="1260"/>
                    <a:pt x="299" y="961"/>
                    <a:pt x="267" y="620"/>
                  </a:cubicBezTo>
                  <a:cubicBezTo>
                    <a:pt x="225" y="274"/>
                    <a:pt x="132" y="1"/>
                    <a:pt x="6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1303dffba9b_0_67"/>
            <p:cNvSpPr/>
            <p:nvPr/>
          </p:nvSpPr>
          <p:spPr>
            <a:xfrm rot="-10645470">
              <a:off x="3769339" y="1354814"/>
              <a:ext cx="119866" cy="90998"/>
            </a:xfrm>
            <a:custGeom>
              <a:rect b="b" l="l" r="r" t="t"/>
              <a:pathLst>
                <a:path extrusionOk="0" h="1491" w="1964">
                  <a:moveTo>
                    <a:pt x="1054" y="0"/>
                  </a:moveTo>
                  <a:cubicBezTo>
                    <a:pt x="955" y="0"/>
                    <a:pt x="851" y="14"/>
                    <a:pt x="747" y="40"/>
                  </a:cubicBezTo>
                  <a:cubicBezTo>
                    <a:pt x="513" y="104"/>
                    <a:pt x="299" y="274"/>
                    <a:pt x="193" y="466"/>
                  </a:cubicBezTo>
                  <a:cubicBezTo>
                    <a:pt x="65" y="648"/>
                    <a:pt x="33" y="840"/>
                    <a:pt x="11" y="1000"/>
                  </a:cubicBezTo>
                  <a:cubicBezTo>
                    <a:pt x="1" y="1320"/>
                    <a:pt x="97" y="1490"/>
                    <a:pt x="118" y="1490"/>
                  </a:cubicBezTo>
                  <a:cubicBezTo>
                    <a:pt x="161" y="1480"/>
                    <a:pt x="118" y="1309"/>
                    <a:pt x="171" y="1021"/>
                  </a:cubicBezTo>
                  <a:cubicBezTo>
                    <a:pt x="203" y="893"/>
                    <a:pt x="257" y="733"/>
                    <a:pt x="363" y="584"/>
                  </a:cubicBezTo>
                  <a:cubicBezTo>
                    <a:pt x="470" y="434"/>
                    <a:pt x="609" y="317"/>
                    <a:pt x="811" y="264"/>
                  </a:cubicBezTo>
                  <a:cubicBezTo>
                    <a:pt x="891" y="241"/>
                    <a:pt x="971" y="230"/>
                    <a:pt x="1049" y="230"/>
                  </a:cubicBezTo>
                  <a:cubicBezTo>
                    <a:pt x="1158" y="230"/>
                    <a:pt x="1262" y="252"/>
                    <a:pt x="1356" y="296"/>
                  </a:cubicBezTo>
                  <a:cubicBezTo>
                    <a:pt x="1516" y="360"/>
                    <a:pt x="1622" y="477"/>
                    <a:pt x="1697" y="594"/>
                  </a:cubicBezTo>
                  <a:cubicBezTo>
                    <a:pt x="1772" y="722"/>
                    <a:pt x="1814" y="829"/>
                    <a:pt x="1857" y="904"/>
                  </a:cubicBezTo>
                  <a:cubicBezTo>
                    <a:pt x="1905" y="951"/>
                    <a:pt x="1927" y="991"/>
                    <a:pt x="1946" y="991"/>
                  </a:cubicBezTo>
                  <a:cubicBezTo>
                    <a:pt x="1948" y="991"/>
                    <a:pt x="1951" y="990"/>
                    <a:pt x="1953" y="989"/>
                  </a:cubicBezTo>
                  <a:cubicBezTo>
                    <a:pt x="1964" y="989"/>
                    <a:pt x="1964" y="936"/>
                    <a:pt x="1953" y="850"/>
                  </a:cubicBezTo>
                  <a:cubicBezTo>
                    <a:pt x="1932" y="776"/>
                    <a:pt x="1910" y="648"/>
                    <a:pt x="1846" y="509"/>
                  </a:cubicBezTo>
                  <a:cubicBezTo>
                    <a:pt x="1772" y="360"/>
                    <a:pt x="1654" y="189"/>
                    <a:pt x="1452" y="93"/>
                  </a:cubicBezTo>
                  <a:cubicBezTo>
                    <a:pt x="1337" y="30"/>
                    <a:pt x="1200" y="0"/>
                    <a:pt x="1054"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1303dffba9b_0_67"/>
            <p:cNvSpPr/>
            <p:nvPr/>
          </p:nvSpPr>
          <p:spPr>
            <a:xfrm>
              <a:off x="3670403" y="1271320"/>
              <a:ext cx="83370" cy="29906"/>
            </a:xfrm>
            <a:custGeom>
              <a:rect b="b" l="l" r="r" t="t"/>
              <a:pathLst>
                <a:path extrusionOk="0" h="490" w="1366">
                  <a:moveTo>
                    <a:pt x="102" y="0"/>
                  </a:moveTo>
                  <a:cubicBezTo>
                    <a:pt x="59" y="0"/>
                    <a:pt x="30" y="7"/>
                    <a:pt x="22" y="21"/>
                  </a:cubicBezTo>
                  <a:cubicBezTo>
                    <a:pt x="0" y="74"/>
                    <a:pt x="278" y="234"/>
                    <a:pt x="651" y="352"/>
                  </a:cubicBezTo>
                  <a:cubicBezTo>
                    <a:pt x="926" y="438"/>
                    <a:pt x="1172" y="490"/>
                    <a:pt x="1287" y="490"/>
                  </a:cubicBezTo>
                  <a:cubicBezTo>
                    <a:pt x="1328" y="490"/>
                    <a:pt x="1352" y="483"/>
                    <a:pt x="1355" y="469"/>
                  </a:cubicBezTo>
                  <a:cubicBezTo>
                    <a:pt x="1366" y="405"/>
                    <a:pt x="1088" y="256"/>
                    <a:pt x="726" y="138"/>
                  </a:cubicBezTo>
                  <a:cubicBezTo>
                    <a:pt x="467" y="52"/>
                    <a:pt x="225" y="0"/>
                    <a:pt x="102"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1303dffba9b_0_67"/>
            <p:cNvSpPr/>
            <p:nvPr/>
          </p:nvSpPr>
          <p:spPr>
            <a:xfrm>
              <a:off x="3866991" y="1221150"/>
              <a:ext cx="52793" cy="56394"/>
            </a:xfrm>
            <a:custGeom>
              <a:rect b="b" l="l" r="r" t="t"/>
              <a:pathLst>
                <a:path extrusionOk="0" h="924" w="865">
                  <a:moveTo>
                    <a:pt x="805" y="0"/>
                  </a:moveTo>
                  <a:cubicBezTo>
                    <a:pt x="724" y="0"/>
                    <a:pt x="514" y="142"/>
                    <a:pt x="321" y="363"/>
                  </a:cubicBezTo>
                  <a:cubicBezTo>
                    <a:pt x="97" y="619"/>
                    <a:pt x="1" y="886"/>
                    <a:pt x="54" y="918"/>
                  </a:cubicBezTo>
                  <a:cubicBezTo>
                    <a:pt x="59" y="921"/>
                    <a:pt x="65" y="923"/>
                    <a:pt x="72" y="923"/>
                  </a:cubicBezTo>
                  <a:cubicBezTo>
                    <a:pt x="142" y="923"/>
                    <a:pt x="317" y="736"/>
                    <a:pt x="492" y="523"/>
                  </a:cubicBezTo>
                  <a:cubicBezTo>
                    <a:pt x="694" y="267"/>
                    <a:pt x="865" y="64"/>
                    <a:pt x="833" y="11"/>
                  </a:cubicBezTo>
                  <a:cubicBezTo>
                    <a:pt x="827" y="4"/>
                    <a:pt x="818" y="0"/>
                    <a:pt x="805" y="0"/>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1303dffba9b_0_67"/>
            <p:cNvSpPr/>
            <p:nvPr/>
          </p:nvSpPr>
          <p:spPr>
            <a:xfrm>
              <a:off x="3349430" y="1113061"/>
              <a:ext cx="946065" cy="656160"/>
            </a:xfrm>
            <a:custGeom>
              <a:rect b="b" l="l" r="r" t="t"/>
              <a:pathLst>
                <a:path extrusionOk="0" h="10751" w="15501">
                  <a:moveTo>
                    <a:pt x="2656" y="0"/>
                  </a:moveTo>
                  <a:cubicBezTo>
                    <a:pt x="1920" y="342"/>
                    <a:pt x="1270" y="811"/>
                    <a:pt x="907" y="1483"/>
                  </a:cubicBezTo>
                  <a:cubicBezTo>
                    <a:pt x="224" y="2742"/>
                    <a:pt x="0" y="4225"/>
                    <a:pt x="107" y="5654"/>
                  </a:cubicBezTo>
                  <a:cubicBezTo>
                    <a:pt x="224" y="7212"/>
                    <a:pt x="203" y="8769"/>
                    <a:pt x="1547" y="9825"/>
                  </a:cubicBezTo>
                  <a:cubicBezTo>
                    <a:pt x="2336" y="10444"/>
                    <a:pt x="3531" y="10636"/>
                    <a:pt x="4502" y="10689"/>
                  </a:cubicBezTo>
                  <a:cubicBezTo>
                    <a:pt x="5239" y="10728"/>
                    <a:pt x="5982" y="10751"/>
                    <a:pt x="6728" y="10751"/>
                  </a:cubicBezTo>
                  <a:cubicBezTo>
                    <a:pt x="7839" y="10751"/>
                    <a:pt x="8955" y="10699"/>
                    <a:pt x="10060" y="10572"/>
                  </a:cubicBezTo>
                  <a:cubicBezTo>
                    <a:pt x="11638" y="10401"/>
                    <a:pt x="13399" y="10177"/>
                    <a:pt x="14433" y="8780"/>
                  </a:cubicBezTo>
                  <a:cubicBezTo>
                    <a:pt x="15148" y="7820"/>
                    <a:pt x="15479" y="6614"/>
                    <a:pt x="15500" y="5409"/>
                  </a:cubicBezTo>
                  <a:cubicBezTo>
                    <a:pt x="15500" y="5249"/>
                    <a:pt x="15500" y="5089"/>
                    <a:pt x="15479" y="4929"/>
                  </a:cubicBezTo>
                  <a:cubicBezTo>
                    <a:pt x="14711" y="5185"/>
                    <a:pt x="13943" y="5494"/>
                    <a:pt x="13175" y="5729"/>
                  </a:cubicBezTo>
                  <a:cubicBezTo>
                    <a:pt x="12339" y="6014"/>
                    <a:pt x="11449" y="6225"/>
                    <a:pt x="10565" y="6225"/>
                  </a:cubicBezTo>
                  <a:cubicBezTo>
                    <a:pt x="10162" y="6225"/>
                    <a:pt x="9761" y="6181"/>
                    <a:pt x="9366" y="6081"/>
                  </a:cubicBezTo>
                  <a:cubicBezTo>
                    <a:pt x="7798" y="5675"/>
                    <a:pt x="6571" y="4470"/>
                    <a:pt x="5590" y="3201"/>
                  </a:cubicBezTo>
                  <a:cubicBezTo>
                    <a:pt x="4843" y="2251"/>
                    <a:pt x="4161" y="1238"/>
                    <a:pt x="3254" y="448"/>
                  </a:cubicBezTo>
                  <a:cubicBezTo>
                    <a:pt x="3072" y="288"/>
                    <a:pt x="2870" y="150"/>
                    <a:pt x="2656" y="0"/>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6" name="Google Shape;2046;g1303dffba9b_0_67"/>
          <p:cNvGrpSpPr/>
          <p:nvPr/>
        </p:nvGrpSpPr>
        <p:grpSpPr>
          <a:xfrm>
            <a:off x="434235" y="539504"/>
            <a:ext cx="865229" cy="588779"/>
            <a:chOff x="3492675" y="2373759"/>
            <a:chExt cx="943440" cy="642001"/>
          </a:xfrm>
        </p:grpSpPr>
        <p:sp>
          <p:nvSpPr>
            <p:cNvPr id="2047" name="Google Shape;2047;g1303dffba9b_0_67"/>
            <p:cNvSpPr/>
            <p:nvPr/>
          </p:nvSpPr>
          <p:spPr>
            <a:xfrm>
              <a:off x="3492675" y="2373759"/>
              <a:ext cx="943440" cy="642001"/>
            </a:xfrm>
            <a:custGeom>
              <a:rect b="b" l="l" r="r" t="t"/>
              <a:pathLst>
                <a:path extrusionOk="0" h="10519" w="15458">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1303dffba9b_0_67"/>
            <p:cNvSpPr/>
            <p:nvPr/>
          </p:nvSpPr>
          <p:spPr>
            <a:xfrm>
              <a:off x="3697075" y="2473609"/>
              <a:ext cx="345810" cy="461284"/>
            </a:xfrm>
            <a:custGeom>
              <a:rect b="b" l="l" r="r" t="t"/>
              <a:pathLst>
                <a:path extrusionOk="0" h="7558" w="5666">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1303dffba9b_0_67"/>
            <p:cNvSpPr/>
            <p:nvPr/>
          </p:nvSpPr>
          <p:spPr>
            <a:xfrm>
              <a:off x="3521299" y="2441872"/>
              <a:ext cx="914816" cy="573217"/>
            </a:xfrm>
            <a:custGeom>
              <a:rect b="b" l="l" r="r" t="t"/>
              <a:pathLst>
                <a:path extrusionOk="0" h="9392" w="14989">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0" name="Google Shape;2050;g1303dffba9b_0_67"/>
          <p:cNvSpPr txBox="1"/>
          <p:nvPr/>
        </p:nvSpPr>
        <p:spPr>
          <a:xfrm>
            <a:off x="854525" y="1049100"/>
            <a:ext cx="7576200" cy="3224100"/>
          </a:xfrm>
          <a:prstGeom prst="rect">
            <a:avLst/>
          </a:prstGeom>
          <a:noFill/>
          <a:ln>
            <a:noFill/>
          </a:ln>
        </p:spPr>
        <p:txBody>
          <a:bodyPr anchorCtr="0" anchor="t" bIns="91425" lIns="91425" spcFirstLastPara="1" rIns="91425" wrap="square" tIns="91425">
            <a:spAutoFit/>
          </a:bodyPr>
          <a:lstStyle/>
          <a:p>
            <a:pPr indent="-342900" lvl="0" marL="457200" rtl="0" algn="l">
              <a:lnSpc>
                <a:spcPct val="120000"/>
              </a:lnSpc>
              <a:spcBef>
                <a:spcPts val="800"/>
              </a:spcBef>
              <a:spcAft>
                <a:spcPts val="0"/>
              </a:spcAft>
              <a:buClr>
                <a:schemeClr val="accent4"/>
              </a:buClr>
              <a:buSzPts val="1800"/>
              <a:buFont typeface="Encode Sans"/>
              <a:buChar char="●"/>
            </a:pPr>
            <a:r>
              <a:rPr lang="en" sz="1800">
                <a:solidFill>
                  <a:schemeClr val="dk2"/>
                </a:solidFill>
                <a:latin typeface="Encode Sans"/>
                <a:ea typeface="Encode Sans"/>
                <a:cs typeface="Encode Sans"/>
                <a:sym typeface="Encode Sans"/>
              </a:rPr>
              <a:t>A facial expression is one or more motions of the muscles beneath the skin of the face. These movements convey the emotional state of an individual to observers. Facial expressions are a form of  nonverbal communication. They are a primary means of conveying social information between humans. The eyes are often viewed as important features of facial expressions. People can tell whether a man is lying through his blinking rate.</a:t>
            </a:r>
            <a:endParaRPr sz="1800">
              <a:solidFill>
                <a:schemeClr val="dk2"/>
              </a:solidFill>
              <a:latin typeface="Encode Sans"/>
              <a:ea typeface="Encode Sans"/>
              <a:cs typeface="Encode Sans"/>
              <a:sym typeface="Encode Sans"/>
            </a:endParaRPr>
          </a:p>
          <a:p>
            <a:pPr indent="-342900" lvl="0" marL="457200" rtl="0" algn="l">
              <a:lnSpc>
                <a:spcPct val="120000"/>
              </a:lnSpc>
              <a:spcBef>
                <a:spcPts val="800"/>
              </a:spcBef>
              <a:spcAft>
                <a:spcPts val="800"/>
              </a:spcAft>
              <a:buClr>
                <a:schemeClr val="accent4"/>
              </a:buClr>
              <a:buSzPts val="1800"/>
              <a:buFont typeface="Encode Sans"/>
              <a:buChar char="●"/>
            </a:pPr>
            <a:r>
              <a:rPr lang="en" sz="1800">
                <a:solidFill>
                  <a:schemeClr val="dk2"/>
                </a:solidFill>
                <a:latin typeface="Encode Sans"/>
                <a:ea typeface="Encode Sans"/>
                <a:cs typeface="Encode Sans"/>
                <a:sym typeface="Encode Sans"/>
              </a:rPr>
              <a:t>We want to find out whether people are smiling and differentiate real smiles from fake smiles. </a:t>
            </a:r>
            <a:endParaRPr sz="1800">
              <a:solidFill>
                <a:schemeClr val="dk2"/>
              </a:solidFill>
              <a:latin typeface="Encode Sans"/>
              <a:ea typeface="Encode Sans"/>
              <a:cs typeface="Encode Sans"/>
              <a:sym typeface="Encode Sans"/>
            </a:endParaRPr>
          </a:p>
        </p:txBody>
      </p:sp>
      <p:sp>
        <p:nvSpPr>
          <p:cNvPr id="2051" name="Google Shape;2051;g1303dffba9b_0_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6"/>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6"/>
          <p:cNvSpPr txBox="1"/>
          <p:nvPr>
            <p:ph type="title"/>
          </p:nvPr>
        </p:nvSpPr>
        <p:spPr>
          <a:xfrm>
            <a:off x="1546500" y="2100875"/>
            <a:ext cx="6051000" cy="17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Exploratory Data Analysis</a:t>
            </a:r>
            <a:endParaRPr/>
          </a:p>
        </p:txBody>
      </p:sp>
      <p:sp>
        <p:nvSpPr>
          <p:cNvPr id="2058" name="Google Shape;2058;p6"/>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2059" name="Google Shape;2059;p6"/>
          <p:cNvSpPr txBox="1"/>
          <p:nvPr>
            <p:ph idx="1" type="subTitle"/>
          </p:nvPr>
        </p:nvSpPr>
        <p:spPr>
          <a:xfrm>
            <a:off x="3388200" y="3836625"/>
            <a:ext cx="2367600" cy="5040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2060" name="Google Shape;206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4" name="Shape 2064"/>
        <p:cNvGrpSpPr/>
        <p:nvPr/>
      </p:nvGrpSpPr>
      <p:grpSpPr>
        <a:xfrm>
          <a:off x="0" y="0"/>
          <a:ext cx="0" cy="0"/>
          <a:chOff x="0" y="0"/>
          <a:chExt cx="0" cy="0"/>
        </a:xfrm>
      </p:grpSpPr>
      <p:sp>
        <p:nvSpPr>
          <p:cNvPr id="2065" name="Google Shape;2065;g12fedaf0ae3_1_8"/>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Dataset</a:t>
            </a:r>
            <a:endParaRPr/>
          </a:p>
        </p:txBody>
      </p:sp>
      <p:pic>
        <p:nvPicPr>
          <p:cNvPr id="2066" name="Google Shape;2066;g12fedaf0ae3_1_8"/>
          <p:cNvPicPr preferRelativeResize="0"/>
          <p:nvPr/>
        </p:nvPicPr>
        <p:blipFill>
          <a:blip r:embed="rId3">
            <a:alphaModFix/>
          </a:blip>
          <a:stretch>
            <a:fillRect/>
          </a:stretch>
        </p:blipFill>
        <p:spPr>
          <a:xfrm>
            <a:off x="6075925" y="3702800"/>
            <a:ext cx="1348175" cy="1348175"/>
          </a:xfrm>
          <a:prstGeom prst="rect">
            <a:avLst/>
          </a:prstGeom>
          <a:noFill/>
          <a:ln>
            <a:noFill/>
          </a:ln>
        </p:spPr>
      </p:pic>
      <p:pic>
        <p:nvPicPr>
          <p:cNvPr id="2067" name="Google Shape;2067;g12fedaf0ae3_1_8"/>
          <p:cNvPicPr preferRelativeResize="0"/>
          <p:nvPr/>
        </p:nvPicPr>
        <p:blipFill>
          <a:blip r:embed="rId4">
            <a:alphaModFix/>
          </a:blip>
          <a:stretch>
            <a:fillRect/>
          </a:stretch>
        </p:blipFill>
        <p:spPr>
          <a:xfrm>
            <a:off x="7565275" y="3702800"/>
            <a:ext cx="1348175" cy="1348175"/>
          </a:xfrm>
          <a:prstGeom prst="rect">
            <a:avLst/>
          </a:prstGeom>
          <a:noFill/>
          <a:ln>
            <a:noFill/>
          </a:ln>
        </p:spPr>
      </p:pic>
      <p:sp>
        <p:nvSpPr>
          <p:cNvPr id="2068" name="Google Shape;2068;g12fedaf0ae3_1_8"/>
          <p:cNvSpPr txBox="1"/>
          <p:nvPr>
            <p:ph idx="4294967295" type="subTitle"/>
          </p:nvPr>
        </p:nvSpPr>
        <p:spPr>
          <a:xfrm>
            <a:off x="6551431" y="2528731"/>
            <a:ext cx="1798800" cy="45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1" lang="en">
                <a:solidFill>
                  <a:schemeClr val="dk1"/>
                </a:solidFill>
              </a:rPr>
              <a:t>CLASS</a:t>
            </a:r>
            <a:endParaRPr b="1">
              <a:solidFill>
                <a:schemeClr val="dk1"/>
              </a:solidFill>
            </a:endParaRPr>
          </a:p>
        </p:txBody>
      </p:sp>
      <p:sp>
        <p:nvSpPr>
          <p:cNvPr id="2069" name="Google Shape;2069;g12fedaf0ae3_1_8"/>
          <p:cNvSpPr txBox="1"/>
          <p:nvPr>
            <p:ph idx="4294967295" type="subTitle"/>
          </p:nvPr>
        </p:nvSpPr>
        <p:spPr>
          <a:xfrm>
            <a:off x="6470425" y="2962975"/>
            <a:ext cx="1960800" cy="6051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800"/>
              <a:buNone/>
            </a:pPr>
            <a:r>
              <a:rPr lang="en"/>
              <a:t>Smile vs Other</a:t>
            </a:r>
            <a:endParaRPr/>
          </a:p>
        </p:txBody>
      </p:sp>
      <p:sp>
        <p:nvSpPr>
          <p:cNvPr id="2070" name="Google Shape;2070;g12fedaf0ae3_1_8"/>
          <p:cNvSpPr/>
          <p:nvPr/>
        </p:nvSpPr>
        <p:spPr>
          <a:xfrm>
            <a:off x="6956244" y="1405841"/>
            <a:ext cx="989100" cy="98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12fedaf0ae3_1_8"/>
          <p:cNvSpPr/>
          <p:nvPr/>
        </p:nvSpPr>
        <p:spPr>
          <a:xfrm>
            <a:off x="7337228" y="1846916"/>
            <a:ext cx="228998" cy="125742"/>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12fedaf0ae3_1_8"/>
          <p:cNvSpPr/>
          <p:nvPr/>
        </p:nvSpPr>
        <p:spPr>
          <a:xfrm>
            <a:off x="7336305" y="1785921"/>
            <a:ext cx="228968" cy="126695"/>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12fedaf0ae3_1_8"/>
          <p:cNvSpPr/>
          <p:nvPr/>
        </p:nvSpPr>
        <p:spPr>
          <a:xfrm>
            <a:off x="7274387" y="1724003"/>
            <a:ext cx="352803" cy="352803"/>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12fedaf0ae3_1_8"/>
          <p:cNvSpPr txBox="1"/>
          <p:nvPr>
            <p:ph idx="4294967295" type="subTitle"/>
          </p:nvPr>
        </p:nvSpPr>
        <p:spPr>
          <a:xfrm>
            <a:off x="3640029" y="2528731"/>
            <a:ext cx="1798800" cy="45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1" lang="en">
                <a:solidFill>
                  <a:schemeClr val="dk1"/>
                </a:solidFill>
              </a:rPr>
              <a:t>SIZE</a:t>
            </a:r>
            <a:endParaRPr b="1">
              <a:solidFill>
                <a:schemeClr val="dk1"/>
              </a:solidFill>
            </a:endParaRPr>
          </a:p>
        </p:txBody>
      </p:sp>
      <p:sp>
        <p:nvSpPr>
          <p:cNvPr id="2075" name="Google Shape;2075;g12fedaf0ae3_1_8"/>
          <p:cNvSpPr txBox="1"/>
          <p:nvPr>
            <p:ph idx="4294967295" type="subTitle"/>
          </p:nvPr>
        </p:nvSpPr>
        <p:spPr>
          <a:xfrm>
            <a:off x="3640023" y="2962974"/>
            <a:ext cx="1798800" cy="6051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800"/>
              <a:buNone/>
            </a:pPr>
            <a:r>
              <a:rPr lang="en"/>
              <a:t>1.3K images</a:t>
            </a:r>
            <a:endParaRPr/>
          </a:p>
        </p:txBody>
      </p:sp>
      <p:sp>
        <p:nvSpPr>
          <p:cNvPr id="2076" name="Google Shape;2076;g12fedaf0ae3_1_8"/>
          <p:cNvSpPr/>
          <p:nvPr/>
        </p:nvSpPr>
        <p:spPr>
          <a:xfrm>
            <a:off x="4044879" y="1405841"/>
            <a:ext cx="989100" cy="98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7" name="Google Shape;2077;g12fedaf0ae3_1_8"/>
          <p:cNvGrpSpPr/>
          <p:nvPr/>
        </p:nvGrpSpPr>
        <p:grpSpPr>
          <a:xfrm>
            <a:off x="4362985" y="1724003"/>
            <a:ext cx="352803" cy="352803"/>
            <a:chOff x="-23245675" y="3148525"/>
            <a:chExt cx="296150" cy="296150"/>
          </a:xfrm>
        </p:grpSpPr>
        <p:sp>
          <p:nvSpPr>
            <p:cNvPr id="2078" name="Google Shape;2078;g12fedaf0ae3_1_8"/>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12fedaf0ae3_1_8"/>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12fedaf0ae3_1_8"/>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1" name="Google Shape;2081;g12fedaf0ae3_1_8"/>
          <p:cNvSpPr txBox="1"/>
          <p:nvPr>
            <p:ph idx="4294967295" type="subTitle"/>
          </p:nvPr>
        </p:nvSpPr>
        <p:spPr>
          <a:xfrm>
            <a:off x="920331" y="2528731"/>
            <a:ext cx="1798800" cy="45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b="1" lang="en">
                <a:solidFill>
                  <a:schemeClr val="dk1"/>
                </a:solidFill>
              </a:rPr>
              <a:t>SOURCE</a:t>
            </a:r>
            <a:endParaRPr b="1">
              <a:solidFill>
                <a:schemeClr val="dk1"/>
              </a:solidFill>
            </a:endParaRPr>
          </a:p>
        </p:txBody>
      </p:sp>
      <p:sp>
        <p:nvSpPr>
          <p:cNvPr id="2082" name="Google Shape;2082;g12fedaf0ae3_1_8"/>
          <p:cNvSpPr txBox="1"/>
          <p:nvPr>
            <p:ph idx="4294967295" type="subTitle"/>
          </p:nvPr>
        </p:nvSpPr>
        <p:spPr>
          <a:xfrm>
            <a:off x="576675" y="2962975"/>
            <a:ext cx="2743800" cy="605100"/>
          </a:xfrm>
          <a:prstGeom prst="rect">
            <a:avLst/>
          </a:prstGeom>
          <a:noFill/>
          <a:ln>
            <a:noFill/>
          </a:ln>
        </p:spPr>
        <p:txBody>
          <a:bodyPr anchorCtr="0" anchor="ctr" bIns="91425" lIns="0" spcFirstLastPara="1" rIns="0" wrap="square" tIns="91425">
            <a:noAutofit/>
          </a:bodyPr>
          <a:lstStyle/>
          <a:p>
            <a:pPr indent="0" lvl="0" marL="0" rtl="0" algn="ctr">
              <a:lnSpc>
                <a:spcPct val="100000"/>
              </a:lnSpc>
              <a:spcBef>
                <a:spcPts val="0"/>
              </a:spcBef>
              <a:spcAft>
                <a:spcPts val="0"/>
              </a:spcAft>
              <a:buSzPts val="1800"/>
              <a:buNone/>
            </a:pPr>
            <a:r>
              <a:rPr lang="en" sz="1200"/>
              <a:t>https://github.com/hromi/SMILEsmileD</a:t>
            </a:r>
            <a:endParaRPr sz="1200"/>
          </a:p>
        </p:txBody>
      </p:sp>
      <p:sp>
        <p:nvSpPr>
          <p:cNvPr id="2083" name="Google Shape;2083;g12fedaf0ae3_1_8"/>
          <p:cNvSpPr/>
          <p:nvPr/>
        </p:nvSpPr>
        <p:spPr>
          <a:xfrm>
            <a:off x="1325181" y="1405841"/>
            <a:ext cx="989100" cy="9891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4" name="Google Shape;2084;g12fedaf0ae3_1_8"/>
          <p:cNvGrpSpPr/>
          <p:nvPr/>
        </p:nvGrpSpPr>
        <p:grpSpPr>
          <a:xfrm>
            <a:off x="1643287" y="1724003"/>
            <a:ext cx="352803" cy="352803"/>
            <a:chOff x="-23245675" y="3148525"/>
            <a:chExt cx="296150" cy="296150"/>
          </a:xfrm>
        </p:grpSpPr>
        <p:sp>
          <p:nvSpPr>
            <p:cNvPr id="2085" name="Google Shape;2085;g12fedaf0ae3_1_8"/>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12fedaf0ae3_1_8"/>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12fedaf0ae3_1_8"/>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8" name="Google Shape;2088;g12fedaf0ae3_1_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9" name="Google Shape;2089;g12fedaf0ae3_1_8"/>
          <p:cNvSpPr txBox="1"/>
          <p:nvPr/>
        </p:nvSpPr>
        <p:spPr>
          <a:xfrm>
            <a:off x="6073600" y="3367000"/>
            <a:ext cx="126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Encode Sans"/>
                <a:ea typeface="Encode Sans"/>
                <a:cs typeface="Encode Sans"/>
                <a:sym typeface="Encode Sans"/>
              </a:rPr>
              <a:t>(positive)</a:t>
            </a:r>
            <a:endParaRPr>
              <a:latin typeface="Encode Sans"/>
              <a:ea typeface="Encode Sans"/>
              <a:cs typeface="Encode Sans"/>
              <a:sym typeface="Encode Sans"/>
            </a:endParaRPr>
          </a:p>
        </p:txBody>
      </p:sp>
      <p:sp>
        <p:nvSpPr>
          <p:cNvPr id="2090" name="Google Shape;2090;g12fedaf0ae3_1_8"/>
          <p:cNvSpPr txBox="1"/>
          <p:nvPr/>
        </p:nvSpPr>
        <p:spPr>
          <a:xfrm>
            <a:off x="7565275" y="3372300"/>
            <a:ext cx="126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Encode Sans"/>
                <a:ea typeface="Encode Sans"/>
                <a:cs typeface="Encode Sans"/>
                <a:sym typeface="Encode Sans"/>
              </a:rPr>
              <a:t>(negative)</a:t>
            </a:r>
            <a:endParaRPr>
              <a:latin typeface="Encode Sans"/>
              <a:ea typeface="Encode Sans"/>
              <a:cs typeface="Encode Sans"/>
              <a:sym typeface="Encod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7"/>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Exploratory Data Analysis</a:t>
            </a:r>
            <a:endParaRPr/>
          </a:p>
        </p:txBody>
      </p:sp>
      <p:sp>
        <p:nvSpPr>
          <p:cNvPr id="2096" name="Google Shape;2096;p7"/>
          <p:cNvSpPr txBox="1"/>
          <p:nvPr>
            <p:ph idx="1" type="body"/>
          </p:nvPr>
        </p:nvSpPr>
        <p:spPr>
          <a:xfrm>
            <a:off x="713225" y="789125"/>
            <a:ext cx="7857300" cy="4041600"/>
          </a:xfrm>
          <a:prstGeom prst="rect">
            <a:avLst/>
          </a:prstGeom>
          <a:noFill/>
          <a:ln>
            <a:noFill/>
          </a:ln>
        </p:spPr>
        <p:txBody>
          <a:bodyPr anchorCtr="0" anchor="ctr" bIns="91425" lIns="91425" spcFirstLastPara="1" rIns="91425" wrap="square" tIns="91425">
            <a:noAutofit/>
          </a:bodyPr>
          <a:lstStyle/>
          <a:p>
            <a:pPr indent="-330200" lvl="0" marL="457200" rtl="0" algn="l">
              <a:lnSpc>
                <a:spcPct val="120000"/>
              </a:lnSpc>
              <a:spcBef>
                <a:spcPts val="800"/>
              </a:spcBef>
              <a:spcAft>
                <a:spcPts val="0"/>
              </a:spcAft>
              <a:buClr>
                <a:schemeClr val="accent4"/>
              </a:buClr>
              <a:buSzPts val="1600"/>
              <a:buChar char="●"/>
            </a:pPr>
            <a:r>
              <a:rPr lang="en" sz="1600"/>
              <a:t>Our data is image data contains different people’s facial expressions. The majority of them contains different level of smile on people’s face. For those “Non-smiling” picture, some </a:t>
            </a:r>
            <a:r>
              <a:rPr lang="en" sz="1600"/>
              <a:t>contains</a:t>
            </a:r>
            <a:r>
              <a:rPr lang="en" sz="1600"/>
              <a:t> no expressions, some have other expressions like anger, surprise, sadness and confusion. </a:t>
            </a:r>
            <a:endParaRPr sz="1600"/>
          </a:p>
          <a:p>
            <a:pPr indent="-330200" lvl="0" marL="457200" rtl="0" algn="l">
              <a:lnSpc>
                <a:spcPct val="120000"/>
              </a:lnSpc>
              <a:spcBef>
                <a:spcPts val="800"/>
              </a:spcBef>
              <a:spcAft>
                <a:spcPts val="0"/>
              </a:spcAft>
              <a:buClr>
                <a:schemeClr val="accent4"/>
              </a:buClr>
              <a:buSzPts val="1600"/>
              <a:buChar char="●"/>
            </a:pPr>
            <a:r>
              <a:rPr lang="en" sz="1600"/>
              <a:t>The images are 64x64, black and white images, with one channel of grayscale.</a:t>
            </a:r>
            <a:endParaRPr sz="1600"/>
          </a:p>
          <a:p>
            <a:pPr indent="-330200" lvl="0" marL="457200" rtl="0" algn="l">
              <a:lnSpc>
                <a:spcPct val="120000"/>
              </a:lnSpc>
              <a:spcBef>
                <a:spcPts val="800"/>
              </a:spcBef>
              <a:spcAft>
                <a:spcPts val="0"/>
              </a:spcAft>
              <a:buClr>
                <a:schemeClr val="accent4"/>
              </a:buClr>
              <a:buSzPts val="1600"/>
              <a:buChar char="●"/>
            </a:pPr>
            <a:r>
              <a:rPr lang="en" sz="1600"/>
              <a:t>We split the data into training and testing dataset. Training dataset contains 80% of the whole dataset and testing dataset contains the 20% of the whole dataset.</a:t>
            </a:r>
            <a:endParaRPr sz="1600"/>
          </a:p>
          <a:p>
            <a:pPr indent="-330200" lvl="1" marL="914400" rtl="0" algn="l">
              <a:lnSpc>
                <a:spcPct val="120000"/>
              </a:lnSpc>
              <a:spcBef>
                <a:spcPts val="800"/>
              </a:spcBef>
              <a:spcAft>
                <a:spcPts val="0"/>
              </a:spcAft>
              <a:buClr>
                <a:schemeClr val="accent4"/>
              </a:buClr>
              <a:buSzPts val="1600"/>
              <a:buChar char="○"/>
            </a:pPr>
            <a:r>
              <a:rPr lang="en" sz="1600"/>
              <a:t>2927 images with smile and  7363 </a:t>
            </a:r>
            <a:r>
              <a:rPr lang="en" sz="1600"/>
              <a:t>images </a:t>
            </a:r>
            <a:r>
              <a:rPr lang="en" sz="1600"/>
              <a:t>with no smile in training dataset</a:t>
            </a:r>
            <a:endParaRPr sz="1600"/>
          </a:p>
          <a:p>
            <a:pPr indent="-330200" lvl="1" marL="914400" rtl="0" algn="l">
              <a:lnSpc>
                <a:spcPct val="120000"/>
              </a:lnSpc>
              <a:spcBef>
                <a:spcPts val="800"/>
              </a:spcBef>
              <a:spcAft>
                <a:spcPts val="800"/>
              </a:spcAft>
              <a:buClr>
                <a:schemeClr val="accent4"/>
              </a:buClr>
              <a:buSzPts val="1600"/>
              <a:buChar char="○"/>
            </a:pPr>
            <a:r>
              <a:rPr lang="en" sz="1600"/>
              <a:t>763</a:t>
            </a:r>
            <a:r>
              <a:rPr lang="en" sz="1600"/>
              <a:t> images with smile and  2115 images with no smile in test dataset</a:t>
            </a:r>
            <a:endParaRPr sz="1600"/>
          </a:p>
        </p:txBody>
      </p:sp>
      <p:sp>
        <p:nvSpPr>
          <p:cNvPr id="2097" name="Google Shape;209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8"/>
          <p:cNvSpPr/>
          <p:nvPr/>
        </p:nvSpPr>
        <p:spPr>
          <a:xfrm>
            <a:off x="3962700" y="802875"/>
            <a:ext cx="1218600" cy="1218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8"/>
          <p:cNvSpPr txBox="1"/>
          <p:nvPr>
            <p:ph type="title"/>
          </p:nvPr>
        </p:nvSpPr>
        <p:spPr>
          <a:xfrm>
            <a:off x="1546500" y="2100874"/>
            <a:ext cx="6051000" cy="214687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Feature Engineering &amp; Transformation</a:t>
            </a:r>
            <a:endParaRPr/>
          </a:p>
        </p:txBody>
      </p:sp>
      <p:sp>
        <p:nvSpPr>
          <p:cNvPr id="2104" name="Google Shape;2104;p8"/>
          <p:cNvSpPr txBox="1"/>
          <p:nvPr>
            <p:ph idx="2" type="title"/>
          </p:nvPr>
        </p:nvSpPr>
        <p:spPr>
          <a:xfrm>
            <a:off x="3805800" y="895750"/>
            <a:ext cx="1532400" cy="102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2105" name="Google Shape;210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