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404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3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2C30-FBF1-4E22-B702-E15FEA95DBA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1F6B-CD69-473C-BA11-65B7DC1F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-1038542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5" y="-2667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28956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2022-02-28T14:31:26Z</dcterms:created>
  <dcterms:modified xsi:type="dcterms:W3CDTF">2022-03-02T08:34:15Z</dcterms:modified>
</cp:coreProperties>
</file>