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79CB-03C6-4F9E-A4D1-7C927C3C36D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C91F-A67B-4F14-A98F-C9E06DB11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3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79CB-03C6-4F9E-A4D1-7C927C3C36D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C91F-A67B-4F14-A98F-C9E06DB11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8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79CB-03C6-4F9E-A4D1-7C927C3C36D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C91F-A67B-4F14-A98F-C9E06DB11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6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79CB-03C6-4F9E-A4D1-7C927C3C36D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C91F-A67B-4F14-A98F-C9E06DB11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76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79CB-03C6-4F9E-A4D1-7C927C3C36D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C91F-A67B-4F14-A98F-C9E06DB11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6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79CB-03C6-4F9E-A4D1-7C927C3C36D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C91F-A67B-4F14-A98F-C9E06DB11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79CB-03C6-4F9E-A4D1-7C927C3C36D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C91F-A67B-4F14-A98F-C9E06DB11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0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79CB-03C6-4F9E-A4D1-7C927C3C36D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C91F-A67B-4F14-A98F-C9E06DB11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7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79CB-03C6-4F9E-A4D1-7C927C3C36D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C91F-A67B-4F14-A98F-C9E06DB11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0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79CB-03C6-4F9E-A4D1-7C927C3C36D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C91F-A67B-4F14-A98F-C9E06DB11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6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D79CB-03C6-4F9E-A4D1-7C927C3C36D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C91F-A67B-4F14-A98F-C9E06DB11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D79CB-03C6-4F9E-A4D1-7C927C3C36D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AC91F-A67B-4F14-A98F-C9E06DB11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3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6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1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5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</a:t>
            </a:r>
          </a:p>
          <a:p>
            <a:r>
              <a:rPr lang="en-US" dirty="0" smtClean="0"/>
              <a:t>Fresher 1</a:t>
            </a:r>
          </a:p>
          <a:p>
            <a:r>
              <a:rPr lang="en-US" dirty="0" smtClean="0"/>
              <a:t>Junior 1-4</a:t>
            </a:r>
          </a:p>
          <a:p>
            <a:r>
              <a:rPr lang="en-US" dirty="0" smtClean="0"/>
              <a:t>Senior 4-7</a:t>
            </a:r>
          </a:p>
          <a:p>
            <a:r>
              <a:rPr lang="en-US" dirty="0" smtClean="0"/>
              <a:t>Tech list 7-10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0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8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6</cp:revision>
  <dcterms:created xsi:type="dcterms:W3CDTF">2022-03-02T14:36:05Z</dcterms:created>
  <dcterms:modified xsi:type="dcterms:W3CDTF">2022-03-02T15:32:19Z</dcterms:modified>
</cp:coreProperties>
</file>