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280" y="-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3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E7CF-6535-4C36-8BBD-E93A1D0FC99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5A54-ECD6-4F76-BA6B-C21CA9F0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65405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2022-03-04T15:35:24Z</dcterms:created>
  <dcterms:modified xsi:type="dcterms:W3CDTF">2022-03-06T04:06:14Z</dcterms:modified>
</cp:coreProperties>
</file>