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C1A-C93A-4623-BC03-28CBBFC1142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4E301D-03ED-44BD-B705-DC44F121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C1A-C93A-4623-BC03-28CBBFC1142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4E301D-03ED-44BD-B705-DC44F121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C1A-C93A-4623-BC03-28CBBFC1142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4E301D-03ED-44BD-B705-DC44F1215E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435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C1A-C93A-4623-BC03-28CBBFC1142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4E301D-03ED-44BD-B705-DC44F121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1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C1A-C93A-4623-BC03-28CBBFC1142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4E301D-03ED-44BD-B705-DC44F1215ED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12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C1A-C93A-4623-BC03-28CBBFC1142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4E301D-03ED-44BD-B705-DC44F121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16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C1A-C93A-4623-BC03-28CBBFC1142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01D-03ED-44BD-B705-DC44F121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9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C1A-C93A-4623-BC03-28CBBFC1142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01D-03ED-44BD-B705-DC44F121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C1A-C93A-4623-BC03-28CBBFC1142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01D-03ED-44BD-B705-DC44F121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C1A-C93A-4623-BC03-28CBBFC1142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4E301D-03ED-44BD-B705-DC44F121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8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C1A-C93A-4623-BC03-28CBBFC1142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4E301D-03ED-44BD-B705-DC44F121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0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C1A-C93A-4623-BC03-28CBBFC1142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4E301D-03ED-44BD-B705-DC44F121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7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C1A-C93A-4623-BC03-28CBBFC1142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01D-03ED-44BD-B705-DC44F121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C1A-C93A-4623-BC03-28CBBFC1142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01D-03ED-44BD-B705-DC44F121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2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C1A-C93A-4623-BC03-28CBBFC1142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301D-03ED-44BD-B705-DC44F121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1C1A-C93A-4623-BC03-28CBBFC1142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4E301D-03ED-44BD-B705-DC44F121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41C1A-C93A-4623-BC03-28CBBFC11426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4E301D-03ED-44BD-B705-DC44F1215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4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7F67-7796-7C10-69F6-1E3155045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6621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SOCIAL MEDIA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CLONE)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21ED1-9FFA-504C-BCAE-18B9C3AA4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417160"/>
            <a:ext cx="8915399" cy="192822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NHÓM 3 | C4EJS141 ( TC ) | BẢNG B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DƯƠNG ĐÌNH VŨ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KHỔNG MINH ĐÔNG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NGUYỄN ĐỨC CUNG</a:t>
            </a:r>
          </a:p>
        </p:txBody>
      </p:sp>
    </p:spTree>
    <p:extLst>
      <p:ext uri="{BB962C8B-B14F-4D97-AF65-F5344CB8AC3E}">
        <p14:creationId xmlns:p14="http://schemas.microsoft.com/office/powerpoint/2010/main" val="35445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4B5E-C892-FFE3-928E-0AE53118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7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98E18C-0BC5-48C0-50C4-C3F2B0E21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592034"/>
            <a:ext cx="5181600" cy="25064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7494A-D317-CC65-AC5C-81B509B85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Id, password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Local Storage.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id, pass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52725A-8218-83CB-30D1-6D630A73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3" y="3354565"/>
            <a:ext cx="5209326" cy="2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2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F8E1-3E99-4764-FD0A-24B268DE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7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F3B96-CED7-16AE-4EEB-D40526EC9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Thông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Story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Liên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thoát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B891E-AF3B-8B50-AC73-E3C02A47C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351" y="633317"/>
            <a:ext cx="5181600" cy="2479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2BF8D-C16E-CA0A-99CA-73E7F9AD6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3400947"/>
            <a:ext cx="5181600" cy="25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1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AF7E-B92D-5177-756E-7E0091E0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7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7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Profile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A99AE5-E2B4-BB18-D7A7-14A21937C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417041"/>
            <a:ext cx="5181600" cy="24804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A14F4-3E14-5C57-251F-C9C0AFFAF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Profile</a:t>
            </a:r>
          </a:p>
          <a:p>
            <a:pPr marL="342900" indent="-342900"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Avatar,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Local Storage,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Comment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Wall.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Local Storage,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post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Responsive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profile,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CE551E-D60F-BCCD-10A8-125044151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3" y="3428999"/>
            <a:ext cx="5130733" cy="232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99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32</TotalTime>
  <Words>266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PROJECT SOCIAL MEDIA (FACEBOOK CLONE)</vt:lpstr>
      <vt:lpstr>Giao diện đăng nhập  Các tính năng chính:</vt:lpstr>
      <vt:lpstr>Giao diện trang chủ  Các tính năng chính:</vt:lpstr>
      <vt:lpstr>Giao diện Profile  Các tính năng chính: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SOCIAL MEDIA (FACEBOOK CLONE)</dc:title>
  <dc:creator>Đông</dc:creator>
  <cp:lastModifiedBy>Đông</cp:lastModifiedBy>
  <cp:revision>10</cp:revision>
  <dcterms:created xsi:type="dcterms:W3CDTF">2023-08-21T10:00:49Z</dcterms:created>
  <dcterms:modified xsi:type="dcterms:W3CDTF">2023-08-21T10:34:30Z</dcterms:modified>
</cp:coreProperties>
</file>