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0996-B82F-9648-B05D-724F47BB09E0}" type="datetimeFigureOut">
              <a:rPr kumimoji="1" lang="zh-CN" altLang="en-US" smtClean="0"/>
              <a:t>14-5-23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C4-B28F-1C48-B7A5-C7384F5514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91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0996-B82F-9648-B05D-724F47BB09E0}" type="datetimeFigureOut">
              <a:rPr kumimoji="1" lang="zh-CN" altLang="en-US" smtClean="0"/>
              <a:t>14-5-23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C4-B28F-1C48-B7A5-C7384F5514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11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0996-B82F-9648-B05D-724F47BB09E0}" type="datetimeFigureOut">
              <a:rPr kumimoji="1" lang="zh-CN" altLang="en-US" smtClean="0"/>
              <a:t>14-5-23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C4-B28F-1C48-B7A5-C7384F5514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5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0996-B82F-9648-B05D-724F47BB09E0}" type="datetimeFigureOut">
              <a:rPr kumimoji="1" lang="zh-CN" altLang="en-US" smtClean="0"/>
              <a:t>14-5-23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C4-B28F-1C48-B7A5-C7384F5514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89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0996-B82F-9648-B05D-724F47BB09E0}" type="datetimeFigureOut">
              <a:rPr kumimoji="1" lang="zh-CN" altLang="en-US" smtClean="0"/>
              <a:t>14-5-23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C4-B28F-1C48-B7A5-C7384F5514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244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0996-B82F-9648-B05D-724F47BB09E0}" type="datetimeFigureOut">
              <a:rPr kumimoji="1" lang="zh-CN" altLang="en-US" smtClean="0"/>
              <a:t>14-5-23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C4-B28F-1C48-B7A5-C7384F5514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6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0996-B82F-9648-B05D-724F47BB09E0}" type="datetimeFigureOut">
              <a:rPr kumimoji="1" lang="zh-CN" altLang="en-US" smtClean="0"/>
              <a:t>14-5-23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C4-B28F-1C48-B7A5-C7384F5514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76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0996-B82F-9648-B05D-724F47BB09E0}" type="datetimeFigureOut">
              <a:rPr kumimoji="1" lang="zh-CN" altLang="en-US" smtClean="0"/>
              <a:t>14-5-23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C4-B28F-1C48-B7A5-C7384F5514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585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0996-B82F-9648-B05D-724F47BB09E0}" type="datetimeFigureOut">
              <a:rPr kumimoji="1" lang="zh-CN" altLang="en-US" smtClean="0"/>
              <a:t>14-5-23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C4-B28F-1C48-B7A5-C7384F5514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91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0996-B82F-9648-B05D-724F47BB09E0}" type="datetimeFigureOut">
              <a:rPr kumimoji="1" lang="zh-CN" altLang="en-US" smtClean="0"/>
              <a:t>14-5-23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C4-B28F-1C48-B7A5-C7384F5514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1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0996-B82F-9648-B05D-724F47BB09E0}" type="datetimeFigureOut">
              <a:rPr kumimoji="1" lang="zh-CN" altLang="en-US" smtClean="0"/>
              <a:t>14-5-23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C4-B28F-1C48-B7A5-C7384F5514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472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30996-B82F-9648-B05D-724F47BB09E0}" type="datetimeFigureOut">
              <a:rPr kumimoji="1" lang="zh-CN" altLang="en-US" smtClean="0"/>
              <a:t>14-5-23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E0C4-B28F-1C48-B7A5-C7384F5514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681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11500" dirty="0" smtClean="0"/>
              <a:t>Let’s </a:t>
            </a:r>
            <a:r>
              <a:rPr kumimoji="1" lang="en-US" altLang="zh-CN" sz="11500" dirty="0" err="1" smtClean="0"/>
              <a:t>git</a:t>
            </a:r>
            <a:r>
              <a:rPr kumimoji="1" lang="en-US" altLang="zh-CN" sz="11500" dirty="0" smtClean="0"/>
              <a:t>!</a:t>
            </a:r>
            <a:endParaRPr kumimoji="1" lang="zh-CN" altLang="en-US" sz="11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4868774"/>
            <a:ext cx="7772400" cy="77002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dongpingsheng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learngit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76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8229600" cy="634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Add files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909004"/>
            <a:ext cx="7200000" cy="521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0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8229600" cy="634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Commit  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909004"/>
            <a:ext cx="7200000" cy="521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9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8229600" cy="634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Create Branch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93" y="909004"/>
            <a:ext cx="7200000" cy="521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5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8229600" cy="634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Create Branch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55" y="909004"/>
            <a:ext cx="7200000" cy="521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9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8229600" cy="634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Add file to Branch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08" y="909004"/>
            <a:ext cx="7200000" cy="521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9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8229600" cy="634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Master &amp; Branch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09" y="909004"/>
            <a:ext cx="7200000" cy="521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5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52" y="1549153"/>
            <a:ext cx="5219700" cy="37719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36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Subversion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35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20690"/>
            <a:ext cx="6400800" cy="54991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36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GIT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50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36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Subversion</a:t>
            </a:r>
            <a:endParaRPr kumimoji="1" lang="zh-CN" altLang="en-US" dirty="0"/>
          </a:p>
        </p:txBody>
      </p:sp>
      <p:sp>
        <p:nvSpPr>
          <p:cNvPr id="4" name="罐形 3"/>
          <p:cNvSpPr/>
          <p:nvPr/>
        </p:nvSpPr>
        <p:spPr>
          <a:xfrm>
            <a:off x="684828" y="2453066"/>
            <a:ext cx="1382105" cy="210440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4438" y="49683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Svn</a:t>
            </a:r>
            <a:r>
              <a:rPr kumimoji="1" lang="en-US" altLang="zh-CN" dirty="0" smtClean="0"/>
              <a:t> Server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3859935" y="1444445"/>
            <a:ext cx="0" cy="430843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多文档 8"/>
          <p:cNvSpPr/>
          <p:nvPr/>
        </p:nvSpPr>
        <p:spPr>
          <a:xfrm>
            <a:off x="5192236" y="1531610"/>
            <a:ext cx="2340864" cy="207950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Files</a:t>
            </a:r>
            <a:endParaRPr kumimoji="1" lang="zh-CN" altLang="en-US" dirty="0"/>
          </a:p>
        </p:txBody>
      </p:sp>
      <p:sp>
        <p:nvSpPr>
          <p:cNvPr id="11" name="多文档 10"/>
          <p:cNvSpPr/>
          <p:nvPr/>
        </p:nvSpPr>
        <p:spPr>
          <a:xfrm>
            <a:off x="5192236" y="4074815"/>
            <a:ext cx="2340864" cy="207950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File’s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ase version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2266156" y="3611112"/>
            <a:ext cx="271440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47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36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GIT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5799789" y="207615"/>
            <a:ext cx="2929582" cy="2714560"/>
            <a:chOff x="320235" y="1041069"/>
            <a:chExt cx="2929582" cy="2714560"/>
          </a:xfrm>
        </p:grpSpPr>
        <p:sp>
          <p:nvSpPr>
            <p:cNvPr id="10" name="矩形 9"/>
            <p:cNvSpPr/>
            <p:nvPr/>
          </p:nvSpPr>
          <p:spPr>
            <a:xfrm>
              <a:off x="320235" y="1041069"/>
              <a:ext cx="2929582" cy="27145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sz="1000" dirty="0" smtClean="0"/>
                <a:t>User1</a:t>
              </a:r>
              <a:endParaRPr kumimoji="1" lang="zh-CN" altLang="en-US" sz="1000" dirty="0"/>
            </a:p>
          </p:txBody>
        </p:sp>
        <p:grpSp>
          <p:nvGrpSpPr>
            <p:cNvPr id="9" name="组 8"/>
            <p:cNvGrpSpPr/>
            <p:nvPr/>
          </p:nvGrpSpPr>
          <p:grpSpPr>
            <a:xfrm>
              <a:off x="780987" y="1492458"/>
              <a:ext cx="2045532" cy="1811782"/>
              <a:chOff x="457200" y="1637453"/>
              <a:chExt cx="5868114" cy="4239943"/>
            </a:xfrm>
          </p:grpSpPr>
          <p:sp>
            <p:nvSpPr>
              <p:cNvPr id="5" name="罐形 4"/>
              <p:cNvSpPr/>
              <p:nvPr/>
            </p:nvSpPr>
            <p:spPr>
              <a:xfrm>
                <a:off x="4682196" y="2639847"/>
                <a:ext cx="1643118" cy="178065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dirty="0" smtClean="0"/>
                  <a:t>VERSIONS</a:t>
                </a:r>
                <a:endParaRPr kumimoji="1" lang="zh-CN" altLang="en-US" sz="800" dirty="0"/>
              </a:p>
            </p:txBody>
          </p:sp>
          <p:sp>
            <p:nvSpPr>
              <p:cNvPr id="6" name="多文档 5"/>
              <p:cNvSpPr/>
              <p:nvPr/>
            </p:nvSpPr>
            <p:spPr>
              <a:xfrm>
                <a:off x="1316346" y="1637453"/>
                <a:ext cx="1718293" cy="1780652"/>
              </a:xfrm>
              <a:prstGeom prst="flowChartMultidocumen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dirty="0" smtClean="0"/>
                  <a:t>FILES</a:t>
                </a:r>
                <a:endParaRPr kumimoji="1" lang="zh-CN" altLang="en-US" sz="800" dirty="0"/>
              </a:p>
            </p:txBody>
          </p:sp>
          <p:sp>
            <p:nvSpPr>
              <p:cNvPr id="7" name="多文档 6"/>
              <p:cNvSpPr/>
              <p:nvPr/>
            </p:nvSpPr>
            <p:spPr>
              <a:xfrm>
                <a:off x="457200" y="4096744"/>
                <a:ext cx="1718293" cy="1780652"/>
              </a:xfrm>
              <a:prstGeom prst="flowChartMultidocumen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dirty="0" smtClean="0"/>
                  <a:t>Branch1 Files</a:t>
                </a:r>
                <a:endParaRPr kumimoji="1" lang="zh-CN" altLang="en-US" sz="800" dirty="0"/>
              </a:p>
            </p:txBody>
          </p:sp>
          <p:sp>
            <p:nvSpPr>
              <p:cNvPr id="8" name="多文档 7"/>
              <p:cNvSpPr/>
              <p:nvPr/>
            </p:nvSpPr>
            <p:spPr>
              <a:xfrm>
                <a:off x="2601825" y="4096744"/>
                <a:ext cx="1718293" cy="1780652"/>
              </a:xfrm>
              <a:prstGeom prst="flowChartMultidocumen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dirty="0" smtClean="0"/>
                  <a:t>Branch2 Files</a:t>
                </a:r>
                <a:endParaRPr kumimoji="1" lang="zh-CN" altLang="en-US" sz="800" dirty="0"/>
              </a:p>
            </p:txBody>
          </p:sp>
        </p:grpSp>
      </p:grpSp>
      <p:grpSp>
        <p:nvGrpSpPr>
          <p:cNvPr id="12" name="组 11"/>
          <p:cNvGrpSpPr/>
          <p:nvPr/>
        </p:nvGrpSpPr>
        <p:grpSpPr>
          <a:xfrm>
            <a:off x="5799789" y="3980444"/>
            <a:ext cx="2929582" cy="2714560"/>
            <a:chOff x="320235" y="1041069"/>
            <a:chExt cx="2929582" cy="2714560"/>
          </a:xfrm>
        </p:grpSpPr>
        <p:sp>
          <p:nvSpPr>
            <p:cNvPr id="13" name="矩形 12"/>
            <p:cNvSpPr/>
            <p:nvPr/>
          </p:nvSpPr>
          <p:spPr>
            <a:xfrm>
              <a:off x="320235" y="1041069"/>
              <a:ext cx="2929582" cy="27145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sz="1000" dirty="0" smtClean="0"/>
                <a:t>User2</a:t>
              </a:r>
              <a:endParaRPr kumimoji="1" lang="zh-CN" altLang="en-US" sz="1000" dirty="0"/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780987" y="1492458"/>
              <a:ext cx="2045532" cy="1811782"/>
              <a:chOff x="457200" y="1637453"/>
              <a:chExt cx="5868114" cy="4239943"/>
            </a:xfrm>
          </p:grpSpPr>
          <p:sp>
            <p:nvSpPr>
              <p:cNvPr id="15" name="罐形 14"/>
              <p:cNvSpPr/>
              <p:nvPr/>
            </p:nvSpPr>
            <p:spPr>
              <a:xfrm>
                <a:off x="4682196" y="2639847"/>
                <a:ext cx="1643118" cy="178065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dirty="0" smtClean="0"/>
                  <a:t>VERSIONS</a:t>
                </a:r>
                <a:endParaRPr kumimoji="1" lang="zh-CN" altLang="en-US" sz="800" dirty="0"/>
              </a:p>
            </p:txBody>
          </p:sp>
          <p:sp>
            <p:nvSpPr>
              <p:cNvPr id="16" name="多文档 15"/>
              <p:cNvSpPr/>
              <p:nvPr/>
            </p:nvSpPr>
            <p:spPr>
              <a:xfrm>
                <a:off x="1316346" y="1637453"/>
                <a:ext cx="1718293" cy="1780652"/>
              </a:xfrm>
              <a:prstGeom prst="flowChartMultidocumen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dirty="0" smtClean="0"/>
                  <a:t>FILES</a:t>
                </a:r>
                <a:endParaRPr kumimoji="1" lang="zh-CN" altLang="en-US" sz="800" dirty="0"/>
              </a:p>
            </p:txBody>
          </p:sp>
          <p:sp>
            <p:nvSpPr>
              <p:cNvPr id="17" name="多文档 16"/>
              <p:cNvSpPr/>
              <p:nvPr/>
            </p:nvSpPr>
            <p:spPr>
              <a:xfrm>
                <a:off x="457200" y="4096744"/>
                <a:ext cx="1718293" cy="1780652"/>
              </a:xfrm>
              <a:prstGeom prst="flowChartMultidocumen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dirty="0" smtClean="0"/>
                  <a:t>Branch1 Files</a:t>
                </a:r>
                <a:endParaRPr kumimoji="1" lang="zh-CN" altLang="en-US" sz="800" dirty="0"/>
              </a:p>
            </p:txBody>
          </p:sp>
          <p:sp>
            <p:nvSpPr>
              <p:cNvPr id="18" name="多文档 17"/>
              <p:cNvSpPr/>
              <p:nvPr/>
            </p:nvSpPr>
            <p:spPr>
              <a:xfrm>
                <a:off x="2601825" y="4096744"/>
                <a:ext cx="1718293" cy="1780652"/>
              </a:xfrm>
              <a:prstGeom prst="flowChartMultidocumen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dirty="0" smtClean="0"/>
                  <a:t>Branch2 Files</a:t>
                </a:r>
                <a:endParaRPr kumimoji="1" lang="zh-CN" altLang="en-US" sz="800" dirty="0"/>
              </a:p>
            </p:txBody>
          </p:sp>
        </p:grpSp>
      </p:grpSp>
      <p:sp>
        <p:nvSpPr>
          <p:cNvPr id="37" name="罐形 36"/>
          <p:cNvSpPr/>
          <p:nvPr/>
        </p:nvSpPr>
        <p:spPr>
          <a:xfrm>
            <a:off x="684828" y="2453066"/>
            <a:ext cx="1382105" cy="210440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84438" y="4968392"/>
            <a:ext cx="80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gitHub</a:t>
            </a:r>
            <a:endParaRPr kumimoji="1" lang="zh-CN" altLang="en-US" dirty="0"/>
          </a:p>
        </p:txBody>
      </p:sp>
      <p:cxnSp>
        <p:nvCxnSpPr>
          <p:cNvPr id="39" name="直线连接符 38"/>
          <p:cNvCxnSpPr/>
          <p:nvPr/>
        </p:nvCxnSpPr>
        <p:spPr>
          <a:xfrm>
            <a:off x="3859935" y="1444445"/>
            <a:ext cx="0" cy="430843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 flipV="1">
            <a:off x="2515184" y="2033646"/>
            <a:ext cx="3038142" cy="892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2515184" y="4246170"/>
            <a:ext cx="3038142" cy="10915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0" idx="2"/>
            <a:endCxn id="13" idx="0"/>
          </p:cNvCxnSpPr>
          <p:nvPr/>
        </p:nvCxnSpPr>
        <p:spPr>
          <a:xfrm>
            <a:off x="7264580" y="2922175"/>
            <a:ext cx="0" cy="10582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88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860198" y="1108237"/>
            <a:ext cx="7423604" cy="5566094"/>
            <a:chOff x="320235" y="1134876"/>
            <a:chExt cx="2929582" cy="2620753"/>
          </a:xfrm>
        </p:grpSpPr>
        <p:sp>
          <p:nvSpPr>
            <p:cNvPr id="5" name="矩形 4"/>
            <p:cNvSpPr/>
            <p:nvPr/>
          </p:nvSpPr>
          <p:spPr>
            <a:xfrm>
              <a:off x="320235" y="1134876"/>
              <a:ext cx="2929582" cy="262075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sz="2000" dirty="0" smtClean="0"/>
                <a:t>User1</a:t>
              </a:r>
              <a:endParaRPr kumimoji="1" lang="zh-CN" altLang="en-US" sz="2000" dirty="0"/>
            </a:p>
          </p:txBody>
        </p:sp>
        <p:grpSp>
          <p:nvGrpSpPr>
            <p:cNvPr id="6" name="组 5"/>
            <p:cNvGrpSpPr/>
            <p:nvPr/>
          </p:nvGrpSpPr>
          <p:grpSpPr>
            <a:xfrm>
              <a:off x="780987" y="1492458"/>
              <a:ext cx="2045532" cy="1811782"/>
              <a:chOff x="457200" y="1637453"/>
              <a:chExt cx="5868114" cy="4239943"/>
            </a:xfrm>
          </p:grpSpPr>
          <p:sp>
            <p:nvSpPr>
              <p:cNvPr id="7" name="罐形 6"/>
              <p:cNvSpPr/>
              <p:nvPr/>
            </p:nvSpPr>
            <p:spPr>
              <a:xfrm>
                <a:off x="4682196" y="2639847"/>
                <a:ext cx="1643118" cy="178065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/>
                  <a:t>VERSION</a:t>
                </a:r>
                <a:r>
                  <a:rPr kumimoji="1" lang="zh-CN" altLang="en-US" sz="1400" dirty="0" smtClean="0"/>
                  <a:t> </a:t>
                </a:r>
                <a:r>
                  <a:rPr kumimoji="1" lang="en-US" altLang="zh-CN" sz="1400" dirty="0" smtClean="0"/>
                  <a:t>Database</a:t>
                </a:r>
                <a:endParaRPr kumimoji="1" lang="zh-CN" altLang="en-US" sz="1400" dirty="0"/>
              </a:p>
            </p:txBody>
          </p:sp>
          <p:sp>
            <p:nvSpPr>
              <p:cNvPr id="8" name="多文档 7"/>
              <p:cNvSpPr/>
              <p:nvPr/>
            </p:nvSpPr>
            <p:spPr>
              <a:xfrm>
                <a:off x="1316346" y="1637453"/>
                <a:ext cx="1718293" cy="1780652"/>
              </a:xfrm>
              <a:prstGeom prst="flowChartMultidocumen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/>
                  <a:t>Master FILES</a:t>
                </a:r>
                <a:endParaRPr kumimoji="1" lang="zh-CN" altLang="en-US" sz="1400" dirty="0"/>
              </a:p>
            </p:txBody>
          </p:sp>
          <p:sp>
            <p:nvSpPr>
              <p:cNvPr id="9" name="多文档 8"/>
              <p:cNvSpPr/>
              <p:nvPr/>
            </p:nvSpPr>
            <p:spPr>
              <a:xfrm>
                <a:off x="457200" y="4096744"/>
                <a:ext cx="1718293" cy="1780652"/>
              </a:xfrm>
              <a:prstGeom prst="flowChartMultidocumen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/>
                  <a:t>Branch1 Files</a:t>
                </a:r>
                <a:endParaRPr kumimoji="1" lang="zh-CN" altLang="en-US" sz="1400" dirty="0"/>
              </a:p>
            </p:txBody>
          </p:sp>
          <p:sp>
            <p:nvSpPr>
              <p:cNvPr id="10" name="多文档 9"/>
              <p:cNvSpPr/>
              <p:nvPr/>
            </p:nvSpPr>
            <p:spPr>
              <a:xfrm>
                <a:off x="2601825" y="4096744"/>
                <a:ext cx="1718293" cy="1780652"/>
              </a:xfrm>
              <a:prstGeom prst="flowChartMultidocumen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/>
                  <a:t>Branch2 Files</a:t>
                </a:r>
                <a:endParaRPr kumimoji="1" lang="zh-CN" altLang="en-US" sz="1400" dirty="0"/>
              </a:p>
            </p:txBody>
          </p:sp>
        </p:grp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36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GIT </a:t>
            </a:r>
            <a:r>
              <a:rPr kumimoji="1" lang="en-US" altLang="zh-CN" dirty="0" err="1" smtClean="0"/>
              <a:t>Branchs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494169" y="1818598"/>
            <a:ext cx="1108174" cy="958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286604" y="2398333"/>
            <a:ext cx="7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Work base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273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634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GIT </a:t>
            </a:r>
            <a:r>
              <a:rPr kumimoji="1" lang="en-US" altLang="zh-CN" dirty="0" err="1" smtClean="0"/>
              <a:t>init</a:t>
            </a:r>
            <a:r>
              <a:rPr kumimoji="1" lang="en-US" altLang="zh-CN" dirty="0" smtClean="0"/>
              <a:t> work path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990600"/>
            <a:ext cx="75565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2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634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GIT </a:t>
            </a:r>
            <a:r>
              <a:rPr kumimoji="1" lang="en-US" altLang="zh-CN" dirty="0" err="1" smtClean="0"/>
              <a:t>init</a:t>
            </a:r>
            <a:r>
              <a:rPr kumimoji="1" lang="en-US" altLang="zh-CN" dirty="0" smtClean="0"/>
              <a:t> work path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99" y="1102913"/>
            <a:ext cx="5593210" cy="559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0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51366" r="-51366"/>
          <a:stretch>
            <a:fillRect/>
          </a:stretch>
        </p:blipFill>
        <p:spPr>
          <a:xfrm>
            <a:off x="-568826" y="1021073"/>
            <a:ext cx="10433904" cy="5738245"/>
          </a:xfr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8229600" cy="634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GIT </a:t>
            </a:r>
            <a:r>
              <a:rPr kumimoji="1" lang="en-US" altLang="zh-CN" dirty="0" err="1" smtClean="0"/>
              <a:t>init</a:t>
            </a:r>
            <a:r>
              <a:rPr kumimoji="1" lang="en-US" altLang="zh-CN" dirty="0" smtClean="0"/>
              <a:t> work path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96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76</Words>
  <Application>Microsoft Macintosh PowerPoint</Application>
  <PresentationFormat>全屏显示(4:3)</PresentationFormat>
  <Paragraphs>36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Let’s git!</vt:lpstr>
      <vt:lpstr>Subversion</vt:lpstr>
      <vt:lpstr>GIT</vt:lpstr>
      <vt:lpstr>Subversion</vt:lpstr>
      <vt:lpstr>GIT</vt:lpstr>
      <vt:lpstr>GIT Branchs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盛冬平老家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git!</dc:title>
  <dc:creator>冬平 盛</dc:creator>
  <cp:lastModifiedBy>冬平 盛</cp:lastModifiedBy>
  <cp:revision>14</cp:revision>
  <dcterms:created xsi:type="dcterms:W3CDTF">2014-05-23T03:30:45Z</dcterms:created>
  <dcterms:modified xsi:type="dcterms:W3CDTF">2014-05-23T04:12:37Z</dcterms:modified>
</cp:coreProperties>
</file>