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4" r:id="rId18"/>
    <p:sldId id="273" r:id="rId19"/>
    <p:sldId id="275" r:id="rId20"/>
    <p:sldId id="276" r:id="rId21"/>
    <p:sldId id="277" r:id="rId22"/>
    <p:sldId id="278" r:id="rId23"/>
    <p:sldId id="280" r:id="rId24"/>
    <p:sldId id="281" r:id="rId25"/>
    <p:sldId id="282" r:id="rId26"/>
    <p:sldId id="283" r:id="rId27"/>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2" d="100"/>
          <a:sy n="102" d="100"/>
        </p:scale>
        <p:origin x="-1832"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6C7288-F424-1A44-A14C-D8780C165A25}" type="datetimeFigureOut">
              <a:rPr kumimoji="1" lang="zh-CN" altLang="en-US" smtClean="0"/>
              <a:t>14-5-23</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0544C0-F843-4E4E-A999-97A2EEC882A9}" type="slidenum">
              <a:rPr kumimoji="1" lang="zh-CN" altLang="en-US" smtClean="0"/>
              <a:t>‹#›</a:t>
            </a:fld>
            <a:endParaRPr kumimoji="1" lang="zh-CN" altLang="en-US"/>
          </a:p>
        </p:txBody>
      </p:sp>
    </p:spTree>
    <p:extLst>
      <p:ext uri="{BB962C8B-B14F-4D97-AF65-F5344CB8AC3E}">
        <p14:creationId xmlns:p14="http://schemas.microsoft.com/office/powerpoint/2010/main" val="401735787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Note</a:t>
            </a:r>
            <a:r>
              <a:rPr kumimoji="1" lang="en-US" altLang="zh-CN" baseline="0" dirty="0" smtClean="0"/>
              <a:t> : </a:t>
            </a:r>
            <a:r>
              <a:rPr kumimoji="1" lang="en-US" altLang="zh-CN" baseline="0" dirty="0" err="1" smtClean="0"/>
              <a:t>git</a:t>
            </a:r>
            <a:r>
              <a:rPr kumimoji="1" lang="en-US" altLang="zh-CN" baseline="0" dirty="0" smtClean="0"/>
              <a:t> </a:t>
            </a:r>
            <a:r>
              <a:rPr kumimoji="1" lang="zh-CN" altLang="en-US" baseline="0" dirty="0" smtClean="0"/>
              <a:t>最大的好处就是一个目录即可以做主干相关的开发也可以做分支相关的开发，不需要象</a:t>
            </a:r>
            <a:r>
              <a:rPr kumimoji="1" lang="en-US" altLang="zh-CN" baseline="0" dirty="0" smtClean="0"/>
              <a:t>SVN</a:t>
            </a:r>
            <a:r>
              <a:rPr kumimoji="1" lang="zh-CN" altLang="en-US" baseline="0" dirty="0" smtClean="0"/>
              <a:t>好样，需要把主干</a:t>
            </a:r>
            <a:r>
              <a:rPr kumimoji="1" lang="en-US" altLang="zh-CN" baseline="0" dirty="0" smtClean="0"/>
              <a:t>checkout</a:t>
            </a:r>
            <a:r>
              <a:rPr kumimoji="1" lang="zh-CN" altLang="en-US" baseline="0" dirty="0" smtClean="0"/>
              <a:t>到一个目录，分支</a:t>
            </a:r>
            <a:r>
              <a:rPr kumimoji="1" lang="en-US" altLang="zh-CN" baseline="0" dirty="0" smtClean="0"/>
              <a:t>checkout</a:t>
            </a:r>
            <a:r>
              <a:rPr kumimoji="1" lang="zh-CN" altLang="en-US" baseline="0" dirty="0" smtClean="0"/>
              <a:t>到另一个目录。</a:t>
            </a:r>
            <a:endParaRPr kumimoji="1" lang="en-US" altLang="zh-CN" baseline="0" dirty="0" smtClean="0"/>
          </a:p>
          <a:p>
            <a:endParaRPr kumimoji="1" lang="zh-CN" altLang="en-US" dirty="0"/>
          </a:p>
        </p:txBody>
      </p:sp>
      <p:sp>
        <p:nvSpPr>
          <p:cNvPr id="4" name="幻灯片编号占位符 3"/>
          <p:cNvSpPr>
            <a:spLocks noGrp="1"/>
          </p:cNvSpPr>
          <p:nvPr>
            <p:ph type="sldNum" sz="quarter" idx="10"/>
          </p:nvPr>
        </p:nvSpPr>
        <p:spPr/>
        <p:txBody>
          <a:bodyPr/>
          <a:lstStyle/>
          <a:p>
            <a:fld id="{7F0544C0-F843-4E4E-A999-97A2EEC882A9}" type="slidenum">
              <a:rPr kumimoji="1" lang="zh-CN" altLang="en-US" smtClean="0"/>
              <a:t>16</a:t>
            </a:fld>
            <a:endParaRPr kumimoji="1" lang="zh-CN" altLang="en-US"/>
          </a:p>
        </p:txBody>
      </p:sp>
    </p:spTree>
    <p:extLst>
      <p:ext uri="{BB962C8B-B14F-4D97-AF65-F5344CB8AC3E}">
        <p14:creationId xmlns:p14="http://schemas.microsoft.com/office/powerpoint/2010/main" val="172996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F0544C0-F843-4E4E-A999-97A2EEC882A9}" type="slidenum">
              <a:rPr kumimoji="1" lang="zh-CN" altLang="en-US" smtClean="0"/>
              <a:t>25</a:t>
            </a:fld>
            <a:endParaRPr kumimoji="1" lang="zh-CN" altLang="en-US"/>
          </a:p>
        </p:txBody>
      </p:sp>
    </p:spTree>
    <p:extLst>
      <p:ext uri="{BB962C8B-B14F-4D97-AF65-F5344CB8AC3E}">
        <p14:creationId xmlns:p14="http://schemas.microsoft.com/office/powerpoint/2010/main" val="172996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F0544C0-F843-4E4E-A999-97A2EEC882A9}" type="slidenum">
              <a:rPr kumimoji="1" lang="zh-CN" altLang="en-US" smtClean="0"/>
              <a:t>26</a:t>
            </a:fld>
            <a:endParaRPr kumimoji="1" lang="zh-CN" altLang="en-US"/>
          </a:p>
        </p:txBody>
      </p:sp>
    </p:spTree>
    <p:extLst>
      <p:ext uri="{BB962C8B-B14F-4D97-AF65-F5344CB8AC3E}">
        <p14:creationId xmlns:p14="http://schemas.microsoft.com/office/powerpoint/2010/main" val="172996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F0544C0-F843-4E4E-A999-97A2EEC882A9}" type="slidenum">
              <a:rPr kumimoji="1" lang="zh-CN" altLang="en-US" smtClean="0"/>
              <a:t>17</a:t>
            </a:fld>
            <a:endParaRPr kumimoji="1" lang="zh-CN" altLang="en-US"/>
          </a:p>
        </p:txBody>
      </p:sp>
    </p:spTree>
    <p:extLst>
      <p:ext uri="{BB962C8B-B14F-4D97-AF65-F5344CB8AC3E}">
        <p14:creationId xmlns:p14="http://schemas.microsoft.com/office/powerpoint/2010/main" val="172996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F0544C0-F843-4E4E-A999-97A2EEC882A9}" type="slidenum">
              <a:rPr kumimoji="1" lang="zh-CN" altLang="en-US" smtClean="0"/>
              <a:t>18</a:t>
            </a:fld>
            <a:endParaRPr kumimoji="1" lang="zh-CN" altLang="en-US"/>
          </a:p>
        </p:txBody>
      </p:sp>
    </p:spTree>
    <p:extLst>
      <p:ext uri="{BB962C8B-B14F-4D97-AF65-F5344CB8AC3E}">
        <p14:creationId xmlns:p14="http://schemas.microsoft.com/office/powerpoint/2010/main" val="172996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F0544C0-F843-4E4E-A999-97A2EEC882A9}" type="slidenum">
              <a:rPr kumimoji="1" lang="zh-CN" altLang="en-US" smtClean="0"/>
              <a:t>19</a:t>
            </a:fld>
            <a:endParaRPr kumimoji="1" lang="zh-CN" altLang="en-US"/>
          </a:p>
        </p:txBody>
      </p:sp>
    </p:spTree>
    <p:extLst>
      <p:ext uri="{BB962C8B-B14F-4D97-AF65-F5344CB8AC3E}">
        <p14:creationId xmlns:p14="http://schemas.microsoft.com/office/powerpoint/2010/main" val="172996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F0544C0-F843-4E4E-A999-97A2EEC882A9}" type="slidenum">
              <a:rPr kumimoji="1" lang="zh-CN" altLang="en-US" smtClean="0"/>
              <a:t>20</a:t>
            </a:fld>
            <a:endParaRPr kumimoji="1" lang="zh-CN" altLang="en-US"/>
          </a:p>
        </p:txBody>
      </p:sp>
    </p:spTree>
    <p:extLst>
      <p:ext uri="{BB962C8B-B14F-4D97-AF65-F5344CB8AC3E}">
        <p14:creationId xmlns:p14="http://schemas.microsoft.com/office/powerpoint/2010/main" val="172996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F0544C0-F843-4E4E-A999-97A2EEC882A9}" type="slidenum">
              <a:rPr kumimoji="1" lang="zh-CN" altLang="en-US" smtClean="0"/>
              <a:t>21</a:t>
            </a:fld>
            <a:endParaRPr kumimoji="1" lang="zh-CN" altLang="en-US"/>
          </a:p>
        </p:txBody>
      </p:sp>
    </p:spTree>
    <p:extLst>
      <p:ext uri="{BB962C8B-B14F-4D97-AF65-F5344CB8AC3E}">
        <p14:creationId xmlns:p14="http://schemas.microsoft.com/office/powerpoint/2010/main" val="172996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F0544C0-F843-4E4E-A999-97A2EEC882A9}" type="slidenum">
              <a:rPr kumimoji="1" lang="zh-CN" altLang="en-US" smtClean="0"/>
              <a:t>22</a:t>
            </a:fld>
            <a:endParaRPr kumimoji="1" lang="zh-CN" altLang="en-US"/>
          </a:p>
        </p:txBody>
      </p:sp>
    </p:spTree>
    <p:extLst>
      <p:ext uri="{BB962C8B-B14F-4D97-AF65-F5344CB8AC3E}">
        <p14:creationId xmlns:p14="http://schemas.microsoft.com/office/powerpoint/2010/main" val="172996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F0544C0-F843-4E4E-A999-97A2EEC882A9}" type="slidenum">
              <a:rPr kumimoji="1" lang="zh-CN" altLang="en-US" smtClean="0"/>
              <a:t>23</a:t>
            </a:fld>
            <a:endParaRPr kumimoji="1" lang="zh-CN" altLang="en-US"/>
          </a:p>
        </p:txBody>
      </p:sp>
    </p:spTree>
    <p:extLst>
      <p:ext uri="{BB962C8B-B14F-4D97-AF65-F5344CB8AC3E}">
        <p14:creationId xmlns:p14="http://schemas.microsoft.com/office/powerpoint/2010/main" val="172996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F0544C0-F843-4E4E-A999-97A2EEC882A9}" type="slidenum">
              <a:rPr kumimoji="1" lang="zh-CN" altLang="en-US" smtClean="0"/>
              <a:t>24</a:t>
            </a:fld>
            <a:endParaRPr kumimoji="1" lang="zh-CN" altLang="en-US"/>
          </a:p>
        </p:txBody>
      </p:sp>
    </p:spTree>
    <p:extLst>
      <p:ext uri="{BB962C8B-B14F-4D97-AF65-F5344CB8AC3E}">
        <p14:creationId xmlns:p14="http://schemas.microsoft.com/office/powerpoint/2010/main" val="172996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0D430996-B82F-9648-B05D-724F47BB09E0}" type="datetimeFigureOut">
              <a:rPr kumimoji="1" lang="zh-CN" altLang="en-US" smtClean="0"/>
              <a:t>14-5-23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84CE0C4-B28F-1C48-B7A5-C7384F551480}" type="slidenum">
              <a:rPr kumimoji="1" lang="zh-CN" altLang="en-US" smtClean="0"/>
              <a:t>‹#›</a:t>
            </a:fld>
            <a:endParaRPr kumimoji="1" lang="zh-CN" altLang="en-US"/>
          </a:p>
        </p:txBody>
      </p:sp>
    </p:spTree>
    <p:extLst>
      <p:ext uri="{BB962C8B-B14F-4D97-AF65-F5344CB8AC3E}">
        <p14:creationId xmlns:p14="http://schemas.microsoft.com/office/powerpoint/2010/main" val="1833913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0D430996-B82F-9648-B05D-724F47BB09E0}" type="datetimeFigureOut">
              <a:rPr kumimoji="1" lang="zh-CN" altLang="en-US" smtClean="0"/>
              <a:t>14-5-23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84CE0C4-B28F-1C48-B7A5-C7384F551480}" type="slidenum">
              <a:rPr kumimoji="1" lang="zh-CN" altLang="en-US" smtClean="0"/>
              <a:t>‹#›</a:t>
            </a:fld>
            <a:endParaRPr kumimoji="1" lang="zh-CN" altLang="en-US"/>
          </a:p>
        </p:txBody>
      </p:sp>
    </p:spTree>
    <p:extLst>
      <p:ext uri="{BB962C8B-B14F-4D97-AF65-F5344CB8AC3E}">
        <p14:creationId xmlns:p14="http://schemas.microsoft.com/office/powerpoint/2010/main" val="1542117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0D430996-B82F-9648-B05D-724F47BB09E0}" type="datetimeFigureOut">
              <a:rPr kumimoji="1" lang="zh-CN" altLang="en-US" smtClean="0"/>
              <a:t>14-5-23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84CE0C4-B28F-1C48-B7A5-C7384F551480}" type="slidenum">
              <a:rPr kumimoji="1" lang="zh-CN" altLang="en-US" smtClean="0"/>
              <a:t>‹#›</a:t>
            </a:fld>
            <a:endParaRPr kumimoji="1" lang="zh-CN" altLang="en-US"/>
          </a:p>
        </p:txBody>
      </p:sp>
    </p:spTree>
    <p:extLst>
      <p:ext uri="{BB962C8B-B14F-4D97-AF65-F5344CB8AC3E}">
        <p14:creationId xmlns:p14="http://schemas.microsoft.com/office/powerpoint/2010/main" val="1268532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0D430996-B82F-9648-B05D-724F47BB09E0}" type="datetimeFigureOut">
              <a:rPr kumimoji="1" lang="zh-CN" altLang="en-US" smtClean="0"/>
              <a:t>14-5-23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84CE0C4-B28F-1C48-B7A5-C7384F551480}" type="slidenum">
              <a:rPr kumimoji="1" lang="zh-CN" altLang="en-US" smtClean="0"/>
              <a:t>‹#›</a:t>
            </a:fld>
            <a:endParaRPr kumimoji="1" lang="zh-CN" altLang="en-US"/>
          </a:p>
        </p:txBody>
      </p:sp>
    </p:spTree>
    <p:extLst>
      <p:ext uri="{BB962C8B-B14F-4D97-AF65-F5344CB8AC3E}">
        <p14:creationId xmlns:p14="http://schemas.microsoft.com/office/powerpoint/2010/main" val="1063898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0D430996-B82F-9648-B05D-724F47BB09E0}" type="datetimeFigureOut">
              <a:rPr kumimoji="1" lang="zh-CN" altLang="en-US" smtClean="0"/>
              <a:t>14-5-23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84CE0C4-B28F-1C48-B7A5-C7384F551480}" type="slidenum">
              <a:rPr kumimoji="1" lang="zh-CN" altLang="en-US" smtClean="0"/>
              <a:t>‹#›</a:t>
            </a:fld>
            <a:endParaRPr kumimoji="1" lang="zh-CN" altLang="en-US"/>
          </a:p>
        </p:txBody>
      </p:sp>
    </p:spTree>
    <p:extLst>
      <p:ext uri="{BB962C8B-B14F-4D97-AF65-F5344CB8AC3E}">
        <p14:creationId xmlns:p14="http://schemas.microsoft.com/office/powerpoint/2010/main" val="4212443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0D430996-B82F-9648-B05D-724F47BB09E0}" type="datetimeFigureOut">
              <a:rPr kumimoji="1" lang="zh-CN" altLang="en-US" smtClean="0"/>
              <a:t>14-5-23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84CE0C4-B28F-1C48-B7A5-C7384F551480}" type="slidenum">
              <a:rPr kumimoji="1" lang="zh-CN" altLang="en-US" smtClean="0"/>
              <a:t>‹#›</a:t>
            </a:fld>
            <a:endParaRPr kumimoji="1" lang="zh-CN" altLang="en-US"/>
          </a:p>
        </p:txBody>
      </p:sp>
    </p:spTree>
    <p:extLst>
      <p:ext uri="{BB962C8B-B14F-4D97-AF65-F5344CB8AC3E}">
        <p14:creationId xmlns:p14="http://schemas.microsoft.com/office/powerpoint/2010/main" val="115467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0D430996-B82F-9648-B05D-724F47BB09E0}" type="datetimeFigureOut">
              <a:rPr kumimoji="1" lang="zh-CN" altLang="en-US" smtClean="0"/>
              <a:t>14-5-23</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184CE0C4-B28F-1C48-B7A5-C7384F551480}" type="slidenum">
              <a:rPr kumimoji="1" lang="zh-CN" altLang="en-US" smtClean="0"/>
              <a:t>‹#›</a:t>
            </a:fld>
            <a:endParaRPr kumimoji="1" lang="zh-CN" altLang="en-US"/>
          </a:p>
        </p:txBody>
      </p:sp>
    </p:spTree>
    <p:extLst>
      <p:ext uri="{BB962C8B-B14F-4D97-AF65-F5344CB8AC3E}">
        <p14:creationId xmlns:p14="http://schemas.microsoft.com/office/powerpoint/2010/main" val="2949766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0D430996-B82F-9648-B05D-724F47BB09E0}" type="datetimeFigureOut">
              <a:rPr kumimoji="1" lang="zh-CN" altLang="en-US" smtClean="0"/>
              <a:t>14-5-23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184CE0C4-B28F-1C48-B7A5-C7384F551480}" type="slidenum">
              <a:rPr kumimoji="1" lang="zh-CN" altLang="en-US" smtClean="0"/>
              <a:t>‹#›</a:t>
            </a:fld>
            <a:endParaRPr kumimoji="1" lang="zh-CN" altLang="en-US"/>
          </a:p>
        </p:txBody>
      </p:sp>
    </p:spTree>
    <p:extLst>
      <p:ext uri="{BB962C8B-B14F-4D97-AF65-F5344CB8AC3E}">
        <p14:creationId xmlns:p14="http://schemas.microsoft.com/office/powerpoint/2010/main" val="2525852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D430996-B82F-9648-B05D-724F47BB09E0}" type="datetimeFigureOut">
              <a:rPr kumimoji="1" lang="zh-CN" altLang="en-US" smtClean="0"/>
              <a:t>14-5-23</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184CE0C4-B28F-1C48-B7A5-C7384F551480}" type="slidenum">
              <a:rPr kumimoji="1" lang="zh-CN" altLang="en-US" smtClean="0"/>
              <a:t>‹#›</a:t>
            </a:fld>
            <a:endParaRPr kumimoji="1" lang="zh-CN" altLang="en-US"/>
          </a:p>
        </p:txBody>
      </p:sp>
    </p:spTree>
    <p:extLst>
      <p:ext uri="{BB962C8B-B14F-4D97-AF65-F5344CB8AC3E}">
        <p14:creationId xmlns:p14="http://schemas.microsoft.com/office/powerpoint/2010/main" val="1687912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0D430996-B82F-9648-B05D-724F47BB09E0}" type="datetimeFigureOut">
              <a:rPr kumimoji="1" lang="zh-CN" altLang="en-US" smtClean="0"/>
              <a:t>14-5-23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84CE0C4-B28F-1C48-B7A5-C7384F551480}" type="slidenum">
              <a:rPr kumimoji="1" lang="zh-CN" altLang="en-US" smtClean="0"/>
              <a:t>‹#›</a:t>
            </a:fld>
            <a:endParaRPr kumimoji="1" lang="zh-CN" altLang="en-US"/>
          </a:p>
        </p:txBody>
      </p:sp>
    </p:spTree>
    <p:extLst>
      <p:ext uri="{BB962C8B-B14F-4D97-AF65-F5344CB8AC3E}">
        <p14:creationId xmlns:p14="http://schemas.microsoft.com/office/powerpoint/2010/main" val="168611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0D430996-B82F-9648-B05D-724F47BB09E0}" type="datetimeFigureOut">
              <a:rPr kumimoji="1" lang="zh-CN" altLang="en-US" smtClean="0"/>
              <a:t>14-5-23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84CE0C4-B28F-1C48-B7A5-C7384F551480}" type="slidenum">
              <a:rPr kumimoji="1" lang="zh-CN" altLang="en-US" smtClean="0"/>
              <a:t>‹#›</a:t>
            </a:fld>
            <a:endParaRPr kumimoji="1" lang="zh-CN" altLang="en-US"/>
          </a:p>
        </p:txBody>
      </p:sp>
    </p:spTree>
    <p:extLst>
      <p:ext uri="{BB962C8B-B14F-4D97-AF65-F5344CB8AC3E}">
        <p14:creationId xmlns:p14="http://schemas.microsoft.com/office/powerpoint/2010/main" val="26447272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430996-B82F-9648-B05D-724F47BB09E0}" type="datetimeFigureOut">
              <a:rPr kumimoji="1" lang="zh-CN" altLang="en-US" smtClean="0"/>
              <a:t>14-5-23</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4CE0C4-B28F-1C48-B7A5-C7384F551480}" type="slidenum">
              <a:rPr kumimoji="1" lang="zh-CN" altLang="en-US" smtClean="0"/>
              <a:t>‹#›</a:t>
            </a:fld>
            <a:endParaRPr kumimoji="1" lang="zh-CN" altLang="en-US"/>
          </a:p>
        </p:txBody>
      </p:sp>
    </p:spTree>
    <p:extLst>
      <p:ext uri="{BB962C8B-B14F-4D97-AF65-F5344CB8AC3E}">
        <p14:creationId xmlns:p14="http://schemas.microsoft.com/office/powerpoint/2010/main" val="28268188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kumimoji="1" lang="en-US" altLang="zh-CN" sz="11500" dirty="0" smtClean="0"/>
              <a:t>Let’s </a:t>
            </a:r>
            <a:r>
              <a:rPr kumimoji="1" lang="en-US" altLang="zh-CN" sz="11500" dirty="0" err="1" smtClean="0"/>
              <a:t>git</a:t>
            </a:r>
            <a:r>
              <a:rPr kumimoji="1" lang="en-US" altLang="zh-CN" sz="11500" dirty="0" smtClean="0"/>
              <a:t>!</a:t>
            </a:r>
            <a:endParaRPr kumimoji="1" lang="zh-CN" altLang="en-US" sz="11500" dirty="0"/>
          </a:p>
        </p:txBody>
      </p:sp>
      <p:sp>
        <p:nvSpPr>
          <p:cNvPr id="3" name="副标题 2"/>
          <p:cNvSpPr>
            <a:spLocks noGrp="1"/>
          </p:cNvSpPr>
          <p:nvPr>
            <p:ph type="subTitle" idx="1"/>
          </p:nvPr>
        </p:nvSpPr>
        <p:spPr>
          <a:xfrm>
            <a:off x="685800" y="4868774"/>
            <a:ext cx="7772400" cy="770025"/>
          </a:xfrm>
        </p:spPr>
        <p:txBody>
          <a:bodyPr>
            <a:normAutofit/>
          </a:bodyPr>
          <a:lstStyle/>
          <a:p>
            <a:r>
              <a:rPr kumimoji="1" lang="en-US" altLang="zh-CN" dirty="0" smtClean="0"/>
              <a:t>https://</a:t>
            </a:r>
            <a:r>
              <a:rPr kumimoji="1" lang="en-US" altLang="zh-CN" dirty="0" err="1" smtClean="0"/>
              <a:t>github.com</a:t>
            </a:r>
            <a:r>
              <a:rPr kumimoji="1" lang="en-US" altLang="zh-CN" dirty="0" smtClean="0"/>
              <a:t>/</a:t>
            </a:r>
            <a:r>
              <a:rPr kumimoji="1" lang="en-US" altLang="zh-CN" dirty="0" err="1" smtClean="0"/>
              <a:t>dongpingsheng</a:t>
            </a:r>
            <a:r>
              <a:rPr kumimoji="1" lang="en-US" altLang="zh-CN" dirty="0" smtClean="0"/>
              <a:t>/</a:t>
            </a:r>
            <a:r>
              <a:rPr kumimoji="1" lang="en-US" altLang="zh-CN" dirty="0" err="1" smtClean="0"/>
              <a:t>learngit</a:t>
            </a:r>
            <a:endParaRPr kumimoji="1" lang="zh-CN" altLang="en-US" dirty="0"/>
          </a:p>
        </p:txBody>
      </p:sp>
    </p:spTree>
    <p:extLst>
      <p:ext uri="{BB962C8B-B14F-4D97-AF65-F5344CB8AC3E}">
        <p14:creationId xmlns:p14="http://schemas.microsoft.com/office/powerpoint/2010/main" val="420076548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457200" y="274638"/>
            <a:ext cx="8229600" cy="634366"/>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dirty="0" smtClean="0"/>
              <a:t>Add files</a:t>
            </a:r>
            <a:endParaRPr kumimoji="1" lang="zh-CN" altLang="en-US" dirty="0"/>
          </a:p>
        </p:txBody>
      </p:sp>
      <p:pic>
        <p:nvPicPr>
          <p:cNvPr id="3" name="图片 2"/>
          <p:cNvPicPr>
            <a:picLocks noChangeAspect="1"/>
          </p:cNvPicPr>
          <p:nvPr/>
        </p:nvPicPr>
        <p:blipFill>
          <a:blip r:embed="rId2"/>
          <a:stretch>
            <a:fillRect/>
          </a:stretch>
        </p:blipFill>
        <p:spPr>
          <a:xfrm>
            <a:off x="972000" y="909004"/>
            <a:ext cx="7200000" cy="5217391"/>
          </a:xfrm>
          <a:prstGeom prst="rect">
            <a:avLst/>
          </a:prstGeom>
        </p:spPr>
      </p:pic>
    </p:spTree>
    <p:extLst>
      <p:ext uri="{BB962C8B-B14F-4D97-AF65-F5344CB8AC3E}">
        <p14:creationId xmlns:p14="http://schemas.microsoft.com/office/powerpoint/2010/main" val="2255305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457200" y="274638"/>
            <a:ext cx="8229600" cy="634366"/>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dirty="0" smtClean="0"/>
              <a:t>Commit  </a:t>
            </a:r>
            <a:endParaRPr kumimoji="1" lang="zh-CN" altLang="en-US" dirty="0"/>
          </a:p>
        </p:txBody>
      </p:sp>
      <p:pic>
        <p:nvPicPr>
          <p:cNvPr id="2" name="图片 1"/>
          <p:cNvPicPr>
            <a:picLocks noChangeAspect="1"/>
          </p:cNvPicPr>
          <p:nvPr/>
        </p:nvPicPr>
        <p:blipFill>
          <a:blip r:embed="rId2"/>
          <a:stretch>
            <a:fillRect/>
          </a:stretch>
        </p:blipFill>
        <p:spPr>
          <a:xfrm>
            <a:off x="972000" y="909004"/>
            <a:ext cx="7200000" cy="5217391"/>
          </a:xfrm>
          <a:prstGeom prst="rect">
            <a:avLst/>
          </a:prstGeom>
        </p:spPr>
      </p:pic>
    </p:spTree>
    <p:extLst>
      <p:ext uri="{BB962C8B-B14F-4D97-AF65-F5344CB8AC3E}">
        <p14:creationId xmlns:p14="http://schemas.microsoft.com/office/powerpoint/2010/main" val="691190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457200" y="274638"/>
            <a:ext cx="8229600" cy="634366"/>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dirty="0" smtClean="0"/>
              <a:t>Create Branch 1</a:t>
            </a:r>
          </a:p>
        </p:txBody>
      </p:sp>
      <p:pic>
        <p:nvPicPr>
          <p:cNvPr id="3" name="图片 2"/>
          <p:cNvPicPr>
            <a:picLocks noChangeAspect="1"/>
          </p:cNvPicPr>
          <p:nvPr/>
        </p:nvPicPr>
        <p:blipFill>
          <a:blip r:embed="rId2"/>
          <a:stretch>
            <a:fillRect/>
          </a:stretch>
        </p:blipFill>
        <p:spPr>
          <a:xfrm>
            <a:off x="976293" y="909004"/>
            <a:ext cx="7200000" cy="5217391"/>
          </a:xfrm>
          <a:prstGeom prst="rect">
            <a:avLst/>
          </a:prstGeom>
        </p:spPr>
      </p:pic>
    </p:spTree>
    <p:extLst>
      <p:ext uri="{BB962C8B-B14F-4D97-AF65-F5344CB8AC3E}">
        <p14:creationId xmlns:p14="http://schemas.microsoft.com/office/powerpoint/2010/main" val="4173552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457200" y="274638"/>
            <a:ext cx="8229600" cy="634366"/>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dirty="0" smtClean="0"/>
              <a:t>Create Branch 2</a:t>
            </a:r>
          </a:p>
        </p:txBody>
      </p:sp>
      <p:pic>
        <p:nvPicPr>
          <p:cNvPr id="2" name="图片 1"/>
          <p:cNvPicPr>
            <a:picLocks noChangeAspect="1"/>
          </p:cNvPicPr>
          <p:nvPr/>
        </p:nvPicPr>
        <p:blipFill>
          <a:blip r:embed="rId2"/>
          <a:stretch>
            <a:fillRect/>
          </a:stretch>
        </p:blipFill>
        <p:spPr>
          <a:xfrm>
            <a:off x="933855" y="909004"/>
            <a:ext cx="7200000" cy="5217391"/>
          </a:xfrm>
          <a:prstGeom prst="rect">
            <a:avLst/>
          </a:prstGeom>
        </p:spPr>
      </p:pic>
    </p:spTree>
    <p:extLst>
      <p:ext uri="{BB962C8B-B14F-4D97-AF65-F5344CB8AC3E}">
        <p14:creationId xmlns:p14="http://schemas.microsoft.com/office/powerpoint/2010/main" val="1388996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457200" y="274638"/>
            <a:ext cx="8229600" cy="634366"/>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dirty="0" smtClean="0"/>
              <a:t>Add file to Branch</a:t>
            </a:r>
          </a:p>
        </p:txBody>
      </p:sp>
      <p:pic>
        <p:nvPicPr>
          <p:cNvPr id="3" name="图片 2"/>
          <p:cNvPicPr>
            <a:picLocks noChangeAspect="1"/>
          </p:cNvPicPr>
          <p:nvPr/>
        </p:nvPicPr>
        <p:blipFill>
          <a:blip r:embed="rId2"/>
          <a:stretch>
            <a:fillRect/>
          </a:stretch>
        </p:blipFill>
        <p:spPr>
          <a:xfrm>
            <a:off x="967708" y="909004"/>
            <a:ext cx="7200000" cy="5217391"/>
          </a:xfrm>
          <a:prstGeom prst="rect">
            <a:avLst/>
          </a:prstGeom>
        </p:spPr>
      </p:pic>
    </p:spTree>
    <p:extLst>
      <p:ext uri="{BB962C8B-B14F-4D97-AF65-F5344CB8AC3E}">
        <p14:creationId xmlns:p14="http://schemas.microsoft.com/office/powerpoint/2010/main" val="4200094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457200" y="274638"/>
            <a:ext cx="8229600" cy="634366"/>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dirty="0" smtClean="0"/>
              <a:t>Commit Logs</a:t>
            </a:r>
          </a:p>
        </p:txBody>
      </p:sp>
      <p:pic>
        <p:nvPicPr>
          <p:cNvPr id="2" name="图片 1"/>
          <p:cNvPicPr>
            <a:picLocks noChangeAspect="1"/>
          </p:cNvPicPr>
          <p:nvPr/>
        </p:nvPicPr>
        <p:blipFill>
          <a:blip r:embed="rId2"/>
          <a:stretch>
            <a:fillRect/>
          </a:stretch>
        </p:blipFill>
        <p:spPr>
          <a:xfrm>
            <a:off x="971209" y="909004"/>
            <a:ext cx="7200000" cy="5217391"/>
          </a:xfrm>
          <a:prstGeom prst="rect">
            <a:avLst/>
          </a:prstGeom>
        </p:spPr>
      </p:pic>
    </p:spTree>
    <p:extLst>
      <p:ext uri="{BB962C8B-B14F-4D97-AF65-F5344CB8AC3E}">
        <p14:creationId xmlns:p14="http://schemas.microsoft.com/office/powerpoint/2010/main" val="2317550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457200" y="274638"/>
            <a:ext cx="8229600" cy="634366"/>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dirty="0" smtClean="0"/>
              <a:t>Change Branch</a:t>
            </a:r>
          </a:p>
        </p:txBody>
      </p:sp>
      <p:pic>
        <p:nvPicPr>
          <p:cNvPr id="3" name="图片 2"/>
          <p:cNvPicPr>
            <a:picLocks noChangeAspect="1"/>
          </p:cNvPicPr>
          <p:nvPr/>
        </p:nvPicPr>
        <p:blipFill>
          <a:blip r:embed="rId3"/>
          <a:stretch>
            <a:fillRect/>
          </a:stretch>
        </p:blipFill>
        <p:spPr>
          <a:xfrm>
            <a:off x="933855" y="909004"/>
            <a:ext cx="7200000" cy="5217391"/>
          </a:xfrm>
          <a:prstGeom prst="rect">
            <a:avLst/>
          </a:prstGeom>
        </p:spPr>
      </p:pic>
    </p:spTree>
    <p:extLst>
      <p:ext uri="{BB962C8B-B14F-4D97-AF65-F5344CB8AC3E}">
        <p14:creationId xmlns:p14="http://schemas.microsoft.com/office/powerpoint/2010/main" val="4166595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457200" y="274638"/>
            <a:ext cx="8229600" cy="634366"/>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dirty="0" smtClean="0"/>
              <a:t>Change Branch 1</a:t>
            </a:r>
          </a:p>
        </p:txBody>
      </p:sp>
      <p:pic>
        <p:nvPicPr>
          <p:cNvPr id="2" name="图片 1"/>
          <p:cNvPicPr>
            <a:picLocks noChangeAspect="1"/>
          </p:cNvPicPr>
          <p:nvPr/>
        </p:nvPicPr>
        <p:blipFill>
          <a:blip r:embed="rId3"/>
          <a:stretch>
            <a:fillRect/>
          </a:stretch>
        </p:blipFill>
        <p:spPr>
          <a:xfrm>
            <a:off x="933855" y="909004"/>
            <a:ext cx="7200000" cy="5217391"/>
          </a:xfrm>
          <a:prstGeom prst="rect">
            <a:avLst/>
          </a:prstGeom>
        </p:spPr>
      </p:pic>
    </p:spTree>
    <p:extLst>
      <p:ext uri="{BB962C8B-B14F-4D97-AF65-F5344CB8AC3E}">
        <p14:creationId xmlns:p14="http://schemas.microsoft.com/office/powerpoint/2010/main" val="807764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457200" y="274638"/>
            <a:ext cx="8229600" cy="634366"/>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dirty="0" smtClean="0"/>
              <a:t>Branch Marge 2</a:t>
            </a:r>
          </a:p>
        </p:txBody>
      </p:sp>
      <p:pic>
        <p:nvPicPr>
          <p:cNvPr id="2" name="图片 1"/>
          <p:cNvPicPr>
            <a:picLocks noChangeAspect="1"/>
          </p:cNvPicPr>
          <p:nvPr/>
        </p:nvPicPr>
        <p:blipFill>
          <a:blip r:embed="rId3"/>
          <a:stretch>
            <a:fillRect/>
          </a:stretch>
        </p:blipFill>
        <p:spPr>
          <a:xfrm>
            <a:off x="967459" y="869881"/>
            <a:ext cx="7200000" cy="5988119"/>
          </a:xfrm>
          <a:prstGeom prst="rect">
            <a:avLst/>
          </a:prstGeom>
        </p:spPr>
      </p:pic>
    </p:spTree>
    <p:extLst>
      <p:ext uri="{BB962C8B-B14F-4D97-AF65-F5344CB8AC3E}">
        <p14:creationId xmlns:p14="http://schemas.microsoft.com/office/powerpoint/2010/main" val="3668812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457200" y="274638"/>
            <a:ext cx="8229600" cy="634366"/>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dirty="0" smtClean="0"/>
              <a:t>Add Remote 1</a:t>
            </a:r>
          </a:p>
        </p:txBody>
      </p:sp>
      <p:pic>
        <p:nvPicPr>
          <p:cNvPr id="3" name="图片 2"/>
          <p:cNvPicPr>
            <a:picLocks noChangeAspect="1"/>
          </p:cNvPicPr>
          <p:nvPr/>
        </p:nvPicPr>
        <p:blipFill>
          <a:blip r:embed="rId3"/>
          <a:stretch>
            <a:fillRect/>
          </a:stretch>
        </p:blipFill>
        <p:spPr>
          <a:xfrm>
            <a:off x="971210" y="909004"/>
            <a:ext cx="7200000" cy="5217391"/>
          </a:xfrm>
          <a:prstGeom prst="rect">
            <a:avLst/>
          </a:prstGeom>
        </p:spPr>
      </p:pic>
    </p:spTree>
    <p:extLst>
      <p:ext uri="{BB962C8B-B14F-4D97-AF65-F5344CB8AC3E}">
        <p14:creationId xmlns:p14="http://schemas.microsoft.com/office/powerpoint/2010/main" val="3478044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1968252" y="1549153"/>
            <a:ext cx="5219700" cy="3771900"/>
          </a:xfrm>
          <a:prstGeom prst="rect">
            <a:avLst/>
          </a:prstGeom>
        </p:spPr>
      </p:pic>
      <p:sp>
        <p:nvSpPr>
          <p:cNvPr id="10" name="标题 1"/>
          <p:cNvSpPr>
            <a:spLocks noGrp="1"/>
          </p:cNvSpPr>
          <p:nvPr>
            <p:ph type="title"/>
          </p:nvPr>
        </p:nvSpPr>
        <p:spPr>
          <a:xfrm>
            <a:off x="457200" y="274638"/>
            <a:ext cx="8229600" cy="634366"/>
          </a:xfrm>
        </p:spPr>
        <p:txBody>
          <a:bodyPr>
            <a:normAutofit fontScale="90000"/>
          </a:bodyPr>
          <a:lstStyle/>
          <a:p>
            <a:r>
              <a:rPr kumimoji="1" lang="en-US" altLang="zh-CN" dirty="0" smtClean="0"/>
              <a:t>Subversion</a:t>
            </a:r>
            <a:r>
              <a:rPr kumimoji="1" lang="zh-CN" altLang="en-US" dirty="0" smtClean="0"/>
              <a:t> </a:t>
            </a:r>
            <a:r>
              <a:rPr kumimoji="1" lang="en-US" altLang="zh-CN" dirty="0" smtClean="0"/>
              <a:t>A</a:t>
            </a:r>
            <a:r>
              <a:rPr kumimoji="1" lang="en-US" altLang="zh-CN" dirty="0" smtClean="0"/>
              <a:t>rchitecture</a:t>
            </a:r>
            <a:endParaRPr kumimoji="1" lang="zh-CN" altLang="en-US" dirty="0"/>
          </a:p>
        </p:txBody>
      </p:sp>
    </p:spTree>
    <p:extLst>
      <p:ext uri="{BB962C8B-B14F-4D97-AF65-F5344CB8AC3E}">
        <p14:creationId xmlns:p14="http://schemas.microsoft.com/office/powerpoint/2010/main" val="1340354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457200" y="274638"/>
            <a:ext cx="8229600" cy="634366"/>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dirty="0" smtClean="0"/>
              <a:t>Add Remote 2</a:t>
            </a:r>
          </a:p>
        </p:txBody>
      </p:sp>
      <p:pic>
        <p:nvPicPr>
          <p:cNvPr id="2" name="图片 1"/>
          <p:cNvPicPr>
            <a:picLocks noChangeAspect="1"/>
          </p:cNvPicPr>
          <p:nvPr/>
        </p:nvPicPr>
        <p:blipFill>
          <a:blip r:embed="rId3"/>
          <a:stretch>
            <a:fillRect/>
          </a:stretch>
        </p:blipFill>
        <p:spPr>
          <a:xfrm>
            <a:off x="647700" y="1282700"/>
            <a:ext cx="7835900" cy="4279900"/>
          </a:xfrm>
          <a:prstGeom prst="rect">
            <a:avLst/>
          </a:prstGeom>
        </p:spPr>
      </p:pic>
    </p:spTree>
    <p:extLst>
      <p:ext uri="{BB962C8B-B14F-4D97-AF65-F5344CB8AC3E}">
        <p14:creationId xmlns:p14="http://schemas.microsoft.com/office/powerpoint/2010/main" val="451331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457200" y="274638"/>
            <a:ext cx="8229600" cy="634366"/>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dirty="0" smtClean="0"/>
              <a:t>Add Remote 3</a:t>
            </a:r>
          </a:p>
        </p:txBody>
      </p:sp>
      <p:pic>
        <p:nvPicPr>
          <p:cNvPr id="3" name="图片 2"/>
          <p:cNvPicPr>
            <a:picLocks noChangeAspect="1"/>
          </p:cNvPicPr>
          <p:nvPr/>
        </p:nvPicPr>
        <p:blipFill>
          <a:blip r:embed="rId3"/>
          <a:stretch>
            <a:fillRect/>
          </a:stretch>
        </p:blipFill>
        <p:spPr>
          <a:xfrm>
            <a:off x="965200" y="1473200"/>
            <a:ext cx="7213600" cy="3898900"/>
          </a:xfrm>
          <a:prstGeom prst="rect">
            <a:avLst/>
          </a:prstGeom>
        </p:spPr>
      </p:pic>
    </p:spTree>
    <p:extLst>
      <p:ext uri="{BB962C8B-B14F-4D97-AF65-F5344CB8AC3E}">
        <p14:creationId xmlns:p14="http://schemas.microsoft.com/office/powerpoint/2010/main" val="765126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457200" y="274638"/>
            <a:ext cx="8229600" cy="634366"/>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dirty="0" smtClean="0"/>
              <a:t>Pull from </a:t>
            </a:r>
            <a:r>
              <a:rPr kumimoji="1" lang="en-US" altLang="zh-CN" dirty="0" err="1" smtClean="0"/>
              <a:t>github</a:t>
            </a:r>
            <a:r>
              <a:rPr kumimoji="1" lang="en-US" altLang="zh-CN" dirty="0" smtClean="0"/>
              <a:t> 1</a:t>
            </a:r>
          </a:p>
        </p:txBody>
      </p:sp>
      <p:pic>
        <p:nvPicPr>
          <p:cNvPr id="2" name="图片 1"/>
          <p:cNvPicPr>
            <a:picLocks noChangeAspect="1"/>
          </p:cNvPicPr>
          <p:nvPr/>
        </p:nvPicPr>
        <p:blipFill>
          <a:blip r:embed="rId3"/>
          <a:stretch>
            <a:fillRect/>
          </a:stretch>
        </p:blipFill>
        <p:spPr>
          <a:xfrm>
            <a:off x="971209" y="909004"/>
            <a:ext cx="7200000" cy="5217391"/>
          </a:xfrm>
          <a:prstGeom prst="rect">
            <a:avLst/>
          </a:prstGeom>
        </p:spPr>
      </p:pic>
    </p:spTree>
    <p:extLst>
      <p:ext uri="{BB962C8B-B14F-4D97-AF65-F5344CB8AC3E}">
        <p14:creationId xmlns:p14="http://schemas.microsoft.com/office/powerpoint/2010/main" val="1646426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457200" y="274638"/>
            <a:ext cx="8229600" cy="634366"/>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dirty="0" smtClean="0"/>
              <a:t>Pull from </a:t>
            </a:r>
            <a:r>
              <a:rPr kumimoji="1" lang="en-US" altLang="zh-CN" dirty="0" err="1" smtClean="0"/>
              <a:t>github</a:t>
            </a:r>
            <a:r>
              <a:rPr kumimoji="1" lang="en-US" altLang="zh-CN" dirty="0" smtClean="0"/>
              <a:t> 2</a:t>
            </a:r>
            <a:endParaRPr kumimoji="1" lang="en-US" altLang="zh-CN" dirty="0" smtClean="0"/>
          </a:p>
        </p:txBody>
      </p:sp>
      <p:pic>
        <p:nvPicPr>
          <p:cNvPr id="3" name="图片 2"/>
          <p:cNvPicPr>
            <a:picLocks noChangeAspect="1"/>
          </p:cNvPicPr>
          <p:nvPr/>
        </p:nvPicPr>
        <p:blipFill>
          <a:blip r:embed="rId3"/>
          <a:stretch>
            <a:fillRect/>
          </a:stretch>
        </p:blipFill>
        <p:spPr>
          <a:xfrm>
            <a:off x="673100" y="1524000"/>
            <a:ext cx="7797800" cy="3797300"/>
          </a:xfrm>
          <a:prstGeom prst="rect">
            <a:avLst/>
          </a:prstGeom>
        </p:spPr>
      </p:pic>
    </p:spTree>
    <p:extLst>
      <p:ext uri="{BB962C8B-B14F-4D97-AF65-F5344CB8AC3E}">
        <p14:creationId xmlns:p14="http://schemas.microsoft.com/office/powerpoint/2010/main" val="1693301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457200" y="274638"/>
            <a:ext cx="8229600" cy="634366"/>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dirty="0" smtClean="0"/>
              <a:t>Push to </a:t>
            </a:r>
            <a:r>
              <a:rPr kumimoji="1" lang="en-US" altLang="zh-CN" dirty="0" err="1" smtClean="0"/>
              <a:t>github</a:t>
            </a:r>
            <a:r>
              <a:rPr kumimoji="1" lang="en-US" altLang="zh-CN" dirty="0" smtClean="0"/>
              <a:t> 1</a:t>
            </a:r>
          </a:p>
        </p:txBody>
      </p:sp>
      <p:pic>
        <p:nvPicPr>
          <p:cNvPr id="2" name="图片 1"/>
          <p:cNvPicPr>
            <a:picLocks noChangeAspect="1"/>
          </p:cNvPicPr>
          <p:nvPr/>
        </p:nvPicPr>
        <p:blipFill>
          <a:blip r:embed="rId3"/>
          <a:stretch>
            <a:fillRect/>
          </a:stretch>
        </p:blipFill>
        <p:spPr>
          <a:xfrm>
            <a:off x="933855" y="909004"/>
            <a:ext cx="7200000" cy="5217391"/>
          </a:xfrm>
          <a:prstGeom prst="rect">
            <a:avLst/>
          </a:prstGeom>
        </p:spPr>
      </p:pic>
    </p:spTree>
    <p:extLst>
      <p:ext uri="{BB962C8B-B14F-4D97-AF65-F5344CB8AC3E}">
        <p14:creationId xmlns:p14="http://schemas.microsoft.com/office/powerpoint/2010/main" val="2477680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457200" y="274638"/>
            <a:ext cx="8229600" cy="634366"/>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dirty="0" smtClean="0"/>
              <a:t>Push to </a:t>
            </a:r>
            <a:r>
              <a:rPr kumimoji="1" lang="en-US" altLang="zh-CN" dirty="0" err="1" smtClean="0"/>
              <a:t>github</a:t>
            </a:r>
            <a:r>
              <a:rPr kumimoji="1" lang="en-US" altLang="zh-CN" dirty="0" smtClean="0"/>
              <a:t> 2</a:t>
            </a:r>
          </a:p>
        </p:txBody>
      </p:sp>
      <p:pic>
        <p:nvPicPr>
          <p:cNvPr id="3" name="图片 2"/>
          <p:cNvPicPr>
            <a:picLocks noChangeAspect="1"/>
          </p:cNvPicPr>
          <p:nvPr/>
        </p:nvPicPr>
        <p:blipFill>
          <a:blip r:embed="rId3"/>
          <a:stretch>
            <a:fillRect/>
          </a:stretch>
        </p:blipFill>
        <p:spPr>
          <a:xfrm>
            <a:off x="444500" y="1701800"/>
            <a:ext cx="8255000" cy="3441700"/>
          </a:xfrm>
          <a:prstGeom prst="rect">
            <a:avLst/>
          </a:prstGeom>
        </p:spPr>
      </p:pic>
    </p:spTree>
    <p:extLst>
      <p:ext uri="{BB962C8B-B14F-4D97-AF65-F5344CB8AC3E}">
        <p14:creationId xmlns:p14="http://schemas.microsoft.com/office/powerpoint/2010/main" val="1683550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457200" y="274638"/>
            <a:ext cx="8229600" cy="634366"/>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dirty="0" smtClean="0"/>
              <a:t>Push to </a:t>
            </a:r>
            <a:r>
              <a:rPr kumimoji="1" lang="en-US" altLang="zh-CN" dirty="0" err="1" smtClean="0"/>
              <a:t>github</a:t>
            </a:r>
            <a:r>
              <a:rPr kumimoji="1" lang="en-US" altLang="zh-CN" dirty="0" smtClean="0"/>
              <a:t> 3</a:t>
            </a:r>
          </a:p>
        </p:txBody>
      </p:sp>
      <p:pic>
        <p:nvPicPr>
          <p:cNvPr id="2" name="图片 1"/>
          <p:cNvPicPr>
            <a:picLocks noChangeAspect="1"/>
          </p:cNvPicPr>
          <p:nvPr/>
        </p:nvPicPr>
        <p:blipFill>
          <a:blip r:embed="rId3"/>
          <a:stretch>
            <a:fillRect/>
          </a:stretch>
        </p:blipFill>
        <p:spPr>
          <a:xfrm>
            <a:off x="933855" y="909004"/>
            <a:ext cx="7200000" cy="4364913"/>
          </a:xfrm>
          <a:prstGeom prst="rect">
            <a:avLst/>
          </a:prstGeom>
        </p:spPr>
      </p:pic>
    </p:spTree>
    <p:extLst>
      <p:ext uri="{BB962C8B-B14F-4D97-AF65-F5344CB8AC3E}">
        <p14:creationId xmlns:p14="http://schemas.microsoft.com/office/powerpoint/2010/main" val="55084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371600" y="1120690"/>
            <a:ext cx="6400800" cy="5499100"/>
          </a:xfrm>
          <a:prstGeom prst="rect">
            <a:avLst/>
          </a:prstGeom>
        </p:spPr>
      </p:pic>
      <p:sp>
        <p:nvSpPr>
          <p:cNvPr id="7" name="标题 1"/>
          <p:cNvSpPr>
            <a:spLocks noGrp="1"/>
          </p:cNvSpPr>
          <p:nvPr>
            <p:ph type="title"/>
          </p:nvPr>
        </p:nvSpPr>
        <p:spPr>
          <a:xfrm>
            <a:off x="457200" y="274638"/>
            <a:ext cx="8229600" cy="634366"/>
          </a:xfrm>
        </p:spPr>
        <p:txBody>
          <a:bodyPr>
            <a:normAutofit fontScale="90000"/>
          </a:bodyPr>
          <a:lstStyle/>
          <a:p>
            <a:r>
              <a:rPr kumimoji="1" lang="en-US" altLang="zh-CN" dirty="0" smtClean="0"/>
              <a:t>GIT</a:t>
            </a:r>
            <a:r>
              <a:rPr kumimoji="1" lang="zh-CN" altLang="en-US" dirty="0" smtClean="0"/>
              <a:t> </a:t>
            </a:r>
            <a:r>
              <a:rPr kumimoji="1" lang="en-US" altLang="zh-CN" dirty="0" smtClean="0"/>
              <a:t>Architecture</a:t>
            </a:r>
            <a:endParaRPr kumimoji="1" lang="zh-CN" altLang="en-US" dirty="0"/>
          </a:p>
        </p:txBody>
      </p:sp>
    </p:spTree>
    <p:extLst>
      <p:ext uri="{BB962C8B-B14F-4D97-AF65-F5344CB8AC3E}">
        <p14:creationId xmlns:p14="http://schemas.microsoft.com/office/powerpoint/2010/main" val="427350660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366"/>
          </a:xfrm>
        </p:spPr>
        <p:txBody>
          <a:bodyPr>
            <a:normAutofit fontScale="90000"/>
          </a:bodyPr>
          <a:lstStyle/>
          <a:p>
            <a:r>
              <a:rPr kumimoji="1" lang="en-US" altLang="zh-CN" dirty="0" smtClean="0"/>
              <a:t>Subversion</a:t>
            </a:r>
            <a:r>
              <a:rPr kumimoji="1" lang="zh-CN" altLang="en-US" dirty="0" smtClean="0"/>
              <a:t> </a:t>
            </a:r>
            <a:r>
              <a:rPr kumimoji="1" lang="en-US" altLang="zh-CN" dirty="0" smtClean="0"/>
              <a:t>local files system</a:t>
            </a:r>
            <a:endParaRPr kumimoji="1" lang="zh-CN" altLang="en-US" dirty="0"/>
          </a:p>
        </p:txBody>
      </p:sp>
      <p:sp>
        <p:nvSpPr>
          <p:cNvPr id="4" name="罐形 3"/>
          <p:cNvSpPr/>
          <p:nvPr/>
        </p:nvSpPr>
        <p:spPr>
          <a:xfrm>
            <a:off x="684828" y="2453066"/>
            <a:ext cx="1382105" cy="2104407"/>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784438" y="4968392"/>
            <a:ext cx="1172116" cy="369332"/>
          </a:xfrm>
          <a:prstGeom prst="rect">
            <a:avLst/>
          </a:prstGeom>
          <a:noFill/>
        </p:spPr>
        <p:txBody>
          <a:bodyPr wrap="none" rtlCol="0">
            <a:spAutoFit/>
          </a:bodyPr>
          <a:lstStyle/>
          <a:p>
            <a:r>
              <a:rPr kumimoji="1" lang="en-US" altLang="zh-CN" dirty="0" err="1" smtClean="0"/>
              <a:t>Svn</a:t>
            </a:r>
            <a:r>
              <a:rPr kumimoji="1" lang="en-US" altLang="zh-CN" dirty="0" smtClean="0"/>
              <a:t> Server</a:t>
            </a:r>
            <a:endParaRPr kumimoji="1" lang="zh-CN" altLang="en-US" dirty="0"/>
          </a:p>
        </p:txBody>
      </p:sp>
      <p:cxnSp>
        <p:nvCxnSpPr>
          <p:cNvPr id="7" name="直线连接符 6"/>
          <p:cNvCxnSpPr/>
          <p:nvPr/>
        </p:nvCxnSpPr>
        <p:spPr>
          <a:xfrm>
            <a:off x="3859935" y="1444445"/>
            <a:ext cx="0" cy="4308430"/>
          </a:xfrm>
          <a:prstGeom prst="line">
            <a:avLst/>
          </a:prstGeom>
        </p:spPr>
        <p:style>
          <a:lnRef idx="2">
            <a:schemeClr val="accent6"/>
          </a:lnRef>
          <a:fillRef idx="0">
            <a:schemeClr val="accent6"/>
          </a:fillRef>
          <a:effectRef idx="1">
            <a:schemeClr val="accent6"/>
          </a:effectRef>
          <a:fontRef idx="minor">
            <a:schemeClr val="tx1"/>
          </a:fontRef>
        </p:style>
      </p:cxnSp>
      <p:sp>
        <p:nvSpPr>
          <p:cNvPr id="9" name="多文档 8"/>
          <p:cNvSpPr/>
          <p:nvPr/>
        </p:nvSpPr>
        <p:spPr>
          <a:xfrm>
            <a:off x="5192236" y="1531610"/>
            <a:ext cx="2340864" cy="207950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Files</a:t>
            </a:r>
            <a:endParaRPr kumimoji="1" lang="zh-CN" altLang="en-US" dirty="0"/>
          </a:p>
        </p:txBody>
      </p:sp>
      <p:sp>
        <p:nvSpPr>
          <p:cNvPr id="11" name="多文档 10"/>
          <p:cNvSpPr/>
          <p:nvPr/>
        </p:nvSpPr>
        <p:spPr>
          <a:xfrm>
            <a:off x="5192236" y="4074815"/>
            <a:ext cx="2340864" cy="207950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File’s </a:t>
            </a:r>
            <a:r>
              <a:rPr kumimoji="1" lang="en-US" altLang="zh-CN" dirty="0"/>
              <a:t>b</a:t>
            </a:r>
            <a:r>
              <a:rPr kumimoji="1" lang="en-US" altLang="zh-CN" dirty="0" smtClean="0"/>
              <a:t>ase version</a:t>
            </a:r>
            <a:endParaRPr kumimoji="1" lang="zh-CN" altLang="en-US" dirty="0"/>
          </a:p>
        </p:txBody>
      </p:sp>
      <p:cxnSp>
        <p:nvCxnSpPr>
          <p:cNvPr id="13" name="直线箭头连接符 12"/>
          <p:cNvCxnSpPr/>
          <p:nvPr/>
        </p:nvCxnSpPr>
        <p:spPr>
          <a:xfrm>
            <a:off x="2266156" y="3611112"/>
            <a:ext cx="2714406"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994725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274638"/>
            <a:ext cx="8229600" cy="634366"/>
          </a:xfrm>
        </p:spPr>
        <p:txBody>
          <a:bodyPr>
            <a:normAutofit fontScale="90000"/>
          </a:bodyPr>
          <a:lstStyle/>
          <a:p>
            <a:pPr algn="l"/>
            <a:r>
              <a:rPr kumimoji="1" lang="en-US" altLang="zh-CN" dirty="0" smtClean="0"/>
              <a:t>GIT </a:t>
            </a:r>
            <a:r>
              <a:rPr kumimoji="1" lang="en-US" altLang="zh-CN" dirty="0" smtClean="0"/>
              <a:t>local files system</a:t>
            </a:r>
            <a:endParaRPr kumimoji="1" lang="zh-CN" altLang="en-US" dirty="0"/>
          </a:p>
        </p:txBody>
      </p:sp>
      <p:grpSp>
        <p:nvGrpSpPr>
          <p:cNvPr id="11" name="组 10"/>
          <p:cNvGrpSpPr/>
          <p:nvPr/>
        </p:nvGrpSpPr>
        <p:grpSpPr>
          <a:xfrm>
            <a:off x="5799789" y="207615"/>
            <a:ext cx="2929582" cy="2714560"/>
            <a:chOff x="320235" y="1041069"/>
            <a:chExt cx="2929582" cy="2714560"/>
          </a:xfrm>
        </p:grpSpPr>
        <p:sp>
          <p:nvSpPr>
            <p:cNvPr id="10" name="矩形 9"/>
            <p:cNvSpPr/>
            <p:nvPr/>
          </p:nvSpPr>
          <p:spPr>
            <a:xfrm>
              <a:off x="320235" y="1041069"/>
              <a:ext cx="2929582" cy="2714560"/>
            </a:xfrm>
            <a:prstGeom prst="rect">
              <a:avLst/>
            </a:prstGeom>
          </p:spPr>
          <p:style>
            <a:lnRef idx="2">
              <a:schemeClr val="accent5"/>
            </a:lnRef>
            <a:fillRef idx="1">
              <a:schemeClr val="lt1"/>
            </a:fillRef>
            <a:effectRef idx="0">
              <a:schemeClr val="accent5"/>
            </a:effectRef>
            <a:fontRef idx="minor">
              <a:schemeClr val="dk1"/>
            </a:fontRef>
          </p:style>
          <p:txBody>
            <a:bodyPr rtlCol="0" anchor="b"/>
            <a:lstStyle/>
            <a:p>
              <a:pPr algn="ctr"/>
              <a:r>
                <a:rPr kumimoji="1" lang="en-US" altLang="zh-CN" sz="1000" dirty="0" smtClean="0"/>
                <a:t>User1</a:t>
              </a:r>
              <a:endParaRPr kumimoji="1" lang="zh-CN" altLang="en-US" sz="1000" dirty="0"/>
            </a:p>
          </p:txBody>
        </p:sp>
        <p:grpSp>
          <p:nvGrpSpPr>
            <p:cNvPr id="9" name="组 8"/>
            <p:cNvGrpSpPr/>
            <p:nvPr/>
          </p:nvGrpSpPr>
          <p:grpSpPr>
            <a:xfrm>
              <a:off x="780987" y="1492458"/>
              <a:ext cx="2045532" cy="1811782"/>
              <a:chOff x="457200" y="1637453"/>
              <a:chExt cx="5868114" cy="4239943"/>
            </a:xfrm>
          </p:grpSpPr>
          <p:sp>
            <p:nvSpPr>
              <p:cNvPr id="5" name="罐形 4"/>
              <p:cNvSpPr/>
              <p:nvPr/>
            </p:nvSpPr>
            <p:spPr>
              <a:xfrm>
                <a:off x="4682196" y="2639847"/>
                <a:ext cx="1643118" cy="1780651"/>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800" dirty="0" smtClean="0"/>
                  <a:t>VERSIONS</a:t>
                </a:r>
                <a:endParaRPr kumimoji="1" lang="zh-CN" altLang="en-US" sz="800" dirty="0"/>
              </a:p>
            </p:txBody>
          </p:sp>
          <p:sp>
            <p:nvSpPr>
              <p:cNvPr id="6" name="多文档 5"/>
              <p:cNvSpPr/>
              <p:nvPr/>
            </p:nvSpPr>
            <p:spPr>
              <a:xfrm>
                <a:off x="1316346" y="1637453"/>
                <a:ext cx="1718293" cy="178065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800" dirty="0" smtClean="0"/>
                  <a:t>FILES</a:t>
                </a:r>
                <a:endParaRPr kumimoji="1" lang="zh-CN" altLang="en-US" sz="800" dirty="0"/>
              </a:p>
            </p:txBody>
          </p:sp>
          <p:sp>
            <p:nvSpPr>
              <p:cNvPr id="7" name="多文档 6"/>
              <p:cNvSpPr/>
              <p:nvPr/>
            </p:nvSpPr>
            <p:spPr>
              <a:xfrm>
                <a:off x="457200" y="4096744"/>
                <a:ext cx="1718293" cy="178065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800" dirty="0" smtClean="0"/>
                  <a:t>Branch1 Files</a:t>
                </a:r>
                <a:endParaRPr kumimoji="1" lang="zh-CN" altLang="en-US" sz="800" dirty="0"/>
              </a:p>
            </p:txBody>
          </p:sp>
          <p:sp>
            <p:nvSpPr>
              <p:cNvPr id="8" name="多文档 7"/>
              <p:cNvSpPr/>
              <p:nvPr/>
            </p:nvSpPr>
            <p:spPr>
              <a:xfrm>
                <a:off x="2601825" y="4096744"/>
                <a:ext cx="1718293" cy="178065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800" dirty="0" smtClean="0"/>
                  <a:t>Branch2 Files</a:t>
                </a:r>
                <a:endParaRPr kumimoji="1" lang="zh-CN" altLang="en-US" sz="800" dirty="0"/>
              </a:p>
            </p:txBody>
          </p:sp>
        </p:grpSp>
      </p:grpSp>
      <p:grpSp>
        <p:nvGrpSpPr>
          <p:cNvPr id="12" name="组 11"/>
          <p:cNvGrpSpPr/>
          <p:nvPr/>
        </p:nvGrpSpPr>
        <p:grpSpPr>
          <a:xfrm>
            <a:off x="5799789" y="3980444"/>
            <a:ext cx="2929582" cy="2714560"/>
            <a:chOff x="320235" y="1041069"/>
            <a:chExt cx="2929582" cy="2714560"/>
          </a:xfrm>
        </p:grpSpPr>
        <p:sp>
          <p:nvSpPr>
            <p:cNvPr id="13" name="矩形 12"/>
            <p:cNvSpPr/>
            <p:nvPr/>
          </p:nvSpPr>
          <p:spPr>
            <a:xfrm>
              <a:off x="320235" y="1041069"/>
              <a:ext cx="2929582" cy="2714560"/>
            </a:xfrm>
            <a:prstGeom prst="rect">
              <a:avLst/>
            </a:prstGeom>
          </p:spPr>
          <p:style>
            <a:lnRef idx="2">
              <a:schemeClr val="accent5"/>
            </a:lnRef>
            <a:fillRef idx="1">
              <a:schemeClr val="lt1"/>
            </a:fillRef>
            <a:effectRef idx="0">
              <a:schemeClr val="accent5"/>
            </a:effectRef>
            <a:fontRef idx="minor">
              <a:schemeClr val="dk1"/>
            </a:fontRef>
          </p:style>
          <p:txBody>
            <a:bodyPr rtlCol="0" anchor="b"/>
            <a:lstStyle/>
            <a:p>
              <a:pPr algn="ctr"/>
              <a:r>
                <a:rPr kumimoji="1" lang="en-US" altLang="zh-CN" sz="1000" dirty="0" smtClean="0"/>
                <a:t>User2</a:t>
              </a:r>
              <a:endParaRPr kumimoji="1" lang="zh-CN" altLang="en-US" sz="1000" dirty="0"/>
            </a:p>
          </p:txBody>
        </p:sp>
        <p:grpSp>
          <p:nvGrpSpPr>
            <p:cNvPr id="14" name="组 13"/>
            <p:cNvGrpSpPr/>
            <p:nvPr/>
          </p:nvGrpSpPr>
          <p:grpSpPr>
            <a:xfrm>
              <a:off x="780987" y="1492458"/>
              <a:ext cx="2045532" cy="1811782"/>
              <a:chOff x="457200" y="1637453"/>
              <a:chExt cx="5868114" cy="4239943"/>
            </a:xfrm>
          </p:grpSpPr>
          <p:sp>
            <p:nvSpPr>
              <p:cNvPr id="15" name="罐形 14"/>
              <p:cNvSpPr/>
              <p:nvPr/>
            </p:nvSpPr>
            <p:spPr>
              <a:xfrm>
                <a:off x="4682196" y="2639847"/>
                <a:ext cx="1643118" cy="1780651"/>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800" dirty="0" smtClean="0"/>
                  <a:t>VERSIONS</a:t>
                </a:r>
                <a:endParaRPr kumimoji="1" lang="zh-CN" altLang="en-US" sz="800" dirty="0"/>
              </a:p>
            </p:txBody>
          </p:sp>
          <p:sp>
            <p:nvSpPr>
              <p:cNvPr id="16" name="多文档 15"/>
              <p:cNvSpPr/>
              <p:nvPr/>
            </p:nvSpPr>
            <p:spPr>
              <a:xfrm>
                <a:off x="1316346" y="1637453"/>
                <a:ext cx="1718293" cy="178065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800" dirty="0" smtClean="0"/>
                  <a:t>FILES</a:t>
                </a:r>
                <a:endParaRPr kumimoji="1" lang="zh-CN" altLang="en-US" sz="800" dirty="0"/>
              </a:p>
            </p:txBody>
          </p:sp>
          <p:sp>
            <p:nvSpPr>
              <p:cNvPr id="17" name="多文档 16"/>
              <p:cNvSpPr/>
              <p:nvPr/>
            </p:nvSpPr>
            <p:spPr>
              <a:xfrm>
                <a:off x="457200" y="4096744"/>
                <a:ext cx="1718293" cy="178065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800" dirty="0" smtClean="0"/>
                  <a:t>Branch1 Files</a:t>
                </a:r>
                <a:endParaRPr kumimoji="1" lang="zh-CN" altLang="en-US" sz="800" dirty="0"/>
              </a:p>
            </p:txBody>
          </p:sp>
          <p:sp>
            <p:nvSpPr>
              <p:cNvPr id="18" name="多文档 17"/>
              <p:cNvSpPr/>
              <p:nvPr/>
            </p:nvSpPr>
            <p:spPr>
              <a:xfrm>
                <a:off x="2601825" y="4096744"/>
                <a:ext cx="1718293" cy="178065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800" dirty="0" smtClean="0"/>
                  <a:t>Branch2 Files</a:t>
                </a:r>
                <a:endParaRPr kumimoji="1" lang="zh-CN" altLang="en-US" sz="800" dirty="0"/>
              </a:p>
            </p:txBody>
          </p:sp>
        </p:grpSp>
      </p:grpSp>
      <p:sp>
        <p:nvSpPr>
          <p:cNvPr id="37" name="罐形 36"/>
          <p:cNvSpPr/>
          <p:nvPr/>
        </p:nvSpPr>
        <p:spPr>
          <a:xfrm>
            <a:off x="684828" y="2453066"/>
            <a:ext cx="1382105" cy="2104407"/>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8" name="文本框 37"/>
          <p:cNvSpPr txBox="1"/>
          <p:nvPr/>
        </p:nvSpPr>
        <p:spPr>
          <a:xfrm>
            <a:off x="784438" y="4968392"/>
            <a:ext cx="809987" cy="369332"/>
          </a:xfrm>
          <a:prstGeom prst="rect">
            <a:avLst/>
          </a:prstGeom>
          <a:noFill/>
        </p:spPr>
        <p:txBody>
          <a:bodyPr wrap="none" rtlCol="0">
            <a:spAutoFit/>
          </a:bodyPr>
          <a:lstStyle/>
          <a:p>
            <a:r>
              <a:rPr kumimoji="1" lang="en-US" altLang="zh-CN" dirty="0" err="1" smtClean="0"/>
              <a:t>gitHub</a:t>
            </a:r>
            <a:endParaRPr kumimoji="1" lang="zh-CN" altLang="en-US" dirty="0"/>
          </a:p>
        </p:txBody>
      </p:sp>
      <p:cxnSp>
        <p:nvCxnSpPr>
          <p:cNvPr id="39" name="直线连接符 38"/>
          <p:cNvCxnSpPr/>
          <p:nvPr/>
        </p:nvCxnSpPr>
        <p:spPr>
          <a:xfrm>
            <a:off x="3859935" y="1444445"/>
            <a:ext cx="0" cy="4308430"/>
          </a:xfrm>
          <a:prstGeom prst="line">
            <a:avLst/>
          </a:prstGeom>
        </p:spPr>
        <p:style>
          <a:lnRef idx="2">
            <a:schemeClr val="accent6"/>
          </a:lnRef>
          <a:fillRef idx="0">
            <a:schemeClr val="accent6"/>
          </a:fillRef>
          <a:effectRef idx="1">
            <a:schemeClr val="accent6"/>
          </a:effectRef>
          <a:fontRef idx="minor">
            <a:schemeClr val="tx1"/>
          </a:fontRef>
        </p:style>
      </p:cxnSp>
      <p:cxnSp>
        <p:nvCxnSpPr>
          <p:cNvPr id="41" name="直线箭头连接符 40"/>
          <p:cNvCxnSpPr/>
          <p:nvPr/>
        </p:nvCxnSpPr>
        <p:spPr>
          <a:xfrm flipV="1">
            <a:off x="2515184" y="2033646"/>
            <a:ext cx="3038142" cy="8926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43" name="直线箭头连接符 42"/>
          <p:cNvCxnSpPr/>
          <p:nvPr/>
        </p:nvCxnSpPr>
        <p:spPr>
          <a:xfrm>
            <a:off x="2515184" y="4246170"/>
            <a:ext cx="3038142" cy="109155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46" name="直线箭头连接符 45"/>
          <p:cNvCxnSpPr>
            <a:stCxn id="10" idx="2"/>
            <a:endCxn id="13" idx="0"/>
          </p:cNvCxnSpPr>
          <p:nvPr/>
        </p:nvCxnSpPr>
        <p:spPr>
          <a:xfrm>
            <a:off x="7264580" y="2922175"/>
            <a:ext cx="0" cy="105826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788160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860198" y="1108237"/>
            <a:ext cx="7423604" cy="5566094"/>
            <a:chOff x="320235" y="1134876"/>
            <a:chExt cx="2929582" cy="2620753"/>
          </a:xfrm>
        </p:grpSpPr>
        <p:sp>
          <p:nvSpPr>
            <p:cNvPr id="5" name="矩形 4"/>
            <p:cNvSpPr/>
            <p:nvPr/>
          </p:nvSpPr>
          <p:spPr>
            <a:xfrm>
              <a:off x="320235" y="1134876"/>
              <a:ext cx="2929582" cy="2620753"/>
            </a:xfrm>
            <a:prstGeom prst="rect">
              <a:avLst/>
            </a:prstGeom>
          </p:spPr>
          <p:style>
            <a:lnRef idx="2">
              <a:schemeClr val="accent5"/>
            </a:lnRef>
            <a:fillRef idx="1">
              <a:schemeClr val="lt1"/>
            </a:fillRef>
            <a:effectRef idx="0">
              <a:schemeClr val="accent5"/>
            </a:effectRef>
            <a:fontRef idx="minor">
              <a:schemeClr val="dk1"/>
            </a:fontRef>
          </p:style>
          <p:txBody>
            <a:bodyPr rtlCol="0" anchor="b"/>
            <a:lstStyle/>
            <a:p>
              <a:pPr algn="ctr"/>
              <a:r>
                <a:rPr kumimoji="1" lang="en-US" altLang="zh-CN" sz="2000" dirty="0" smtClean="0"/>
                <a:t>User1</a:t>
              </a:r>
              <a:endParaRPr kumimoji="1" lang="zh-CN" altLang="en-US" sz="2000" dirty="0"/>
            </a:p>
          </p:txBody>
        </p:sp>
        <p:grpSp>
          <p:nvGrpSpPr>
            <p:cNvPr id="6" name="组 5"/>
            <p:cNvGrpSpPr/>
            <p:nvPr/>
          </p:nvGrpSpPr>
          <p:grpSpPr>
            <a:xfrm>
              <a:off x="780987" y="1492458"/>
              <a:ext cx="2045532" cy="1811782"/>
              <a:chOff x="457200" y="1637453"/>
              <a:chExt cx="5868114" cy="4239943"/>
            </a:xfrm>
          </p:grpSpPr>
          <p:sp>
            <p:nvSpPr>
              <p:cNvPr id="7" name="罐形 6"/>
              <p:cNvSpPr/>
              <p:nvPr/>
            </p:nvSpPr>
            <p:spPr>
              <a:xfrm>
                <a:off x="4682196" y="2639847"/>
                <a:ext cx="1643118" cy="1780651"/>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t>VERSION</a:t>
                </a:r>
                <a:r>
                  <a:rPr kumimoji="1" lang="zh-CN" altLang="en-US" sz="1400" dirty="0" smtClean="0"/>
                  <a:t> </a:t>
                </a:r>
                <a:r>
                  <a:rPr kumimoji="1" lang="en-US" altLang="zh-CN" sz="1400" dirty="0" smtClean="0"/>
                  <a:t>Database</a:t>
                </a:r>
                <a:endParaRPr kumimoji="1" lang="zh-CN" altLang="en-US" sz="1400" dirty="0"/>
              </a:p>
            </p:txBody>
          </p:sp>
          <p:sp>
            <p:nvSpPr>
              <p:cNvPr id="8" name="多文档 7"/>
              <p:cNvSpPr/>
              <p:nvPr/>
            </p:nvSpPr>
            <p:spPr>
              <a:xfrm>
                <a:off x="1316346" y="1637453"/>
                <a:ext cx="1718293" cy="178065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t>Master FILES</a:t>
                </a:r>
                <a:endParaRPr kumimoji="1" lang="zh-CN" altLang="en-US" sz="1400" dirty="0"/>
              </a:p>
            </p:txBody>
          </p:sp>
          <p:sp>
            <p:nvSpPr>
              <p:cNvPr id="9" name="多文档 8"/>
              <p:cNvSpPr/>
              <p:nvPr/>
            </p:nvSpPr>
            <p:spPr>
              <a:xfrm>
                <a:off x="457200" y="4096744"/>
                <a:ext cx="1718293" cy="178065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t>Branch1 Files</a:t>
                </a:r>
                <a:endParaRPr kumimoji="1" lang="zh-CN" altLang="en-US" sz="1400" dirty="0"/>
              </a:p>
            </p:txBody>
          </p:sp>
          <p:sp>
            <p:nvSpPr>
              <p:cNvPr id="10" name="多文档 9"/>
              <p:cNvSpPr/>
              <p:nvPr/>
            </p:nvSpPr>
            <p:spPr>
              <a:xfrm>
                <a:off x="2601825" y="4096744"/>
                <a:ext cx="1718293" cy="178065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t>Branch2 Files</a:t>
                </a:r>
                <a:endParaRPr kumimoji="1" lang="zh-CN" altLang="en-US" sz="1400" dirty="0"/>
              </a:p>
            </p:txBody>
          </p:sp>
        </p:grpSp>
      </p:grpSp>
      <p:sp>
        <p:nvSpPr>
          <p:cNvPr id="11" name="标题 1"/>
          <p:cNvSpPr>
            <a:spLocks noGrp="1"/>
          </p:cNvSpPr>
          <p:nvPr>
            <p:ph type="title"/>
          </p:nvPr>
        </p:nvSpPr>
        <p:spPr>
          <a:xfrm>
            <a:off x="457200" y="274638"/>
            <a:ext cx="8229600" cy="634366"/>
          </a:xfrm>
        </p:spPr>
        <p:txBody>
          <a:bodyPr>
            <a:normAutofit fontScale="90000"/>
          </a:bodyPr>
          <a:lstStyle/>
          <a:p>
            <a:r>
              <a:rPr kumimoji="1" lang="en-US" altLang="zh-CN" dirty="0" smtClean="0"/>
              <a:t>GIT </a:t>
            </a:r>
            <a:r>
              <a:rPr kumimoji="1" lang="en-US" altLang="zh-CN" dirty="0" err="1" smtClean="0"/>
              <a:t>Branchs</a:t>
            </a:r>
            <a:endParaRPr kumimoji="1" lang="zh-CN" altLang="en-US" dirty="0"/>
          </a:p>
        </p:txBody>
      </p:sp>
      <p:cxnSp>
        <p:nvCxnSpPr>
          <p:cNvPr id="13" name="直线箭头连接符 12"/>
          <p:cNvCxnSpPr/>
          <p:nvPr/>
        </p:nvCxnSpPr>
        <p:spPr>
          <a:xfrm>
            <a:off x="1494169" y="1818598"/>
            <a:ext cx="1108174" cy="9588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文本框 14"/>
          <p:cNvSpPr txBox="1"/>
          <p:nvPr/>
        </p:nvSpPr>
        <p:spPr>
          <a:xfrm>
            <a:off x="1286604" y="2398333"/>
            <a:ext cx="741146" cy="246221"/>
          </a:xfrm>
          <a:prstGeom prst="rect">
            <a:avLst/>
          </a:prstGeom>
          <a:noFill/>
        </p:spPr>
        <p:txBody>
          <a:bodyPr wrap="none" rtlCol="0">
            <a:spAutoFit/>
          </a:bodyPr>
          <a:lstStyle/>
          <a:p>
            <a:r>
              <a:rPr kumimoji="1" lang="en-US" altLang="zh-CN" sz="1000" dirty="0" smtClean="0"/>
              <a:t>Work base</a:t>
            </a:r>
            <a:endParaRPr kumimoji="1" lang="zh-CN" altLang="en-US" sz="1000" dirty="0"/>
          </a:p>
        </p:txBody>
      </p:sp>
    </p:spTree>
    <p:extLst>
      <p:ext uri="{BB962C8B-B14F-4D97-AF65-F5344CB8AC3E}">
        <p14:creationId xmlns:p14="http://schemas.microsoft.com/office/powerpoint/2010/main" val="43273671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57200" y="274638"/>
            <a:ext cx="8229600" cy="634366"/>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dirty="0" err="1" smtClean="0"/>
              <a:t>init</a:t>
            </a:r>
            <a:r>
              <a:rPr kumimoji="1" lang="en-US" altLang="zh-CN" dirty="0" smtClean="0"/>
              <a:t> work path 1</a:t>
            </a:r>
            <a:endParaRPr kumimoji="1" lang="zh-CN" altLang="en-US" dirty="0"/>
          </a:p>
        </p:txBody>
      </p:sp>
      <p:pic>
        <p:nvPicPr>
          <p:cNvPr id="5" name="图片 4"/>
          <p:cNvPicPr>
            <a:picLocks noChangeAspect="1"/>
          </p:cNvPicPr>
          <p:nvPr/>
        </p:nvPicPr>
        <p:blipFill>
          <a:blip r:embed="rId2"/>
          <a:stretch>
            <a:fillRect/>
          </a:stretch>
        </p:blipFill>
        <p:spPr>
          <a:xfrm>
            <a:off x="787400" y="990600"/>
            <a:ext cx="7556500" cy="4864100"/>
          </a:xfrm>
          <a:prstGeom prst="rect">
            <a:avLst/>
          </a:prstGeom>
        </p:spPr>
      </p:pic>
    </p:spTree>
    <p:extLst>
      <p:ext uri="{BB962C8B-B14F-4D97-AF65-F5344CB8AC3E}">
        <p14:creationId xmlns:p14="http://schemas.microsoft.com/office/powerpoint/2010/main" val="1260023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57200" y="274638"/>
            <a:ext cx="8229600" cy="634366"/>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dirty="0" err="1" smtClean="0"/>
              <a:t>init</a:t>
            </a:r>
            <a:r>
              <a:rPr kumimoji="1" lang="en-US" altLang="zh-CN" dirty="0" smtClean="0"/>
              <a:t> work path 2</a:t>
            </a:r>
            <a:endParaRPr kumimoji="1" lang="zh-CN" altLang="en-US" dirty="0"/>
          </a:p>
        </p:txBody>
      </p:sp>
      <p:pic>
        <p:nvPicPr>
          <p:cNvPr id="2" name="图片 1"/>
          <p:cNvPicPr>
            <a:picLocks noChangeAspect="1"/>
          </p:cNvPicPr>
          <p:nvPr/>
        </p:nvPicPr>
        <p:blipFill>
          <a:blip r:embed="rId2"/>
          <a:stretch>
            <a:fillRect/>
          </a:stretch>
        </p:blipFill>
        <p:spPr>
          <a:xfrm>
            <a:off x="1578799" y="1102913"/>
            <a:ext cx="5593210" cy="5593210"/>
          </a:xfrm>
          <a:prstGeom prst="rect">
            <a:avLst/>
          </a:prstGeom>
        </p:spPr>
      </p:pic>
    </p:spTree>
    <p:extLst>
      <p:ext uri="{BB962C8B-B14F-4D97-AF65-F5344CB8AC3E}">
        <p14:creationId xmlns:p14="http://schemas.microsoft.com/office/powerpoint/2010/main" val="608703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srcRect l="-51366" r="-51366"/>
          <a:stretch>
            <a:fillRect/>
          </a:stretch>
        </p:blipFill>
        <p:spPr>
          <a:xfrm>
            <a:off x="-568826" y="1021073"/>
            <a:ext cx="10433904" cy="5738245"/>
          </a:xfrm>
        </p:spPr>
      </p:pic>
      <p:sp>
        <p:nvSpPr>
          <p:cNvPr id="6" name="标题 1"/>
          <p:cNvSpPr txBox="1">
            <a:spLocks/>
          </p:cNvSpPr>
          <p:nvPr/>
        </p:nvSpPr>
        <p:spPr>
          <a:xfrm>
            <a:off x="457200" y="274638"/>
            <a:ext cx="8229600" cy="634366"/>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dirty="0" err="1" smtClean="0"/>
              <a:t>init</a:t>
            </a:r>
            <a:r>
              <a:rPr kumimoji="1" lang="en-US" altLang="zh-CN" dirty="0" smtClean="0"/>
              <a:t> work path 3</a:t>
            </a:r>
            <a:endParaRPr kumimoji="1" lang="zh-CN" altLang="en-US" dirty="0"/>
          </a:p>
        </p:txBody>
      </p:sp>
    </p:spTree>
    <p:extLst>
      <p:ext uri="{BB962C8B-B14F-4D97-AF65-F5344CB8AC3E}">
        <p14:creationId xmlns:p14="http://schemas.microsoft.com/office/powerpoint/2010/main" val="581968048"/>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239</TotalTime>
  <Words>159</Words>
  <Application>Microsoft Macintosh PowerPoint</Application>
  <PresentationFormat>全屏显示(4:3)</PresentationFormat>
  <Paragraphs>59</Paragraphs>
  <Slides>26</Slides>
  <Notes>11</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Let’s git!</vt:lpstr>
      <vt:lpstr>Subversion Architecture</vt:lpstr>
      <vt:lpstr>GIT Architecture</vt:lpstr>
      <vt:lpstr>Subversion local files system</vt:lpstr>
      <vt:lpstr>GIT local files system</vt:lpstr>
      <vt:lpstr>GIT Branchs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盛冬平老家</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 git!</dc:title>
  <dc:creator>冬平 盛</dc:creator>
  <cp:lastModifiedBy>冬平 盛</cp:lastModifiedBy>
  <cp:revision>31</cp:revision>
  <dcterms:created xsi:type="dcterms:W3CDTF">2014-05-23T03:30:45Z</dcterms:created>
  <dcterms:modified xsi:type="dcterms:W3CDTF">2014-05-23T07:30:24Z</dcterms:modified>
</cp:coreProperties>
</file>