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58" r:id="rId4"/>
    <p:sldId id="259" r:id="rId5"/>
    <p:sldId id="280" r:id="rId6"/>
    <p:sldId id="284" r:id="rId7"/>
    <p:sldId id="281" r:id="rId8"/>
    <p:sldId id="268" r:id="rId9"/>
    <p:sldId id="282" r:id="rId10"/>
    <p:sldId id="271" r:id="rId11"/>
    <p:sldId id="285" r:id="rId12"/>
    <p:sldId id="275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827D"/>
    <a:srgbClr val="639729"/>
    <a:srgbClr val="5CA131"/>
    <a:srgbClr val="7F7F7F"/>
    <a:srgbClr val="46C6B5"/>
    <a:srgbClr val="6C8052"/>
    <a:srgbClr val="CABDB6"/>
    <a:srgbClr val="F7F5F4"/>
    <a:srgbClr val="AF473F"/>
    <a:srgbClr val="407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CABB6-535F-4236-8EBA-9183DE7D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6910C-F3E7-45C5-BC67-E71C00AF9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4B441-1528-47F2-991D-046DC641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430A-E468-40D6-83DE-EA592653D3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1A5DD-D7CC-4F1D-8489-69EEDE30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0ADB3-4FEC-41C7-ACA5-61E9F440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A9126-7B07-4A34-B0DE-16D071DED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D6B539-E7F6-4537-B1AE-B98D8BB96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252898-F406-474C-91A9-B10AF8E44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603FB-A6ED-4A33-860F-BE0F330F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430A-E468-40D6-83DE-EA592653D3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79948-9501-4398-8796-18B1559A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CE503-C3A6-4504-AD9F-229BBD68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A9126-7B07-4A34-B0DE-16D071DED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12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AAFD90-E36C-401A-B326-05FCE4B6F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A1BA71-812C-4203-8DBE-2DD0BEA01E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826629">
            <a:off x="58266" y="-166735"/>
            <a:ext cx="2240937" cy="23150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0BAB6D-D035-4201-9223-BB4C65858E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2553" y="4011958"/>
            <a:ext cx="2514213" cy="28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9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19FC-FA08-4FE4-9EF7-4DF14F41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04051-13A8-4D66-ABC3-81011778A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2BB89-D53D-4F53-A4E2-AC6DCAC0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430A-E468-40D6-83DE-EA592653D3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38CE2-9A60-46BD-A544-392ED2D8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BE9FA-74F0-47BE-9520-636286E3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A9126-7B07-4A34-B0DE-16D071DED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4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D3727-BF3A-4614-BD49-7430B083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1D7A-2D07-4ED8-9539-8E940CFD2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F0CCC-BB1A-48E8-B70D-206A532C1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B9F6E-FA9E-4CB0-B65A-66C09383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430A-E468-40D6-83DE-EA592653D3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A9BC2-8090-4EDD-900D-9E37A50B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7B567-39D6-4F8B-B1E2-43C1DCD5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A9126-7B07-4A34-B0DE-16D071DED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0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900-3E3D-4E58-89B9-D0D95127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15C3E-CDF3-46D2-B112-C38ED1DC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7E310-B06C-474F-AC55-BAFC1547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62E243-FBC6-4333-919D-2F597E4F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317693-566F-4A99-B95E-9FCDBDA73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5EA0D2-8B73-445C-8916-84B05A8E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430A-E468-40D6-83DE-EA592653D3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0B0856-8F6B-46CF-8893-66B71AF0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B46E6-BE67-40EE-BC59-3F6E44D4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A9126-7B07-4A34-B0DE-16D071DEDE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7538" y="641708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730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D0415-D278-4647-830C-750C5FF9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659F6E-E610-49DD-9B89-D681A1CD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430A-E468-40D6-83DE-EA592653D3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4E957D-CE4F-45D0-AF05-F64C139C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E45498-309F-40EA-B231-BD415C7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A9126-7B07-4A34-B0DE-16D071DED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5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3C231-835A-48AB-B7A4-E84F0700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430A-E468-40D6-83DE-EA592653D3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B2D25E-D65B-4436-9929-4695517D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397A1-214E-4037-9DFB-D63D4C86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A9126-7B07-4A34-B0DE-16D071DED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A4E7C-F303-4FE1-9C51-93D67767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38264-EB7A-48A5-BE0F-42BB0E09F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BBD0C-0A9E-410D-8C7E-A09C71661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A655B-3B10-4085-9B6A-03B3784B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430A-E468-40D6-83DE-EA592653D3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295BA-1DFC-4A0F-A1E8-E2CC218C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6F6EC-90AF-4E2E-AA7D-691FC788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A9126-7B07-4A34-B0DE-16D071DED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B8C23-7D5C-45B7-9DA8-8E9B871C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0BA5FD-C158-4D5F-9E43-F7D4854FD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35BCC-1A47-4385-9C64-37D0B8CB8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00F6C-631E-4A9E-BE89-A578EF5D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1430A-E468-40D6-83DE-EA592653D3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078F0-67E3-4DC1-9F3E-3A9F2BA7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31D42-DA02-4D62-964B-20D0879D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1A9126-7B07-4A34-B0DE-16D071DED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4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1625B4-F9C5-445E-8E22-3914E75E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58051" y="-2674468"/>
            <a:ext cx="6858000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3144E1-2B93-41A1-978C-C3CEC027BE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9434" y="2496457"/>
            <a:ext cx="6375072" cy="436154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40CA85E-0967-482F-93D4-0A6BBFCBE3ED}"/>
              </a:ext>
            </a:extLst>
          </p:cNvPr>
          <p:cNvSpPr/>
          <p:nvPr/>
        </p:nvSpPr>
        <p:spPr>
          <a:xfrm>
            <a:off x="3454400" y="463309"/>
            <a:ext cx="5159829" cy="507623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E9FD4C-8432-49F9-911E-E51B5CC26B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936275">
            <a:off x="5767358" y="207795"/>
            <a:ext cx="1209902" cy="1228208"/>
          </a:xfrm>
          <a:prstGeom prst="rect">
            <a:avLst/>
          </a:prstGeom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1E025D-53B5-4196-916E-8009F88249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6841" y="910678"/>
            <a:ext cx="465836" cy="1992179"/>
          </a:xfrm>
          <a:prstGeom prst="rect">
            <a:avLst/>
          </a:prstGeom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408E112-D7AE-4AF1-B40E-F43F7EBE0F2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3373" y="-39854"/>
            <a:ext cx="426711" cy="1210643"/>
          </a:xfrm>
          <a:prstGeom prst="rect">
            <a:avLst/>
          </a:prstGeom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37ACB0A-0393-4181-A85A-221AB21AFB03}"/>
              </a:ext>
            </a:extLst>
          </p:cNvPr>
          <p:cNvSpPr txBox="1"/>
          <p:nvPr/>
        </p:nvSpPr>
        <p:spPr>
          <a:xfrm>
            <a:off x="6013575" y="1318455"/>
            <a:ext cx="5950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小组实训展示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65795E-21D8-4270-871E-E32EC8EF3F13}"/>
              </a:ext>
            </a:extLst>
          </p:cNvPr>
          <p:cNvSpPr txBox="1"/>
          <p:nvPr/>
        </p:nvSpPr>
        <p:spPr>
          <a:xfrm>
            <a:off x="5500417" y="2902857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汇报人：董倩</a:t>
            </a:r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B1ED0B02-5611-45D1-919A-0F8026D6A9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32">
            <a:off x="6072189" y="598312"/>
            <a:ext cx="622032" cy="6195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289AE4-9D25-45F0-B089-55C50687FDE1}"/>
              </a:ext>
            </a:extLst>
          </p:cNvPr>
          <p:cNvSpPr txBox="1"/>
          <p:nvPr/>
        </p:nvSpPr>
        <p:spPr>
          <a:xfrm>
            <a:off x="4754544" y="1736610"/>
            <a:ext cx="738664" cy="27781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7F7F7F"/>
                </a:solidFill>
              </a:rPr>
              <a:t>小组成员：董倩、潘智晓、候柳柳、何子珍、刘新宇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7743" y="1801857"/>
            <a:ext cx="38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让健康生活与你我同行</a:t>
            </a:r>
            <a:endParaRPr lang="zh-CN" altLang="en-US" sz="28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74481" y="1176242"/>
            <a:ext cx="18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健康吧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42724" y="1755320"/>
            <a:ext cx="1077218" cy="3641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skerville Old Face" panose="02020602080505020303" pitchFamily="18" charset="0"/>
              </a:rPr>
              <a:t>Expelliarmus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Baskerville Old Face" panose="02020602080505020303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55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  <p:bldP spid="11" grpId="0"/>
      <p:bldP spid="1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>
            <a:extLst>
              <a:ext uri="{FF2B5EF4-FFF2-40B4-BE49-F238E27FC236}">
                <a16:creationId xmlns:a16="http://schemas.microsoft.com/office/drawing/2014/main" id="{12C63D42-69C7-473F-BFB0-EB0D12771368}"/>
              </a:ext>
            </a:extLst>
          </p:cNvPr>
          <p:cNvSpPr/>
          <p:nvPr/>
        </p:nvSpPr>
        <p:spPr bwMode="auto">
          <a:xfrm>
            <a:off x="5617404" y="1242449"/>
            <a:ext cx="877100" cy="4078592"/>
          </a:xfrm>
          <a:custGeom>
            <a:avLst/>
            <a:gdLst>
              <a:gd name="T0" fmla="*/ 40 w 484"/>
              <a:gd name="T1" fmla="*/ 2252 h 2252"/>
              <a:gd name="T2" fmla="*/ 40 w 484"/>
              <a:gd name="T3" fmla="*/ 242 h 2252"/>
              <a:gd name="T4" fmla="*/ 242 w 484"/>
              <a:gd name="T5" fmla="*/ 40 h 2252"/>
              <a:gd name="T6" fmla="*/ 444 w 484"/>
              <a:gd name="T7" fmla="*/ 242 h 2252"/>
              <a:gd name="T8" fmla="*/ 242 w 484"/>
              <a:gd name="T9" fmla="*/ 444 h 2252"/>
              <a:gd name="T10" fmla="*/ 152 w 484"/>
              <a:gd name="T11" fmla="*/ 423 h 2252"/>
              <a:gd name="T12" fmla="*/ 152 w 484"/>
              <a:gd name="T13" fmla="*/ 467 h 2252"/>
              <a:gd name="T14" fmla="*/ 242 w 484"/>
              <a:gd name="T15" fmla="*/ 484 h 2252"/>
              <a:gd name="T16" fmla="*/ 484 w 484"/>
              <a:gd name="T17" fmla="*/ 242 h 2252"/>
              <a:gd name="T18" fmla="*/ 242 w 484"/>
              <a:gd name="T19" fmla="*/ 0 h 2252"/>
              <a:gd name="T20" fmla="*/ 0 w 484"/>
              <a:gd name="T21" fmla="*/ 242 h 2252"/>
              <a:gd name="T22" fmla="*/ 0 w 484"/>
              <a:gd name="T23" fmla="*/ 2252 h 2252"/>
              <a:gd name="T24" fmla="*/ 40 w 484"/>
              <a:gd name="T25" fmla="*/ 2252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4" h="2252">
                <a:moveTo>
                  <a:pt x="40" y="2252"/>
                </a:moveTo>
                <a:cubicBezTo>
                  <a:pt x="40" y="242"/>
                  <a:pt x="40" y="242"/>
                  <a:pt x="40" y="242"/>
                </a:cubicBezTo>
                <a:cubicBezTo>
                  <a:pt x="40" y="131"/>
                  <a:pt x="131" y="40"/>
                  <a:pt x="242" y="40"/>
                </a:cubicBezTo>
                <a:cubicBezTo>
                  <a:pt x="354" y="40"/>
                  <a:pt x="444" y="131"/>
                  <a:pt x="444" y="242"/>
                </a:cubicBezTo>
                <a:cubicBezTo>
                  <a:pt x="444" y="353"/>
                  <a:pt x="354" y="444"/>
                  <a:pt x="242" y="444"/>
                </a:cubicBezTo>
                <a:cubicBezTo>
                  <a:pt x="210" y="444"/>
                  <a:pt x="180" y="436"/>
                  <a:pt x="152" y="423"/>
                </a:cubicBezTo>
                <a:cubicBezTo>
                  <a:pt x="152" y="467"/>
                  <a:pt x="152" y="467"/>
                  <a:pt x="152" y="467"/>
                </a:cubicBezTo>
                <a:cubicBezTo>
                  <a:pt x="180" y="478"/>
                  <a:pt x="211" y="484"/>
                  <a:pt x="242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ubicBezTo>
                  <a:pt x="109" y="0"/>
                  <a:pt x="0" y="109"/>
                  <a:pt x="0" y="242"/>
                </a:cubicBezTo>
                <a:cubicBezTo>
                  <a:pt x="0" y="2252"/>
                  <a:pt x="0" y="2252"/>
                  <a:pt x="0" y="2252"/>
                </a:cubicBezTo>
                <a:lnTo>
                  <a:pt x="40" y="2252"/>
                </a:lnTo>
                <a:close/>
              </a:path>
            </a:pathLst>
          </a:custGeom>
          <a:solidFill>
            <a:srgbClr val="D08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6185F0AC-C456-4B04-9337-0C5ED3DB3A4A}"/>
              </a:ext>
            </a:extLst>
          </p:cNvPr>
          <p:cNvSpPr/>
          <p:nvPr/>
        </p:nvSpPr>
        <p:spPr bwMode="auto">
          <a:xfrm>
            <a:off x="5785904" y="2402388"/>
            <a:ext cx="1236666" cy="2918653"/>
          </a:xfrm>
          <a:custGeom>
            <a:avLst/>
            <a:gdLst>
              <a:gd name="T0" fmla="*/ 39 w 683"/>
              <a:gd name="T1" fmla="*/ 1612 h 1612"/>
              <a:gd name="T2" fmla="*/ 40 w 683"/>
              <a:gd name="T3" fmla="*/ 340 h 1612"/>
              <a:gd name="T4" fmla="*/ 341 w 683"/>
              <a:gd name="T5" fmla="*/ 40 h 1612"/>
              <a:gd name="T6" fmla="*/ 643 w 683"/>
              <a:gd name="T7" fmla="*/ 342 h 1612"/>
              <a:gd name="T8" fmla="*/ 341 w 683"/>
              <a:gd name="T9" fmla="*/ 644 h 1612"/>
              <a:gd name="T10" fmla="*/ 133 w 683"/>
              <a:gd name="T11" fmla="*/ 560 h 1612"/>
              <a:gd name="T12" fmla="*/ 78 w 683"/>
              <a:gd name="T13" fmla="*/ 560 h 1612"/>
              <a:gd name="T14" fmla="*/ 341 w 683"/>
              <a:gd name="T15" fmla="*/ 684 h 1612"/>
              <a:gd name="T16" fmla="*/ 683 w 683"/>
              <a:gd name="T17" fmla="*/ 342 h 1612"/>
              <a:gd name="T18" fmla="*/ 341 w 683"/>
              <a:gd name="T19" fmla="*/ 0 h 1612"/>
              <a:gd name="T20" fmla="*/ 0 w 683"/>
              <a:gd name="T21" fmla="*/ 336 h 1612"/>
              <a:gd name="T22" fmla="*/ 0 w 683"/>
              <a:gd name="T23" fmla="*/ 1612 h 1612"/>
              <a:gd name="T24" fmla="*/ 39 w 683"/>
              <a:gd name="T25" fmla="*/ 1612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3" h="1612">
                <a:moveTo>
                  <a:pt x="39" y="1612"/>
                </a:moveTo>
                <a:cubicBezTo>
                  <a:pt x="40" y="340"/>
                  <a:pt x="40" y="340"/>
                  <a:pt x="40" y="340"/>
                </a:cubicBezTo>
                <a:cubicBezTo>
                  <a:pt x="41" y="174"/>
                  <a:pt x="176" y="40"/>
                  <a:pt x="341" y="40"/>
                </a:cubicBezTo>
                <a:cubicBezTo>
                  <a:pt x="508" y="40"/>
                  <a:pt x="643" y="175"/>
                  <a:pt x="643" y="342"/>
                </a:cubicBezTo>
                <a:cubicBezTo>
                  <a:pt x="643" y="509"/>
                  <a:pt x="508" y="644"/>
                  <a:pt x="341" y="644"/>
                </a:cubicBezTo>
                <a:cubicBezTo>
                  <a:pt x="261" y="644"/>
                  <a:pt x="187" y="612"/>
                  <a:pt x="133" y="560"/>
                </a:cubicBezTo>
                <a:cubicBezTo>
                  <a:pt x="78" y="560"/>
                  <a:pt x="78" y="560"/>
                  <a:pt x="78" y="560"/>
                </a:cubicBezTo>
                <a:cubicBezTo>
                  <a:pt x="141" y="636"/>
                  <a:pt x="236" y="684"/>
                  <a:pt x="341" y="684"/>
                </a:cubicBezTo>
                <a:cubicBezTo>
                  <a:pt x="530" y="684"/>
                  <a:pt x="683" y="531"/>
                  <a:pt x="683" y="342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5" y="0"/>
                  <a:pt x="3" y="150"/>
                  <a:pt x="0" y="336"/>
                </a:cubicBezTo>
                <a:cubicBezTo>
                  <a:pt x="0" y="1612"/>
                  <a:pt x="0" y="1612"/>
                  <a:pt x="0" y="1612"/>
                </a:cubicBezTo>
                <a:lnTo>
                  <a:pt x="39" y="1612"/>
                </a:lnTo>
                <a:close/>
              </a:path>
            </a:pathLst>
          </a:custGeom>
          <a:solidFill>
            <a:srgbClr val="6C805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3CDFC78E-92D7-4EF1-95A6-713F9F47DBEF}"/>
              </a:ext>
            </a:extLst>
          </p:cNvPr>
          <p:cNvSpPr/>
          <p:nvPr/>
        </p:nvSpPr>
        <p:spPr bwMode="auto">
          <a:xfrm>
            <a:off x="3834619" y="1474136"/>
            <a:ext cx="1680482" cy="3846905"/>
          </a:xfrm>
          <a:custGeom>
            <a:avLst/>
            <a:gdLst>
              <a:gd name="T0" fmla="*/ 873 w 928"/>
              <a:gd name="T1" fmla="*/ 684 h 2124"/>
              <a:gd name="T2" fmla="*/ 827 w 928"/>
              <a:gd name="T3" fmla="*/ 684 h 2124"/>
              <a:gd name="T4" fmla="*/ 464 w 928"/>
              <a:gd name="T5" fmla="*/ 888 h 2124"/>
              <a:gd name="T6" fmla="*/ 40 w 928"/>
              <a:gd name="T7" fmla="*/ 464 h 2124"/>
              <a:gd name="T8" fmla="*/ 464 w 928"/>
              <a:gd name="T9" fmla="*/ 40 h 2124"/>
              <a:gd name="T10" fmla="*/ 888 w 928"/>
              <a:gd name="T11" fmla="*/ 464 h 2124"/>
              <a:gd name="T12" fmla="*/ 888 w 928"/>
              <a:gd name="T13" fmla="*/ 2124 h 2124"/>
              <a:gd name="T14" fmla="*/ 928 w 928"/>
              <a:gd name="T15" fmla="*/ 2124 h 2124"/>
              <a:gd name="T16" fmla="*/ 928 w 928"/>
              <a:gd name="T17" fmla="*/ 464 h 2124"/>
              <a:gd name="T18" fmla="*/ 464 w 928"/>
              <a:gd name="T19" fmla="*/ 0 h 2124"/>
              <a:gd name="T20" fmla="*/ 0 w 928"/>
              <a:gd name="T21" fmla="*/ 464 h 2124"/>
              <a:gd name="T22" fmla="*/ 464 w 928"/>
              <a:gd name="T23" fmla="*/ 928 h 2124"/>
              <a:gd name="T24" fmla="*/ 873 w 928"/>
              <a:gd name="T25" fmla="*/ 684 h 2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8" h="2124">
                <a:moveTo>
                  <a:pt x="873" y="684"/>
                </a:moveTo>
                <a:cubicBezTo>
                  <a:pt x="827" y="684"/>
                  <a:pt x="827" y="684"/>
                  <a:pt x="827" y="684"/>
                </a:cubicBezTo>
                <a:cubicBezTo>
                  <a:pt x="752" y="806"/>
                  <a:pt x="618" y="888"/>
                  <a:pt x="464" y="888"/>
                </a:cubicBezTo>
                <a:cubicBezTo>
                  <a:pt x="231" y="888"/>
                  <a:pt x="40" y="698"/>
                  <a:pt x="40" y="464"/>
                </a:cubicBezTo>
                <a:cubicBezTo>
                  <a:pt x="40" y="230"/>
                  <a:pt x="231" y="40"/>
                  <a:pt x="464" y="40"/>
                </a:cubicBezTo>
                <a:cubicBezTo>
                  <a:pt x="698" y="40"/>
                  <a:pt x="888" y="230"/>
                  <a:pt x="888" y="464"/>
                </a:cubicBezTo>
                <a:cubicBezTo>
                  <a:pt x="888" y="2124"/>
                  <a:pt x="888" y="2124"/>
                  <a:pt x="888" y="2124"/>
                </a:cubicBezTo>
                <a:cubicBezTo>
                  <a:pt x="928" y="2124"/>
                  <a:pt x="928" y="2124"/>
                  <a:pt x="928" y="2124"/>
                </a:cubicBezTo>
                <a:cubicBezTo>
                  <a:pt x="928" y="464"/>
                  <a:pt x="928" y="464"/>
                  <a:pt x="928" y="464"/>
                </a:cubicBezTo>
                <a:cubicBezTo>
                  <a:pt x="928" y="208"/>
                  <a:pt x="720" y="0"/>
                  <a:pt x="464" y="0"/>
                </a:cubicBezTo>
                <a:cubicBezTo>
                  <a:pt x="209" y="0"/>
                  <a:pt x="0" y="208"/>
                  <a:pt x="0" y="464"/>
                </a:cubicBezTo>
                <a:cubicBezTo>
                  <a:pt x="0" y="720"/>
                  <a:pt x="209" y="928"/>
                  <a:pt x="464" y="928"/>
                </a:cubicBezTo>
                <a:cubicBezTo>
                  <a:pt x="641" y="928"/>
                  <a:pt x="794" y="829"/>
                  <a:pt x="873" y="684"/>
                </a:cubicBezTo>
                <a:close/>
              </a:path>
            </a:pathLst>
          </a:custGeom>
          <a:solidFill>
            <a:srgbClr val="6C805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C3ECF0AD-8251-4ACE-96D8-D249DE5A9FB9}"/>
              </a:ext>
            </a:extLst>
          </p:cNvPr>
          <p:cNvSpPr/>
          <p:nvPr/>
        </p:nvSpPr>
        <p:spPr bwMode="auto">
          <a:xfrm>
            <a:off x="3443459" y="3198247"/>
            <a:ext cx="1892611" cy="2122794"/>
          </a:xfrm>
          <a:custGeom>
            <a:avLst/>
            <a:gdLst>
              <a:gd name="T0" fmla="*/ 1045 w 1045"/>
              <a:gd name="T1" fmla="*/ 1064 h 1172"/>
              <a:gd name="T2" fmla="*/ 1045 w 1045"/>
              <a:gd name="T3" fmla="*/ 336 h 1172"/>
              <a:gd name="T4" fmla="*/ 703 w 1045"/>
              <a:gd name="T5" fmla="*/ 0 h 1172"/>
              <a:gd name="T6" fmla="*/ 361 w 1045"/>
              <a:gd name="T7" fmla="*/ 342 h 1172"/>
              <a:gd name="T8" fmla="*/ 703 w 1045"/>
              <a:gd name="T9" fmla="*/ 684 h 1172"/>
              <a:gd name="T10" fmla="*/ 967 w 1045"/>
              <a:gd name="T11" fmla="*/ 560 h 1172"/>
              <a:gd name="T12" fmla="*/ 912 w 1045"/>
              <a:gd name="T13" fmla="*/ 560 h 1172"/>
              <a:gd name="T14" fmla="*/ 703 w 1045"/>
              <a:gd name="T15" fmla="*/ 644 h 1172"/>
              <a:gd name="T16" fmla="*/ 401 w 1045"/>
              <a:gd name="T17" fmla="*/ 342 h 1172"/>
              <a:gd name="T18" fmla="*/ 703 w 1045"/>
              <a:gd name="T19" fmla="*/ 40 h 1172"/>
              <a:gd name="T20" fmla="*/ 1005 w 1045"/>
              <a:gd name="T21" fmla="*/ 340 h 1172"/>
              <a:gd name="T22" fmla="*/ 1005 w 1045"/>
              <a:gd name="T23" fmla="*/ 1062 h 1172"/>
              <a:gd name="T24" fmla="*/ 935 w 1045"/>
              <a:gd name="T25" fmla="*/ 1132 h 1172"/>
              <a:gd name="T26" fmla="*/ 0 w 1045"/>
              <a:gd name="T27" fmla="*/ 1132 h 1172"/>
              <a:gd name="T28" fmla="*/ 0 w 1045"/>
              <a:gd name="T29" fmla="*/ 1172 h 1172"/>
              <a:gd name="T30" fmla="*/ 964 w 1045"/>
              <a:gd name="T31" fmla="*/ 1172 h 1172"/>
              <a:gd name="T32" fmla="*/ 1045 w 1045"/>
              <a:gd name="T33" fmla="*/ 1064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45" h="1172">
                <a:moveTo>
                  <a:pt x="1045" y="1064"/>
                </a:moveTo>
                <a:cubicBezTo>
                  <a:pt x="1045" y="336"/>
                  <a:pt x="1045" y="336"/>
                  <a:pt x="1045" y="336"/>
                </a:cubicBezTo>
                <a:cubicBezTo>
                  <a:pt x="1042" y="150"/>
                  <a:pt x="890" y="0"/>
                  <a:pt x="703" y="0"/>
                </a:cubicBezTo>
                <a:cubicBezTo>
                  <a:pt x="515" y="0"/>
                  <a:pt x="361" y="153"/>
                  <a:pt x="361" y="342"/>
                </a:cubicBezTo>
                <a:cubicBezTo>
                  <a:pt x="361" y="531"/>
                  <a:pt x="515" y="684"/>
                  <a:pt x="703" y="684"/>
                </a:cubicBezTo>
                <a:cubicBezTo>
                  <a:pt x="809" y="684"/>
                  <a:pt x="904" y="636"/>
                  <a:pt x="967" y="560"/>
                </a:cubicBezTo>
                <a:cubicBezTo>
                  <a:pt x="912" y="560"/>
                  <a:pt x="912" y="560"/>
                  <a:pt x="912" y="560"/>
                </a:cubicBezTo>
                <a:cubicBezTo>
                  <a:pt x="858" y="612"/>
                  <a:pt x="784" y="644"/>
                  <a:pt x="703" y="644"/>
                </a:cubicBezTo>
                <a:cubicBezTo>
                  <a:pt x="537" y="644"/>
                  <a:pt x="401" y="509"/>
                  <a:pt x="401" y="342"/>
                </a:cubicBezTo>
                <a:cubicBezTo>
                  <a:pt x="401" y="175"/>
                  <a:pt x="537" y="40"/>
                  <a:pt x="703" y="40"/>
                </a:cubicBezTo>
                <a:cubicBezTo>
                  <a:pt x="869" y="40"/>
                  <a:pt x="1004" y="174"/>
                  <a:pt x="1005" y="340"/>
                </a:cubicBezTo>
                <a:cubicBezTo>
                  <a:pt x="1005" y="340"/>
                  <a:pt x="1005" y="1060"/>
                  <a:pt x="1005" y="1062"/>
                </a:cubicBezTo>
                <a:cubicBezTo>
                  <a:pt x="1005" y="1101"/>
                  <a:pt x="974" y="1132"/>
                  <a:pt x="935" y="1132"/>
                </a:cubicBezTo>
                <a:cubicBezTo>
                  <a:pt x="0" y="1132"/>
                  <a:pt x="0" y="1132"/>
                  <a:pt x="0" y="1132"/>
                </a:cubicBezTo>
                <a:cubicBezTo>
                  <a:pt x="0" y="1172"/>
                  <a:pt x="0" y="1172"/>
                  <a:pt x="0" y="1172"/>
                </a:cubicBezTo>
                <a:cubicBezTo>
                  <a:pt x="964" y="1172"/>
                  <a:pt x="964" y="1172"/>
                  <a:pt x="964" y="1172"/>
                </a:cubicBezTo>
                <a:cubicBezTo>
                  <a:pt x="1018" y="1159"/>
                  <a:pt x="1044" y="1115"/>
                  <a:pt x="1045" y="1064"/>
                </a:cubicBezTo>
                <a:close/>
              </a:path>
            </a:pathLst>
          </a:custGeom>
          <a:solidFill>
            <a:srgbClr val="D08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FB5BBAA3-B560-45C4-8774-5DE9E9C0ADD9}"/>
              </a:ext>
            </a:extLst>
          </p:cNvPr>
          <p:cNvSpPr/>
          <p:nvPr/>
        </p:nvSpPr>
        <p:spPr bwMode="auto">
          <a:xfrm>
            <a:off x="5957412" y="3741358"/>
            <a:ext cx="1833937" cy="1579683"/>
          </a:xfrm>
          <a:custGeom>
            <a:avLst/>
            <a:gdLst>
              <a:gd name="T0" fmla="*/ 109 w 1012"/>
              <a:gd name="T1" fmla="*/ 872 h 872"/>
              <a:gd name="T2" fmla="*/ 1012 w 1012"/>
              <a:gd name="T3" fmla="*/ 872 h 872"/>
              <a:gd name="T4" fmla="*/ 1012 w 1012"/>
              <a:gd name="T5" fmla="*/ 828 h 872"/>
              <a:gd name="T6" fmla="*/ 110 w 1012"/>
              <a:gd name="T7" fmla="*/ 828 h 872"/>
              <a:gd name="T8" fmla="*/ 44 w 1012"/>
              <a:gd name="T9" fmla="*/ 758 h 872"/>
              <a:gd name="T10" fmla="*/ 40 w 1012"/>
              <a:gd name="T11" fmla="*/ 242 h 872"/>
              <a:gd name="T12" fmla="*/ 242 w 1012"/>
              <a:gd name="T13" fmla="*/ 40 h 872"/>
              <a:gd name="T14" fmla="*/ 444 w 1012"/>
              <a:gd name="T15" fmla="*/ 242 h 872"/>
              <a:gd name="T16" fmla="*/ 242 w 1012"/>
              <a:gd name="T17" fmla="*/ 444 h 872"/>
              <a:gd name="T18" fmla="*/ 95 w 1012"/>
              <a:gd name="T19" fmla="*/ 380 h 872"/>
              <a:gd name="T20" fmla="*/ 44 w 1012"/>
              <a:gd name="T21" fmla="*/ 380 h 872"/>
              <a:gd name="T22" fmla="*/ 242 w 1012"/>
              <a:gd name="T23" fmla="*/ 484 h 872"/>
              <a:gd name="T24" fmla="*/ 484 w 1012"/>
              <a:gd name="T25" fmla="*/ 242 h 872"/>
              <a:gd name="T26" fmla="*/ 242 w 1012"/>
              <a:gd name="T27" fmla="*/ 0 h 872"/>
              <a:gd name="T28" fmla="*/ 0 w 1012"/>
              <a:gd name="T29" fmla="*/ 242 h 872"/>
              <a:gd name="T30" fmla="*/ 0 w 1012"/>
              <a:gd name="T31" fmla="*/ 760 h 872"/>
              <a:gd name="T32" fmla="*/ 109 w 1012"/>
              <a:gd name="T33" fmla="*/ 872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12" h="872">
                <a:moveTo>
                  <a:pt x="109" y="872"/>
                </a:moveTo>
                <a:cubicBezTo>
                  <a:pt x="1012" y="872"/>
                  <a:pt x="1012" y="872"/>
                  <a:pt x="1012" y="872"/>
                </a:cubicBezTo>
                <a:cubicBezTo>
                  <a:pt x="1012" y="828"/>
                  <a:pt x="1012" y="828"/>
                  <a:pt x="1012" y="828"/>
                </a:cubicBezTo>
                <a:cubicBezTo>
                  <a:pt x="110" y="828"/>
                  <a:pt x="110" y="828"/>
                  <a:pt x="110" y="828"/>
                </a:cubicBezTo>
                <a:cubicBezTo>
                  <a:pt x="72" y="828"/>
                  <a:pt x="44" y="797"/>
                  <a:pt x="44" y="758"/>
                </a:cubicBezTo>
                <a:cubicBezTo>
                  <a:pt x="44" y="758"/>
                  <a:pt x="40" y="242"/>
                  <a:pt x="40" y="242"/>
                </a:cubicBezTo>
                <a:cubicBezTo>
                  <a:pt x="40" y="131"/>
                  <a:pt x="131" y="40"/>
                  <a:pt x="242" y="40"/>
                </a:cubicBezTo>
                <a:cubicBezTo>
                  <a:pt x="354" y="40"/>
                  <a:pt x="444" y="131"/>
                  <a:pt x="444" y="242"/>
                </a:cubicBezTo>
                <a:cubicBezTo>
                  <a:pt x="444" y="353"/>
                  <a:pt x="354" y="444"/>
                  <a:pt x="242" y="444"/>
                </a:cubicBezTo>
                <a:cubicBezTo>
                  <a:pt x="184" y="444"/>
                  <a:pt x="132" y="419"/>
                  <a:pt x="95" y="380"/>
                </a:cubicBezTo>
                <a:cubicBezTo>
                  <a:pt x="44" y="380"/>
                  <a:pt x="44" y="380"/>
                  <a:pt x="44" y="380"/>
                </a:cubicBezTo>
                <a:cubicBezTo>
                  <a:pt x="88" y="443"/>
                  <a:pt x="160" y="484"/>
                  <a:pt x="242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ubicBezTo>
                  <a:pt x="109" y="0"/>
                  <a:pt x="0" y="109"/>
                  <a:pt x="0" y="242"/>
                </a:cubicBezTo>
                <a:cubicBezTo>
                  <a:pt x="0" y="760"/>
                  <a:pt x="0" y="760"/>
                  <a:pt x="0" y="760"/>
                </a:cubicBezTo>
                <a:cubicBezTo>
                  <a:pt x="2" y="819"/>
                  <a:pt x="36" y="868"/>
                  <a:pt x="109" y="872"/>
                </a:cubicBezTo>
                <a:close/>
              </a:path>
            </a:pathLst>
          </a:custGeom>
          <a:solidFill>
            <a:srgbClr val="D08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9FD687-FD3C-4ADE-BE87-11D5C4A56A2D}"/>
              </a:ext>
            </a:extLst>
          </p:cNvPr>
          <p:cNvGrpSpPr>
            <a:grpSpLocks noChangeAspect="1"/>
          </p:cNvGrpSpPr>
          <p:nvPr/>
        </p:nvGrpSpPr>
        <p:grpSpPr>
          <a:xfrm>
            <a:off x="5906276" y="1515647"/>
            <a:ext cx="316310" cy="347717"/>
            <a:chOff x="7016751" y="4257675"/>
            <a:chExt cx="447675" cy="492125"/>
          </a:xfrm>
          <a:solidFill>
            <a:srgbClr val="D0827D"/>
          </a:solidFill>
        </p:grpSpPr>
        <p:sp>
          <p:nvSpPr>
            <p:cNvPr id="31" name="Oval 116">
              <a:extLst>
                <a:ext uri="{FF2B5EF4-FFF2-40B4-BE49-F238E27FC236}">
                  <a16:creationId xmlns:a16="http://schemas.microsoft.com/office/drawing/2014/main" id="{5BE0643A-840C-4A0C-B5A6-916DF5843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0726" y="4257675"/>
              <a:ext cx="106363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Oval 117">
              <a:extLst>
                <a:ext uri="{FF2B5EF4-FFF2-40B4-BE49-F238E27FC236}">
                  <a16:creationId xmlns:a16="http://schemas.microsoft.com/office/drawing/2014/main" id="{D28AED98-9330-430F-B913-209B51BEE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351" y="4257675"/>
              <a:ext cx="104775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118">
              <a:extLst>
                <a:ext uri="{FF2B5EF4-FFF2-40B4-BE49-F238E27FC236}">
                  <a16:creationId xmlns:a16="http://schemas.microsoft.com/office/drawing/2014/main" id="{8A82045F-C0A4-49E6-8FEB-910D740F1CC3}"/>
                </a:ext>
              </a:extLst>
            </p:cNvPr>
            <p:cNvSpPr/>
            <p:nvPr/>
          </p:nvSpPr>
          <p:spPr bwMode="auto">
            <a:xfrm>
              <a:off x="7331076" y="4683125"/>
              <a:ext cx="55563" cy="66675"/>
            </a:xfrm>
            <a:custGeom>
              <a:avLst/>
              <a:gdLst>
                <a:gd name="T0" fmla="*/ 0 w 26"/>
                <a:gd name="T1" fmla="*/ 0 h 31"/>
                <a:gd name="T2" fmla="*/ 0 w 26"/>
                <a:gd name="T3" fmla="*/ 18 h 31"/>
                <a:gd name="T4" fmla="*/ 13 w 26"/>
                <a:gd name="T5" fmla="*/ 31 h 31"/>
                <a:gd name="T6" fmla="*/ 13 w 26"/>
                <a:gd name="T7" fmla="*/ 31 h 31"/>
                <a:gd name="T8" fmla="*/ 26 w 26"/>
                <a:gd name="T9" fmla="*/ 18 h 31"/>
                <a:gd name="T10" fmla="*/ 26 w 26"/>
                <a:gd name="T11" fmla="*/ 0 h 31"/>
                <a:gd name="T12" fmla="*/ 0 w 2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5"/>
                    <a:pt x="6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21" y="31"/>
                    <a:pt x="26" y="25"/>
                    <a:pt x="26" y="1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119">
              <a:extLst>
                <a:ext uri="{FF2B5EF4-FFF2-40B4-BE49-F238E27FC236}">
                  <a16:creationId xmlns:a16="http://schemas.microsoft.com/office/drawing/2014/main" id="{C76D5B6A-0489-4620-9EDE-01A6ACE888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6751" y="4360862"/>
              <a:ext cx="447675" cy="388938"/>
            </a:xfrm>
            <a:custGeom>
              <a:avLst/>
              <a:gdLst>
                <a:gd name="T0" fmla="*/ 191 w 209"/>
                <a:gd name="T1" fmla="*/ 93 h 182"/>
                <a:gd name="T2" fmla="*/ 182 w 209"/>
                <a:gd name="T3" fmla="*/ 83 h 182"/>
                <a:gd name="T4" fmla="*/ 182 w 209"/>
                <a:gd name="T5" fmla="*/ 80 h 182"/>
                <a:gd name="T6" fmla="*/ 166 w 209"/>
                <a:gd name="T7" fmla="*/ 15 h 182"/>
                <a:gd name="T8" fmla="*/ 148 w 209"/>
                <a:gd name="T9" fmla="*/ 0 h 182"/>
                <a:gd name="T10" fmla="*/ 148 w 209"/>
                <a:gd name="T11" fmla="*/ 0 h 182"/>
                <a:gd name="T12" fmla="*/ 142 w 209"/>
                <a:gd name="T13" fmla="*/ 1 h 182"/>
                <a:gd name="T14" fmla="*/ 137 w 209"/>
                <a:gd name="T15" fmla="*/ 3 h 182"/>
                <a:gd name="T16" fmla="*/ 124 w 209"/>
                <a:gd name="T17" fmla="*/ 20 h 182"/>
                <a:gd name="T18" fmla="*/ 124 w 209"/>
                <a:gd name="T19" fmla="*/ 21 h 182"/>
                <a:gd name="T20" fmla="*/ 117 w 209"/>
                <a:gd name="T21" fmla="*/ 43 h 182"/>
                <a:gd name="T22" fmla="*/ 90 w 209"/>
                <a:gd name="T23" fmla="*/ 48 h 182"/>
                <a:gd name="T24" fmla="*/ 82 w 209"/>
                <a:gd name="T25" fmla="*/ 53 h 182"/>
                <a:gd name="T26" fmla="*/ 65 w 209"/>
                <a:gd name="T27" fmla="*/ 45 h 182"/>
                <a:gd name="T28" fmla="*/ 58 w 209"/>
                <a:gd name="T29" fmla="*/ 21 h 182"/>
                <a:gd name="T30" fmla="*/ 58 w 209"/>
                <a:gd name="T31" fmla="*/ 20 h 182"/>
                <a:gd name="T32" fmla="*/ 44 w 209"/>
                <a:gd name="T33" fmla="*/ 3 h 182"/>
                <a:gd name="T34" fmla="*/ 39 w 209"/>
                <a:gd name="T35" fmla="*/ 1 h 182"/>
                <a:gd name="T36" fmla="*/ 34 w 209"/>
                <a:gd name="T37" fmla="*/ 0 h 182"/>
                <a:gd name="T38" fmla="*/ 34 w 209"/>
                <a:gd name="T39" fmla="*/ 0 h 182"/>
                <a:gd name="T40" fmla="*/ 13 w 209"/>
                <a:gd name="T41" fmla="*/ 15 h 182"/>
                <a:gd name="T42" fmla="*/ 1 w 209"/>
                <a:gd name="T43" fmla="*/ 69 h 182"/>
                <a:gd name="T44" fmla="*/ 8 w 209"/>
                <a:gd name="T45" fmla="*/ 86 h 182"/>
                <a:gd name="T46" fmla="*/ 8 w 209"/>
                <a:gd name="T47" fmla="*/ 169 h 182"/>
                <a:gd name="T48" fmla="*/ 21 w 209"/>
                <a:gd name="T49" fmla="*/ 182 h 182"/>
                <a:gd name="T50" fmla="*/ 34 w 209"/>
                <a:gd name="T51" fmla="*/ 169 h 182"/>
                <a:gd name="T52" fmla="*/ 34 w 209"/>
                <a:gd name="T53" fmla="*/ 91 h 182"/>
                <a:gd name="T54" fmla="*/ 46 w 209"/>
                <a:gd name="T55" fmla="*/ 78 h 182"/>
                <a:gd name="T56" fmla="*/ 50 w 209"/>
                <a:gd name="T57" fmla="*/ 58 h 182"/>
                <a:gd name="T58" fmla="*/ 89 w 209"/>
                <a:gd name="T59" fmla="*/ 73 h 182"/>
                <a:gd name="T60" fmla="*/ 90 w 209"/>
                <a:gd name="T61" fmla="*/ 73 h 182"/>
                <a:gd name="T62" fmla="*/ 99 w 209"/>
                <a:gd name="T63" fmla="*/ 67 h 182"/>
                <a:gd name="T64" fmla="*/ 131 w 209"/>
                <a:gd name="T65" fmla="*/ 56 h 182"/>
                <a:gd name="T66" fmla="*/ 136 w 209"/>
                <a:gd name="T67" fmla="*/ 78 h 182"/>
                <a:gd name="T68" fmla="*/ 145 w 209"/>
                <a:gd name="T69" fmla="*/ 90 h 182"/>
                <a:gd name="T70" fmla="*/ 151 w 209"/>
                <a:gd name="T71" fmla="*/ 90 h 182"/>
                <a:gd name="T72" fmla="*/ 159 w 209"/>
                <a:gd name="T73" fmla="*/ 81 h 182"/>
                <a:gd name="T74" fmla="*/ 147 w 209"/>
                <a:gd name="T75" fmla="*/ 41 h 182"/>
                <a:gd name="T76" fmla="*/ 150 w 209"/>
                <a:gd name="T77" fmla="*/ 40 h 182"/>
                <a:gd name="T78" fmla="*/ 163 w 209"/>
                <a:gd name="T79" fmla="*/ 83 h 182"/>
                <a:gd name="T80" fmla="*/ 154 w 209"/>
                <a:gd name="T81" fmla="*/ 93 h 182"/>
                <a:gd name="T82" fmla="*/ 135 w 209"/>
                <a:gd name="T83" fmla="*/ 93 h 182"/>
                <a:gd name="T84" fmla="*/ 135 w 209"/>
                <a:gd name="T85" fmla="*/ 147 h 182"/>
                <a:gd name="T86" fmla="*/ 209 w 209"/>
                <a:gd name="T87" fmla="*/ 147 h 182"/>
                <a:gd name="T88" fmla="*/ 209 w 209"/>
                <a:gd name="T89" fmla="*/ 93 h 182"/>
                <a:gd name="T90" fmla="*/ 191 w 209"/>
                <a:gd name="T91" fmla="*/ 93 h 182"/>
                <a:gd name="T92" fmla="*/ 160 w 209"/>
                <a:gd name="T93" fmla="*/ 93 h 182"/>
                <a:gd name="T94" fmla="*/ 165 w 209"/>
                <a:gd name="T95" fmla="*/ 89 h 182"/>
                <a:gd name="T96" fmla="*/ 172 w 209"/>
                <a:gd name="T97" fmla="*/ 92 h 182"/>
                <a:gd name="T98" fmla="*/ 174 w 209"/>
                <a:gd name="T99" fmla="*/ 92 h 182"/>
                <a:gd name="T100" fmla="*/ 179 w 209"/>
                <a:gd name="T101" fmla="*/ 89 h 182"/>
                <a:gd name="T102" fmla="*/ 184 w 209"/>
                <a:gd name="T103" fmla="*/ 93 h 182"/>
                <a:gd name="T104" fmla="*/ 160 w 209"/>
                <a:gd name="T105" fmla="*/ 9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182">
                  <a:moveTo>
                    <a:pt x="191" y="93"/>
                  </a:moveTo>
                  <a:cubicBezTo>
                    <a:pt x="190" y="88"/>
                    <a:pt x="186" y="84"/>
                    <a:pt x="182" y="83"/>
                  </a:cubicBezTo>
                  <a:cubicBezTo>
                    <a:pt x="182" y="82"/>
                    <a:pt x="182" y="81"/>
                    <a:pt x="182" y="80"/>
                  </a:cubicBezTo>
                  <a:cubicBezTo>
                    <a:pt x="181" y="74"/>
                    <a:pt x="166" y="15"/>
                    <a:pt x="166" y="15"/>
                  </a:cubicBezTo>
                  <a:cubicBezTo>
                    <a:pt x="163" y="5"/>
                    <a:pt x="157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5" y="0"/>
                    <a:pt x="142" y="1"/>
                  </a:cubicBezTo>
                  <a:cubicBezTo>
                    <a:pt x="140" y="1"/>
                    <a:pt x="137" y="3"/>
                    <a:pt x="137" y="3"/>
                  </a:cubicBezTo>
                  <a:cubicBezTo>
                    <a:pt x="131" y="6"/>
                    <a:pt x="125" y="12"/>
                    <a:pt x="124" y="20"/>
                  </a:cubicBezTo>
                  <a:cubicBezTo>
                    <a:pt x="124" y="20"/>
                    <a:pt x="124" y="20"/>
                    <a:pt x="124" y="21"/>
                  </a:cubicBezTo>
                  <a:cubicBezTo>
                    <a:pt x="122" y="32"/>
                    <a:pt x="120" y="40"/>
                    <a:pt x="117" y="43"/>
                  </a:cubicBezTo>
                  <a:cubicBezTo>
                    <a:pt x="113" y="47"/>
                    <a:pt x="105" y="48"/>
                    <a:pt x="90" y="48"/>
                  </a:cubicBezTo>
                  <a:cubicBezTo>
                    <a:pt x="86" y="48"/>
                    <a:pt x="83" y="50"/>
                    <a:pt x="82" y="53"/>
                  </a:cubicBezTo>
                  <a:cubicBezTo>
                    <a:pt x="73" y="51"/>
                    <a:pt x="67" y="48"/>
                    <a:pt x="65" y="45"/>
                  </a:cubicBezTo>
                  <a:cubicBezTo>
                    <a:pt x="61" y="41"/>
                    <a:pt x="60" y="33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7" y="12"/>
                    <a:pt x="51" y="6"/>
                    <a:pt x="44" y="3"/>
                  </a:cubicBezTo>
                  <a:cubicBezTo>
                    <a:pt x="44" y="3"/>
                    <a:pt x="42" y="1"/>
                    <a:pt x="39" y="1"/>
                  </a:cubicBezTo>
                  <a:cubicBezTo>
                    <a:pt x="37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5" y="0"/>
                    <a:pt x="15" y="5"/>
                    <a:pt x="13" y="15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6"/>
                    <a:pt x="3" y="82"/>
                    <a:pt x="8" y="86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6"/>
                    <a:pt x="14" y="182"/>
                    <a:pt x="21" y="182"/>
                  </a:cubicBezTo>
                  <a:cubicBezTo>
                    <a:pt x="29" y="182"/>
                    <a:pt x="34" y="176"/>
                    <a:pt x="34" y="169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40" y="89"/>
                    <a:pt x="44" y="85"/>
                    <a:pt x="46" y="7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7" y="66"/>
                    <a:pt x="68" y="70"/>
                    <a:pt x="89" y="73"/>
                  </a:cubicBezTo>
                  <a:cubicBezTo>
                    <a:pt x="89" y="73"/>
                    <a:pt x="90" y="73"/>
                    <a:pt x="90" y="73"/>
                  </a:cubicBezTo>
                  <a:cubicBezTo>
                    <a:pt x="94" y="73"/>
                    <a:pt x="98" y="71"/>
                    <a:pt x="99" y="67"/>
                  </a:cubicBezTo>
                  <a:cubicBezTo>
                    <a:pt x="115" y="66"/>
                    <a:pt x="125" y="63"/>
                    <a:pt x="131" y="56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37" y="84"/>
                    <a:pt x="141" y="88"/>
                    <a:pt x="145" y="90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3" y="86"/>
                    <a:pt x="155" y="83"/>
                    <a:pt x="159" y="81"/>
                  </a:cubicBezTo>
                  <a:cubicBezTo>
                    <a:pt x="156" y="66"/>
                    <a:pt x="151" y="50"/>
                    <a:pt x="147" y="41"/>
                  </a:cubicBezTo>
                  <a:cubicBezTo>
                    <a:pt x="145" y="36"/>
                    <a:pt x="148" y="35"/>
                    <a:pt x="150" y="40"/>
                  </a:cubicBezTo>
                  <a:cubicBezTo>
                    <a:pt x="152" y="45"/>
                    <a:pt x="160" y="68"/>
                    <a:pt x="163" y="83"/>
                  </a:cubicBezTo>
                  <a:cubicBezTo>
                    <a:pt x="158" y="84"/>
                    <a:pt x="155" y="88"/>
                    <a:pt x="154" y="93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09" y="93"/>
                    <a:pt x="209" y="93"/>
                    <a:pt x="209" y="93"/>
                  </a:cubicBezTo>
                  <a:lnTo>
                    <a:pt x="191" y="93"/>
                  </a:lnTo>
                  <a:close/>
                  <a:moveTo>
                    <a:pt x="160" y="93"/>
                  </a:moveTo>
                  <a:cubicBezTo>
                    <a:pt x="161" y="91"/>
                    <a:pt x="163" y="89"/>
                    <a:pt x="165" y="89"/>
                  </a:cubicBezTo>
                  <a:cubicBezTo>
                    <a:pt x="167" y="91"/>
                    <a:pt x="170" y="92"/>
                    <a:pt x="172" y="92"/>
                  </a:cubicBezTo>
                  <a:cubicBezTo>
                    <a:pt x="173" y="92"/>
                    <a:pt x="174" y="92"/>
                    <a:pt x="174" y="92"/>
                  </a:cubicBezTo>
                  <a:cubicBezTo>
                    <a:pt x="176" y="91"/>
                    <a:pt x="178" y="90"/>
                    <a:pt x="179" y="89"/>
                  </a:cubicBezTo>
                  <a:cubicBezTo>
                    <a:pt x="182" y="89"/>
                    <a:pt x="183" y="91"/>
                    <a:pt x="184" y="93"/>
                  </a:cubicBezTo>
                  <a:lnTo>
                    <a:pt x="16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E770C6B4-2357-47B9-A6DC-40885ACF065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7438" y="3628885"/>
            <a:ext cx="379571" cy="380491"/>
          </a:xfrm>
          <a:custGeom>
            <a:avLst/>
            <a:gdLst>
              <a:gd name="T0" fmla="*/ 966 w 1254"/>
              <a:gd name="T1" fmla="*/ 496 h 1257"/>
              <a:gd name="T2" fmla="*/ 967 w 1254"/>
              <a:gd name="T3" fmla="*/ 496 h 1257"/>
              <a:gd name="T4" fmla="*/ 969 w 1254"/>
              <a:gd name="T5" fmla="*/ 496 h 1257"/>
              <a:gd name="T6" fmla="*/ 971 w 1254"/>
              <a:gd name="T7" fmla="*/ 496 h 1257"/>
              <a:gd name="T8" fmla="*/ 973 w 1254"/>
              <a:gd name="T9" fmla="*/ 495 h 1257"/>
              <a:gd name="T10" fmla="*/ 974 w 1254"/>
              <a:gd name="T11" fmla="*/ 495 h 1257"/>
              <a:gd name="T12" fmla="*/ 976 w 1254"/>
              <a:gd name="T13" fmla="*/ 494 h 1257"/>
              <a:gd name="T14" fmla="*/ 977 w 1254"/>
              <a:gd name="T15" fmla="*/ 494 h 1257"/>
              <a:gd name="T16" fmla="*/ 979 w 1254"/>
              <a:gd name="T17" fmla="*/ 493 h 1257"/>
              <a:gd name="T18" fmla="*/ 980 w 1254"/>
              <a:gd name="T19" fmla="*/ 492 h 1257"/>
              <a:gd name="T20" fmla="*/ 982 w 1254"/>
              <a:gd name="T21" fmla="*/ 491 h 1257"/>
              <a:gd name="T22" fmla="*/ 983 w 1254"/>
              <a:gd name="T23" fmla="*/ 490 h 1257"/>
              <a:gd name="T24" fmla="*/ 985 w 1254"/>
              <a:gd name="T25" fmla="*/ 489 h 1257"/>
              <a:gd name="T26" fmla="*/ 986 w 1254"/>
              <a:gd name="T27" fmla="*/ 488 h 1257"/>
              <a:gd name="T28" fmla="*/ 987 w 1254"/>
              <a:gd name="T29" fmla="*/ 487 h 1257"/>
              <a:gd name="T30" fmla="*/ 988 w 1254"/>
              <a:gd name="T31" fmla="*/ 486 h 1257"/>
              <a:gd name="T32" fmla="*/ 990 w 1254"/>
              <a:gd name="T33" fmla="*/ 485 h 1257"/>
              <a:gd name="T34" fmla="*/ 991 w 1254"/>
              <a:gd name="T35" fmla="*/ 484 h 1257"/>
              <a:gd name="T36" fmla="*/ 999 w 1254"/>
              <a:gd name="T37" fmla="*/ 35 h 1257"/>
              <a:gd name="T38" fmla="*/ 171 w 1254"/>
              <a:gd name="T39" fmla="*/ 0 h 1257"/>
              <a:gd name="T40" fmla="*/ 137 w 1254"/>
              <a:gd name="T41" fmla="*/ 462 h 1257"/>
              <a:gd name="T42" fmla="*/ 148 w 1254"/>
              <a:gd name="T43" fmla="*/ 487 h 1257"/>
              <a:gd name="T44" fmla="*/ 149 w 1254"/>
              <a:gd name="T45" fmla="*/ 489 h 1257"/>
              <a:gd name="T46" fmla="*/ 151 w 1254"/>
              <a:gd name="T47" fmla="*/ 490 h 1257"/>
              <a:gd name="T48" fmla="*/ 152 w 1254"/>
              <a:gd name="T49" fmla="*/ 491 h 1257"/>
              <a:gd name="T50" fmla="*/ 154 w 1254"/>
              <a:gd name="T51" fmla="*/ 492 h 1257"/>
              <a:gd name="T52" fmla="*/ 155 w 1254"/>
              <a:gd name="T53" fmla="*/ 492 h 1257"/>
              <a:gd name="T54" fmla="*/ 157 w 1254"/>
              <a:gd name="T55" fmla="*/ 493 h 1257"/>
              <a:gd name="T56" fmla="*/ 159 w 1254"/>
              <a:gd name="T57" fmla="*/ 494 h 1257"/>
              <a:gd name="T58" fmla="*/ 160 w 1254"/>
              <a:gd name="T59" fmla="*/ 495 h 1257"/>
              <a:gd name="T60" fmla="*/ 162 w 1254"/>
              <a:gd name="T61" fmla="*/ 495 h 1257"/>
              <a:gd name="T62" fmla="*/ 164 w 1254"/>
              <a:gd name="T63" fmla="*/ 495 h 1257"/>
              <a:gd name="T64" fmla="*/ 165 w 1254"/>
              <a:gd name="T65" fmla="*/ 496 h 1257"/>
              <a:gd name="T66" fmla="*/ 167 w 1254"/>
              <a:gd name="T67" fmla="*/ 496 h 1257"/>
              <a:gd name="T68" fmla="*/ 299 w 1254"/>
              <a:gd name="T69" fmla="*/ 496 h 1257"/>
              <a:gd name="T70" fmla="*/ 436 w 1254"/>
              <a:gd name="T71" fmla="*/ 496 h 1257"/>
              <a:gd name="T72" fmla="*/ 965 w 1254"/>
              <a:gd name="T73" fmla="*/ 496 h 1257"/>
              <a:gd name="T74" fmla="*/ 351 w 1254"/>
              <a:gd name="T75" fmla="*/ 236 h 1257"/>
              <a:gd name="T76" fmla="*/ 439 w 1254"/>
              <a:gd name="T77" fmla="*/ 236 h 1257"/>
              <a:gd name="T78" fmla="*/ 513 w 1254"/>
              <a:gd name="T79" fmla="*/ 280 h 1257"/>
              <a:gd name="T80" fmla="*/ 513 w 1254"/>
              <a:gd name="T81" fmla="*/ 192 h 1257"/>
              <a:gd name="T82" fmla="*/ 513 w 1254"/>
              <a:gd name="T83" fmla="*/ 280 h 1257"/>
              <a:gd name="T84" fmla="*/ 586 w 1254"/>
              <a:gd name="T85" fmla="*/ 236 h 1257"/>
              <a:gd name="T86" fmla="*/ 674 w 1254"/>
              <a:gd name="T87" fmla="*/ 236 h 1257"/>
              <a:gd name="T88" fmla="*/ 748 w 1254"/>
              <a:gd name="T89" fmla="*/ 280 h 1257"/>
              <a:gd name="T90" fmla="*/ 748 w 1254"/>
              <a:gd name="T91" fmla="*/ 192 h 1257"/>
              <a:gd name="T92" fmla="*/ 748 w 1254"/>
              <a:gd name="T93" fmla="*/ 280 h 1257"/>
              <a:gd name="T94" fmla="*/ 250 w 1254"/>
              <a:gd name="T95" fmla="*/ 880 h 1257"/>
              <a:gd name="T96" fmla="*/ 245 w 1254"/>
              <a:gd name="T97" fmla="*/ 648 h 1257"/>
              <a:gd name="T98" fmla="*/ 118 w 1254"/>
              <a:gd name="T99" fmla="*/ 648 h 1257"/>
              <a:gd name="T100" fmla="*/ 113 w 1254"/>
              <a:gd name="T101" fmla="*/ 880 h 1257"/>
              <a:gd name="T102" fmla="*/ 0 w 1254"/>
              <a:gd name="T103" fmla="*/ 949 h 1257"/>
              <a:gd name="T104" fmla="*/ 362 w 1254"/>
              <a:gd name="T105" fmla="*/ 1257 h 1257"/>
              <a:gd name="T106" fmla="*/ 293 w 1254"/>
              <a:gd name="T107" fmla="*/ 880 h 1257"/>
              <a:gd name="T108" fmla="*/ 1142 w 1254"/>
              <a:gd name="T109" fmla="*/ 880 h 1257"/>
              <a:gd name="T110" fmla="*/ 1136 w 1254"/>
              <a:gd name="T111" fmla="*/ 648 h 1257"/>
              <a:gd name="T112" fmla="*/ 1009 w 1254"/>
              <a:gd name="T113" fmla="*/ 648 h 1257"/>
              <a:gd name="T114" fmla="*/ 1004 w 1254"/>
              <a:gd name="T115" fmla="*/ 880 h 1257"/>
              <a:gd name="T116" fmla="*/ 892 w 1254"/>
              <a:gd name="T117" fmla="*/ 949 h 1257"/>
              <a:gd name="T118" fmla="*/ 1254 w 1254"/>
              <a:gd name="T119" fmla="*/ 1257 h 1257"/>
              <a:gd name="T120" fmla="*/ 1185 w 1254"/>
              <a:gd name="T121" fmla="*/ 880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4" h="1257">
                <a:moveTo>
                  <a:pt x="965" y="496"/>
                </a:moveTo>
                <a:cubicBezTo>
                  <a:pt x="966" y="496"/>
                  <a:pt x="966" y="496"/>
                  <a:pt x="966" y="496"/>
                </a:cubicBezTo>
                <a:cubicBezTo>
                  <a:pt x="966" y="496"/>
                  <a:pt x="966" y="496"/>
                  <a:pt x="966" y="496"/>
                </a:cubicBezTo>
                <a:cubicBezTo>
                  <a:pt x="967" y="496"/>
                  <a:pt x="967" y="496"/>
                  <a:pt x="967" y="496"/>
                </a:cubicBezTo>
                <a:cubicBezTo>
                  <a:pt x="968" y="496"/>
                  <a:pt x="968" y="496"/>
                  <a:pt x="968" y="496"/>
                </a:cubicBezTo>
                <a:cubicBezTo>
                  <a:pt x="969" y="496"/>
                  <a:pt x="969" y="496"/>
                  <a:pt x="969" y="496"/>
                </a:cubicBezTo>
                <a:cubicBezTo>
                  <a:pt x="970" y="496"/>
                  <a:pt x="970" y="496"/>
                  <a:pt x="970" y="496"/>
                </a:cubicBezTo>
                <a:cubicBezTo>
                  <a:pt x="971" y="496"/>
                  <a:pt x="971" y="496"/>
                  <a:pt x="971" y="496"/>
                </a:cubicBezTo>
                <a:cubicBezTo>
                  <a:pt x="972" y="496"/>
                  <a:pt x="972" y="496"/>
                  <a:pt x="972" y="496"/>
                </a:cubicBezTo>
                <a:cubicBezTo>
                  <a:pt x="973" y="495"/>
                  <a:pt x="973" y="495"/>
                  <a:pt x="973" y="495"/>
                </a:cubicBezTo>
                <a:cubicBezTo>
                  <a:pt x="973" y="495"/>
                  <a:pt x="973" y="495"/>
                  <a:pt x="973" y="495"/>
                </a:cubicBezTo>
                <a:cubicBezTo>
                  <a:pt x="974" y="495"/>
                  <a:pt x="974" y="495"/>
                  <a:pt x="974" y="495"/>
                </a:cubicBezTo>
                <a:cubicBezTo>
                  <a:pt x="975" y="495"/>
                  <a:pt x="975" y="495"/>
                  <a:pt x="975" y="495"/>
                </a:cubicBezTo>
                <a:cubicBezTo>
                  <a:pt x="976" y="494"/>
                  <a:pt x="976" y="494"/>
                  <a:pt x="976" y="494"/>
                </a:cubicBezTo>
                <a:cubicBezTo>
                  <a:pt x="976" y="494"/>
                  <a:pt x="976" y="494"/>
                  <a:pt x="976" y="494"/>
                </a:cubicBezTo>
                <a:cubicBezTo>
                  <a:pt x="977" y="494"/>
                  <a:pt x="977" y="494"/>
                  <a:pt x="977" y="494"/>
                </a:cubicBezTo>
                <a:cubicBezTo>
                  <a:pt x="978" y="493"/>
                  <a:pt x="978" y="493"/>
                  <a:pt x="978" y="493"/>
                </a:cubicBezTo>
                <a:cubicBezTo>
                  <a:pt x="979" y="493"/>
                  <a:pt x="979" y="493"/>
                  <a:pt x="979" y="493"/>
                </a:cubicBezTo>
                <a:cubicBezTo>
                  <a:pt x="980" y="493"/>
                  <a:pt x="980" y="493"/>
                  <a:pt x="980" y="493"/>
                </a:cubicBezTo>
                <a:cubicBezTo>
                  <a:pt x="980" y="492"/>
                  <a:pt x="980" y="492"/>
                  <a:pt x="980" y="492"/>
                </a:cubicBezTo>
                <a:cubicBezTo>
                  <a:pt x="981" y="492"/>
                  <a:pt x="981" y="492"/>
                  <a:pt x="981" y="492"/>
                </a:cubicBezTo>
                <a:cubicBezTo>
                  <a:pt x="982" y="491"/>
                  <a:pt x="982" y="491"/>
                  <a:pt x="982" y="491"/>
                </a:cubicBezTo>
                <a:cubicBezTo>
                  <a:pt x="983" y="491"/>
                  <a:pt x="983" y="491"/>
                  <a:pt x="983" y="491"/>
                </a:cubicBezTo>
                <a:cubicBezTo>
                  <a:pt x="983" y="490"/>
                  <a:pt x="983" y="490"/>
                  <a:pt x="983" y="490"/>
                </a:cubicBezTo>
                <a:cubicBezTo>
                  <a:pt x="984" y="490"/>
                  <a:pt x="984" y="490"/>
                  <a:pt x="984" y="490"/>
                </a:cubicBezTo>
                <a:cubicBezTo>
                  <a:pt x="985" y="489"/>
                  <a:pt x="985" y="489"/>
                  <a:pt x="985" y="489"/>
                </a:cubicBezTo>
                <a:cubicBezTo>
                  <a:pt x="986" y="489"/>
                  <a:pt x="986" y="489"/>
                  <a:pt x="986" y="489"/>
                </a:cubicBezTo>
                <a:cubicBezTo>
                  <a:pt x="986" y="488"/>
                  <a:pt x="986" y="488"/>
                  <a:pt x="986" y="488"/>
                </a:cubicBezTo>
                <a:cubicBezTo>
                  <a:pt x="987" y="488"/>
                  <a:pt x="987" y="488"/>
                  <a:pt x="987" y="488"/>
                </a:cubicBezTo>
                <a:cubicBezTo>
                  <a:pt x="987" y="487"/>
                  <a:pt x="987" y="487"/>
                  <a:pt x="987" y="487"/>
                </a:cubicBezTo>
                <a:cubicBezTo>
                  <a:pt x="988" y="486"/>
                  <a:pt x="988" y="486"/>
                  <a:pt x="988" y="486"/>
                </a:cubicBezTo>
                <a:cubicBezTo>
                  <a:pt x="988" y="486"/>
                  <a:pt x="988" y="486"/>
                  <a:pt x="988" y="486"/>
                </a:cubicBezTo>
                <a:cubicBezTo>
                  <a:pt x="989" y="485"/>
                  <a:pt x="989" y="485"/>
                  <a:pt x="989" y="485"/>
                </a:cubicBezTo>
                <a:cubicBezTo>
                  <a:pt x="990" y="485"/>
                  <a:pt x="990" y="485"/>
                  <a:pt x="990" y="485"/>
                </a:cubicBezTo>
                <a:cubicBezTo>
                  <a:pt x="991" y="484"/>
                  <a:pt x="991" y="484"/>
                  <a:pt x="991" y="484"/>
                </a:cubicBezTo>
                <a:cubicBezTo>
                  <a:pt x="991" y="484"/>
                  <a:pt x="991" y="484"/>
                  <a:pt x="991" y="484"/>
                </a:cubicBezTo>
                <a:cubicBezTo>
                  <a:pt x="996" y="478"/>
                  <a:pt x="999" y="470"/>
                  <a:pt x="999" y="462"/>
                </a:cubicBezTo>
                <a:cubicBezTo>
                  <a:pt x="999" y="35"/>
                  <a:pt x="999" y="35"/>
                  <a:pt x="999" y="35"/>
                </a:cubicBezTo>
                <a:cubicBezTo>
                  <a:pt x="999" y="15"/>
                  <a:pt x="983" y="0"/>
                  <a:pt x="964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52" y="0"/>
                  <a:pt x="137" y="15"/>
                  <a:pt x="137" y="35"/>
                </a:cubicBezTo>
                <a:cubicBezTo>
                  <a:pt x="137" y="462"/>
                  <a:pt x="137" y="462"/>
                  <a:pt x="137" y="462"/>
                </a:cubicBezTo>
                <a:cubicBezTo>
                  <a:pt x="137" y="472"/>
                  <a:pt x="141" y="481"/>
                  <a:pt x="148" y="487"/>
                </a:cubicBezTo>
                <a:cubicBezTo>
                  <a:pt x="148" y="487"/>
                  <a:pt x="148" y="487"/>
                  <a:pt x="148" y="487"/>
                </a:cubicBezTo>
                <a:cubicBezTo>
                  <a:pt x="149" y="488"/>
                  <a:pt x="149" y="488"/>
                  <a:pt x="149" y="488"/>
                </a:cubicBezTo>
                <a:cubicBezTo>
                  <a:pt x="149" y="489"/>
                  <a:pt x="149" y="489"/>
                  <a:pt x="149" y="489"/>
                </a:cubicBezTo>
                <a:cubicBezTo>
                  <a:pt x="151" y="489"/>
                  <a:pt x="151" y="489"/>
                  <a:pt x="151" y="489"/>
                </a:cubicBezTo>
                <a:cubicBezTo>
                  <a:pt x="151" y="490"/>
                  <a:pt x="151" y="490"/>
                  <a:pt x="151" y="490"/>
                </a:cubicBezTo>
                <a:cubicBezTo>
                  <a:pt x="152" y="490"/>
                  <a:pt x="152" y="490"/>
                  <a:pt x="152" y="490"/>
                </a:cubicBezTo>
                <a:cubicBezTo>
                  <a:pt x="152" y="491"/>
                  <a:pt x="152" y="491"/>
                  <a:pt x="152" y="491"/>
                </a:cubicBezTo>
                <a:cubicBezTo>
                  <a:pt x="153" y="491"/>
                  <a:pt x="153" y="491"/>
                  <a:pt x="153" y="491"/>
                </a:cubicBezTo>
                <a:cubicBezTo>
                  <a:pt x="154" y="492"/>
                  <a:pt x="154" y="492"/>
                  <a:pt x="154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155" y="492"/>
                  <a:pt x="155" y="492"/>
                  <a:pt x="155" y="492"/>
                </a:cubicBezTo>
                <a:cubicBezTo>
                  <a:pt x="156" y="493"/>
                  <a:pt x="156" y="493"/>
                  <a:pt x="156" y="493"/>
                </a:cubicBezTo>
                <a:cubicBezTo>
                  <a:pt x="157" y="493"/>
                  <a:pt x="157" y="493"/>
                  <a:pt x="157" y="493"/>
                </a:cubicBezTo>
                <a:cubicBezTo>
                  <a:pt x="158" y="494"/>
                  <a:pt x="158" y="494"/>
                  <a:pt x="158" y="494"/>
                </a:cubicBezTo>
                <a:cubicBezTo>
                  <a:pt x="159" y="494"/>
                  <a:pt x="159" y="494"/>
                  <a:pt x="159" y="494"/>
                </a:cubicBezTo>
                <a:cubicBezTo>
                  <a:pt x="160" y="494"/>
                  <a:pt x="160" y="494"/>
                  <a:pt x="160" y="494"/>
                </a:cubicBezTo>
                <a:cubicBezTo>
                  <a:pt x="160" y="495"/>
                  <a:pt x="160" y="495"/>
                  <a:pt x="160" y="495"/>
                </a:cubicBezTo>
                <a:cubicBezTo>
                  <a:pt x="161" y="495"/>
                  <a:pt x="161" y="495"/>
                  <a:pt x="161" y="495"/>
                </a:cubicBezTo>
                <a:cubicBezTo>
                  <a:pt x="162" y="495"/>
                  <a:pt x="162" y="495"/>
                  <a:pt x="162" y="495"/>
                </a:cubicBezTo>
                <a:cubicBezTo>
                  <a:pt x="163" y="495"/>
                  <a:pt x="163" y="495"/>
                  <a:pt x="163" y="495"/>
                </a:cubicBezTo>
                <a:cubicBezTo>
                  <a:pt x="164" y="495"/>
                  <a:pt x="164" y="495"/>
                  <a:pt x="164" y="495"/>
                </a:cubicBezTo>
                <a:cubicBezTo>
                  <a:pt x="164" y="496"/>
                  <a:pt x="164" y="496"/>
                  <a:pt x="164" y="496"/>
                </a:cubicBezTo>
                <a:cubicBezTo>
                  <a:pt x="165" y="496"/>
                  <a:pt x="165" y="496"/>
                  <a:pt x="165" y="496"/>
                </a:cubicBezTo>
                <a:cubicBezTo>
                  <a:pt x="166" y="496"/>
                  <a:pt x="166" y="496"/>
                  <a:pt x="166" y="496"/>
                </a:cubicBezTo>
                <a:cubicBezTo>
                  <a:pt x="167" y="496"/>
                  <a:pt x="167" y="496"/>
                  <a:pt x="167" y="496"/>
                </a:cubicBezTo>
                <a:cubicBezTo>
                  <a:pt x="299" y="496"/>
                  <a:pt x="299" y="496"/>
                  <a:pt x="299" y="496"/>
                </a:cubicBezTo>
                <a:cubicBezTo>
                  <a:pt x="299" y="496"/>
                  <a:pt x="299" y="496"/>
                  <a:pt x="299" y="496"/>
                </a:cubicBezTo>
                <a:cubicBezTo>
                  <a:pt x="436" y="726"/>
                  <a:pt x="436" y="726"/>
                  <a:pt x="436" y="726"/>
                </a:cubicBezTo>
                <a:cubicBezTo>
                  <a:pt x="436" y="496"/>
                  <a:pt x="436" y="496"/>
                  <a:pt x="436" y="496"/>
                </a:cubicBezTo>
                <a:cubicBezTo>
                  <a:pt x="964" y="496"/>
                  <a:pt x="964" y="496"/>
                  <a:pt x="964" y="496"/>
                </a:cubicBezTo>
                <a:lnTo>
                  <a:pt x="965" y="496"/>
                </a:lnTo>
                <a:close/>
                <a:moveTo>
                  <a:pt x="395" y="280"/>
                </a:moveTo>
                <a:cubicBezTo>
                  <a:pt x="371" y="280"/>
                  <a:pt x="351" y="261"/>
                  <a:pt x="351" y="236"/>
                </a:cubicBezTo>
                <a:cubicBezTo>
                  <a:pt x="351" y="212"/>
                  <a:pt x="371" y="192"/>
                  <a:pt x="395" y="192"/>
                </a:cubicBezTo>
                <a:cubicBezTo>
                  <a:pt x="420" y="192"/>
                  <a:pt x="439" y="212"/>
                  <a:pt x="439" y="236"/>
                </a:cubicBezTo>
                <a:cubicBezTo>
                  <a:pt x="439" y="261"/>
                  <a:pt x="420" y="280"/>
                  <a:pt x="395" y="280"/>
                </a:cubicBezTo>
                <a:close/>
                <a:moveTo>
                  <a:pt x="513" y="280"/>
                </a:moveTo>
                <a:cubicBezTo>
                  <a:pt x="488" y="280"/>
                  <a:pt x="469" y="261"/>
                  <a:pt x="469" y="236"/>
                </a:cubicBezTo>
                <a:cubicBezTo>
                  <a:pt x="469" y="212"/>
                  <a:pt x="488" y="192"/>
                  <a:pt x="513" y="192"/>
                </a:cubicBezTo>
                <a:cubicBezTo>
                  <a:pt x="537" y="192"/>
                  <a:pt x="557" y="212"/>
                  <a:pt x="557" y="236"/>
                </a:cubicBezTo>
                <a:cubicBezTo>
                  <a:pt x="557" y="261"/>
                  <a:pt x="537" y="280"/>
                  <a:pt x="513" y="280"/>
                </a:cubicBezTo>
                <a:close/>
                <a:moveTo>
                  <a:pt x="630" y="280"/>
                </a:moveTo>
                <a:cubicBezTo>
                  <a:pt x="606" y="280"/>
                  <a:pt x="586" y="261"/>
                  <a:pt x="586" y="236"/>
                </a:cubicBezTo>
                <a:cubicBezTo>
                  <a:pt x="586" y="212"/>
                  <a:pt x="606" y="192"/>
                  <a:pt x="630" y="192"/>
                </a:cubicBezTo>
                <a:cubicBezTo>
                  <a:pt x="655" y="192"/>
                  <a:pt x="674" y="212"/>
                  <a:pt x="674" y="236"/>
                </a:cubicBezTo>
                <a:cubicBezTo>
                  <a:pt x="674" y="261"/>
                  <a:pt x="655" y="280"/>
                  <a:pt x="630" y="280"/>
                </a:cubicBezTo>
                <a:close/>
                <a:moveTo>
                  <a:pt x="748" y="280"/>
                </a:moveTo>
                <a:cubicBezTo>
                  <a:pt x="724" y="280"/>
                  <a:pt x="704" y="261"/>
                  <a:pt x="704" y="236"/>
                </a:cubicBezTo>
                <a:cubicBezTo>
                  <a:pt x="704" y="212"/>
                  <a:pt x="724" y="192"/>
                  <a:pt x="748" y="192"/>
                </a:cubicBezTo>
                <a:cubicBezTo>
                  <a:pt x="772" y="192"/>
                  <a:pt x="792" y="212"/>
                  <a:pt x="792" y="236"/>
                </a:cubicBezTo>
                <a:cubicBezTo>
                  <a:pt x="792" y="261"/>
                  <a:pt x="772" y="280"/>
                  <a:pt x="748" y="280"/>
                </a:cubicBezTo>
                <a:close/>
                <a:moveTo>
                  <a:pt x="293" y="880"/>
                </a:moveTo>
                <a:cubicBezTo>
                  <a:pt x="250" y="880"/>
                  <a:pt x="250" y="880"/>
                  <a:pt x="250" y="880"/>
                </a:cubicBezTo>
                <a:cubicBezTo>
                  <a:pt x="289" y="856"/>
                  <a:pt x="315" y="814"/>
                  <a:pt x="315" y="765"/>
                </a:cubicBezTo>
                <a:cubicBezTo>
                  <a:pt x="315" y="715"/>
                  <a:pt x="287" y="671"/>
                  <a:pt x="245" y="648"/>
                </a:cubicBezTo>
                <a:cubicBezTo>
                  <a:pt x="226" y="638"/>
                  <a:pt x="204" y="632"/>
                  <a:pt x="181" y="632"/>
                </a:cubicBezTo>
                <a:cubicBezTo>
                  <a:pt x="158" y="632"/>
                  <a:pt x="137" y="638"/>
                  <a:pt x="118" y="648"/>
                </a:cubicBezTo>
                <a:cubicBezTo>
                  <a:pt x="76" y="671"/>
                  <a:pt x="48" y="715"/>
                  <a:pt x="48" y="765"/>
                </a:cubicBezTo>
                <a:cubicBezTo>
                  <a:pt x="48" y="814"/>
                  <a:pt x="74" y="856"/>
                  <a:pt x="113" y="880"/>
                </a:cubicBezTo>
                <a:cubicBezTo>
                  <a:pt x="70" y="880"/>
                  <a:pt x="70" y="880"/>
                  <a:pt x="70" y="880"/>
                </a:cubicBezTo>
                <a:cubicBezTo>
                  <a:pt x="31" y="880"/>
                  <a:pt x="0" y="911"/>
                  <a:pt x="0" y="949"/>
                </a:cubicBezTo>
                <a:cubicBezTo>
                  <a:pt x="0" y="1257"/>
                  <a:pt x="0" y="1257"/>
                  <a:pt x="0" y="1257"/>
                </a:cubicBezTo>
                <a:cubicBezTo>
                  <a:pt x="362" y="1257"/>
                  <a:pt x="362" y="1257"/>
                  <a:pt x="362" y="1257"/>
                </a:cubicBezTo>
                <a:cubicBezTo>
                  <a:pt x="362" y="949"/>
                  <a:pt x="362" y="949"/>
                  <a:pt x="362" y="949"/>
                </a:cubicBezTo>
                <a:cubicBezTo>
                  <a:pt x="362" y="911"/>
                  <a:pt x="331" y="880"/>
                  <a:pt x="293" y="880"/>
                </a:cubicBezTo>
                <a:close/>
                <a:moveTo>
                  <a:pt x="1185" y="880"/>
                </a:moveTo>
                <a:cubicBezTo>
                  <a:pt x="1142" y="880"/>
                  <a:pt x="1142" y="880"/>
                  <a:pt x="1142" y="880"/>
                </a:cubicBezTo>
                <a:cubicBezTo>
                  <a:pt x="1180" y="856"/>
                  <a:pt x="1206" y="814"/>
                  <a:pt x="1206" y="765"/>
                </a:cubicBezTo>
                <a:cubicBezTo>
                  <a:pt x="1206" y="715"/>
                  <a:pt x="1178" y="671"/>
                  <a:pt x="1136" y="648"/>
                </a:cubicBezTo>
                <a:cubicBezTo>
                  <a:pt x="1118" y="638"/>
                  <a:pt x="1096" y="632"/>
                  <a:pt x="1073" y="632"/>
                </a:cubicBezTo>
                <a:cubicBezTo>
                  <a:pt x="1050" y="632"/>
                  <a:pt x="1028" y="638"/>
                  <a:pt x="1009" y="648"/>
                </a:cubicBezTo>
                <a:cubicBezTo>
                  <a:pt x="968" y="671"/>
                  <a:pt x="940" y="715"/>
                  <a:pt x="940" y="765"/>
                </a:cubicBezTo>
                <a:cubicBezTo>
                  <a:pt x="940" y="814"/>
                  <a:pt x="965" y="856"/>
                  <a:pt x="1004" y="880"/>
                </a:cubicBezTo>
                <a:cubicBezTo>
                  <a:pt x="961" y="880"/>
                  <a:pt x="961" y="880"/>
                  <a:pt x="961" y="880"/>
                </a:cubicBezTo>
                <a:cubicBezTo>
                  <a:pt x="923" y="880"/>
                  <a:pt x="892" y="911"/>
                  <a:pt x="892" y="949"/>
                </a:cubicBezTo>
                <a:cubicBezTo>
                  <a:pt x="892" y="1257"/>
                  <a:pt x="892" y="1257"/>
                  <a:pt x="892" y="1257"/>
                </a:cubicBezTo>
                <a:cubicBezTo>
                  <a:pt x="1254" y="1257"/>
                  <a:pt x="1254" y="1257"/>
                  <a:pt x="1254" y="1257"/>
                </a:cubicBezTo>
                <a:cubicBezTo>
                  <a:pt x="1254" y="949"/>
                  <a:pt x="1254" y="949"/>
                  <a:pt x="1254" y="949"/>
                </a:cubicBezTo>
                <a:cubicBezTo>
                  <a:pt x="1254" y="911"/>
                  <a:pt x="1223" y="880"/>
                  <a:pt x="1185" y="880"/>
                </a:cubicBezTo>
                <a:close/>
              </a:path>
            </a:pathLst>
          </a:custGeom>
          <a:solidFill>
            <a:srgbClr val="D08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32F253A-04ED-480F-8E18-78F128BA380E}"/>
              </a:ext>
            </a:extLst>
          </p:cNvPr>
          <p:cNvGrpSpPr>
            <a:grpSpLocks noChangeAspect="1"/>
          </p:cNvGrpSpPr>
          <p:nvPr/>
        </p:nvGrpSpPr>
        <p:grpSpPr>
          <a:xfrm>
            <a:off x="6189071" y="3995185"/>
            <a:ext cx="442833" cy="338700"/>
            <a:chOff x="7778750" y="5083175"/>
            <a:chExt cx="668338" cy="511176"/>
          </a:xfrm>
          <a:solidFill>
            <a:srgbClr val="D0827D"/>
          </a:solidFill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07BF7B8-5E23-46AC-ADE6-FBC192605070}"/>
                </a:ext>
              </a:extLst>
            </p:cNvPr>
            <p:cNvSpPr/>
            <p:nvPr/>
          </p:nvSpPr>
          <p:spPr bwMode="auto">
            <a:xfrm>
              <a:off x="7778750" y="5083175"/>
              <a:ext cx="438150" cy="511175"/>
            </a:xfrm>
            <a:custGeom>
              <a:avLst/>
              <a:gdLst>
                <a:gd name="T0" fmla="*/ 93 w 186"/>
                <a:gd name="T1" fmla="*/ 0 h 217"/>
                <a:gd name="T2" fmla="*/ 59 w 186"/>
                <a:gd name="T3" fmla="*/ 34 h 217"/>
                <a:gd name="T4" fmla="*/ 72 w 186"/>
                <a:gd name="T5" fmla="*/ 60 h 217"/>
                <a:gd name="T6" fmla="*/ 12 w 186"/>
                <a:gd name="T7" fmla="*/ 152 h 217"/>
                <a:gd name="T8" fmla="*/ 19 w 186"/>
                <a:gd name="T9" fmla="*/ 155 h 217"/>
                <a:gd name="T10" fmla="*/ 57 w 186"/>
                <a:gd name="T11" fmla="*/ 121 h 217"/>
                <a:gd name="T12" fmla="*/ 39 w 186"/>
                <a:gd name="T13" fmla="*/ 217 h 217"/>
                <a:gd name="T14" fmla="*/ 70 w 186"/>
                <a:gd name="T15" fmla="*/ 217 h 217"/>
                <a:gd name="T16" fmla="*/ 93 w 186"/>
                <a:gd name="T17" fmla="*/ 177 h 217"/>
                <a:gd name="T18" fmla="*/ 116 w 186"/>
                <a:gd name="T19" fmla="*/ 217 h 217"/>
                <a:gd name="T20" fmla="*/ 146 w 186"/>
                <a:gd name="T21" fmla="*/ 217 h 217"/>
                <a:gd name="T22" fmla="*/ 129 w 186"/>
                <a:gd name="T23" fmla="*/ 121 h 217"/>
                <a:gd name="T24" fmla="*/ 167 w 186"/>
                <a:gd name="T25" fmla="*/ 155 h 217"/>
                <a:gd name="T26" fmla="*/ 174 w 186"/>
                <a:gd name="T27" fmla="*/ 152 h 217"/>
                <a:gd name="T28" fmla="*/ 114 w 186"/>
                <a:gd name="T29" fmla="*/ 60 h 217"/>
                <a:gd name="T30" fmla="*/ 126 w 186"/>
                <a:gd name="T31" fmla="*/ 34 h 217"/>
                <a:gd name="T32" fmla="*/ 93 w 186"/>
                <a:gd name="T3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217">
                  <a:moveTo>
                    <a:pt x="93" y="0"/>
                  </a:moveTo>
                  <a:cubicBezTo>
                    <a:pt x="74" y="0"/>
                    <a:pt x="59" y="15"/>
                    <a:pt x="59" y="34"/>
                  </a:cubicBezTo>
                  <a:cubicBezTo>
                    <a:pt x="59" y="44"/>
                    <a:pt x="64" y="54"/>
                    <a:pt x="72" y="60"/>
                  </a:cubicBezTo>
                  <a:cubicBezTo>
                    <a:pt x="38" y="72"/>
                    <a:pt x="0" y="140"/>
                    <a:pt x="12" y="152"/>
                  </a:cubicBezTo>
                  <a:cubicBezTo>
                    <a:pt x="14" y="154"/>
                    <a:pt x="17" y="155"/>
                    <a:pt x="19" y="155"/>
                  </a:cubicBezTo>
                  <a:cubicBezTo>
                    <a:pt x="30" y="155"/>
                    <a:pt x="45" y="138"/>
                    <a:pt x="57" y="121"/>
                  </a:cubicBezTo>
                  <a:cubicBezTo>
                    <a:pt x="49" y="153"/>
                    <a:pt x="42" y="188"/>
                    <a:pt x="39" y="217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70" y="200"/>
                    <a:pt x="81" y="177"/>
                    <a:pt x="93" y="177"/>
                  </a:cubicBezTo>
                  <a:cubicBezTo>
                    <a:pt x="105" y="177"/>
                    <a:pt x="115" y="200"/>
                    <a:pt x="116" y="217"/>
                  </a:cubicBezTo>
                  <a:cubicBezTo>
                    <a:pt x="146" y="217"/>
                    <a:pt x="146" y="217"/>
                    <a:pt x="146" y="217"/>
                  </a:cubicBezTo>
                  <a:cubicBezTo>
                    <a:pt x="143" y="188"/>
                    <a:pt x="137" y="153"/>
                    <a:pt x="129" y="121"/>
                  </a:cubicBezTo>
                  <a:cubicBezTo>
                    <a:pt x="141" y="138"/>
                    <a:pt x="156" y="155"/>
                    <a:pt x="167" y="155"/>
                  </a:cubicBezTo>
                  <a:cubicBezTo>
                    <a:pt x="169" y="155"/>
                    <a:pt x="171" y="154"/>
                    <a:pt x="174" y="152"/>
                  </a:cubicBezTo>
                  <a:cubicBezTo>
                    <a:pt x="186" y="140"/>
                    <a:pt x="148" y="72"/>
                    <a:pt x="114" y="60"/>
                  </a:cubicBezTo>
                  <a:cubicBezTo>
                    <a:pt x="122" y="54"/>
                    <a:pt x="126" y="44"/>
                    <a:pt x="126" y="34"/>
                  </a:cubicBezTo>
                  <a:cubicBezTo>
                    <a:pt x="126" y="15"/>
                    <a:pt x="111" y="0"/>
                    <a:pt x="9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FB58A40-375E-41DC-962D-FCA055ECB053}"/>
                </a:ext>
              </a:extLst>
            </p:cNvPr>
            <p:cNvSpPr/>
            <p:nvPr/>
          </p:nvSpPr>
          <p:spPr bwMode="auto">
            <a:xfrm>
              <a:off x="8191500" y="5294313"/>
              <a:ext cx="255588" cy="300038"/>
            </a:xfrm>
            <a:custGeom>
              <a:avLst/>
              <a:gdLst>
                <a:gd name="T0" fmla="*/ 55 w 109"/>
                <a:gd name="T1" fmla="*/ 0 h 127"/>
                <a:gd name="T2" fmla="*/ 35 w 109"/>
                <a:gd name="T3" fmla="*/ 19 h 127"/>
                <a:gd name="T4" fmla="*/ 42 w 109"/>
                <a:gd name="T5" fmla="*/ 35 h 127"/>
                <a:gd name="T6" fmla="*/ 7 w 109"/>
                <a:gd name="T7" fmla="*/ 89 h 127"/>
                <a:gd name="T8" fmla="*/ 11 w 109"/>
                <a:gd name="T9" fmla="*/ 91 h 127"/>
                <a:gd name="T10" fmla="*/ 33 w 109"/>
                <a:gd name="T11" fmla="*/ 71 h 127"/>
                <a:gd name="T12" fmla="*/ 23 w 109"/>
                <a:gd name="T13" fmla="*/ 127 h 127"/>
                <a:gd name="T14" fmla="*/ 41 w 109"/>
                <a:gd name="T15" fmla="*/ 127 h 127"/>
                <a:gd name="T16" fmla="*/ 55 w 109"/>
                <a:gd name="T17" fmla="*/ 104 h 127"/>
                <a:gd name="T18" fmla="*/ 68 w 109"/>
                <a:gd name="T19" fmla="*/ 127 h 127"/>
                <a:gd name="T20" fmla="*/ 86 w 109"/>
                <a:gd name="T21" fmla="*/ 127 h 127"/>
                <a:gd name="T22" fmla="*/ 76 w 109"/>
                <a:gd name="T23" fmla="*/ 71 h 127"/>
                <a:gd name="T24" fmla="*/ 98 w 109"/>
                <a:gd name="T25" fmla="*/ 91 h 127"/>
                <a:gd name="T26" fmla="*/ 102 w 109"/>
                <a:gd name="T27" fmla="*/ 89 h 127"/>
                <a:gd name="T28" fmla="*/ 67 w 109"/>
                <a:gd name="T29" fmla="*/ 35 h 127"/>
                <a:gd name="T30" fmla="*/ 74 w 109"/>
                <a:gd name="T31" fmla="*/ 19 h 127"/>
                <a:gd name="T32" fmla="*/ 55 w 109"/>
                <a:gd name="T3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27">
                  <a:moveTo>
                    <a:pt x="55" y="0"/>
                  </a:moveTo>
                  <a:cubicBezTo>
                    <a:pt x="44" y="0"/>
                    <a:pt x="35" y="9"/>
                    <a:pt x="35" y="19"/>
                  </a:cubicBezTo>
                  <a:cubicBezTo>
                    <a:pt x="35" y="26"/>
                    <a:pt x="38" y="31"/>
                    <a:pt x="42" y="35"/>
                  </a:cubicBezTo>
                  <a:cubicBezTo>
                    <a:pt x="22" y="42"/>
                    <a:pt x="0" y="82"/>
                    <a:pt x="7" y="89"/>
                  </a:cubicBezTo>
                  <a:cubicBezTo>
                    <a:pt x="8" y="90"/>
                    <a:pt x="10" y="91"/>
                    <a:pt x="11" y="91"/>
                  </a:cubicBezTo>
                  <a:cubicBezTo>
                    <a:pt x="18" y="91"/>
                    <a:pt x="26" y="80"/>
                    <a:pt x="33" y="71"/>
                  </a:cubicBezTo>
                  <a:cubicBezTo>
                    <a:pt x="29" y="89"/>
                    <a:pt x="25" y="110"/>
                    <a:pt x="23" y="127"/>
                  </a:cubicBezTo>
                  <a:cubicBezTo>
                    <a:pt x="41" y="127"/>
                    <a:pt x="41" y="127"/>
                    <a:pt x="41" y="127"/>
                  </a:cubicBezTo>
                  <a:cubicBezTo>
                    <a:pt x="41" y="117"/>
                    <a:pt x="48" y="104"/>
                    <a:pt x="55" y="104"/>
                  </a:cubicBezTo>
                  <a:cubicBezTo>
                    <a:pt x="61" y="104"/>
                    <a:pt x="68" y="117"/>
                    <a:pt x="68" y="127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84" y="110"/>
                    <a:pt x="80" y="89"/>
                    <a:pt x="76" y="71"/>
                  </a:cubicBezTo>
                  <a:cubicBezTo>
                    <a:pt x="83" y="80"/>
                    <a:pt x="91" y="91"/>
                    <a:pt x="98" y="91"/>
                  </a:cubicBezTo>
                  <a:cubicBezTo>
                    <a:pt x="99" y="91"/>
                    <a:pt x="101" y="90"/>
                    <a:pt x="102" y="89"/>
                  </a:cubicBezTo>
                  <a:cubicBezTo>
                    <a:pt x="109" y="82"/>
                    <a:pt x="87" y="42"/>
                    <a:pt x="67" y="35"/>
                  </a:cubicBezTo>
                  <a:cubicBezTo>
                    <a:pt x="71" y="31"/>
                    <a:pt x="74" y="26"/>
                    <a:pt x="74" y="19"/>
                  </a:cubicBezTo>
                  <a:cubicBezTo>
                    <a:pt x="74" y="9"/>
                    <a:pt x="65" y="0"/>
                    <a:pt x="5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E7F152-1E30-4F17-A7B6-B956031B3103}"/>
              </a:ext>
            </a:extLst>
          </p:cNvPr>
          <p:cNvGrpSpPr>
            <a:grpSpLocks noChangeAspect="1"/>
          </p:cNvGrpSpPr>
          <p:nvPr/>
        </p:nvGrpSpPr>
        <p:grpSpPr>
          <a:xfrm>
            <a:off x="6213212" y="2816723"/>
            <a:ext cx="506096" cy="437504"/>
            <a:chOff x="4456113" y="6981826"/>
            <a:chExt cx="433387" cy="374650"/>
          </a:xfrm>
          <a:solidFill>
            <a:srgbClr val="6C8052"/>
          </a:solidFill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67D1016E-CE62-42D7-9948-52F72B6B14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6113" y="6981826"/>
              <a:ext cx="306387" cy="374650"/>
            </a:xfrm>
            <a:custGeom>
              <a:avLst/>
              <a:gdLst>
                <a:gd name="T0" fmla="*/ 67 w 96"/>
                <a:gd name="T1" fmla="*/ 48 h 119"/>
                <a:gd name="T2" fmla="*/ 76 w 96"/>
                <a:gd name="T3" fmla="*/ 28 h 119"/>
                <a:gd name="T4" fmla="*/ 48 w 96"/>
                <a:gd name="T5" fmla="*/ 0 h 119"/>
                <a:gd name="T6" fmla="*/ 20 w 96"/>
                <a:gd name="T7" fmla="*/ 28 h 119"/>
                <a:gd name="T8" fmla="*/ 29 w 96"/>
                <a:gd name="T9" fmla="*/ 48 h 119"/>
                <a:gd name="T10" fmla="*/ 0 w 96"/>
                <a:gd name="T11" fmla="*/ 92 h 119"/>
                <a:gd name="T12" fmla="*/ 0 w 96"/>
                <a:gd name="T13" fmla="*/ 119 h 119"/>
                <a:gd name="T14" fmla="*/ 96 w 96"/>
                <a:gd name="T15" fmla="*/ 119 h 119"/>
                <a:gd name="T16" fmla="*/ 96 w 96"/>
                <a:gd name="T17" fmla="*/ 92 h 119"/>
                <a:gd name="T18" fmla="*/ 67 w 96"/>
                <a:gd name="T19" fmla="*/ 48 h 119"/>
                <a:gd name="T20" fmla="*/ 27 w 96"/>
                <a:gd name="T21" fmla="*/ 28 h 119"/>
                <a:gd name="T22" fmla="*/ 48 w 96"/>
                <a:gd name="T23" fmla="*/ 8 h 119"/>
                <a:gd name="T24" fmla="*/ 69 w 96"/>
                <a:gd name="T25" fmla="*/ 28 h 119"/>
                <a:gd name="T26" fmla="*/ 59 w 96"/>
                <a:gd name="T27" fmla="*/ 46 h 119"/>
                <a:gd name="T28" fmla="*/ 48 w 96"/>
                <a:gd name="T29" fmla="*/ 49 h 119"/>
                <a:gd name="T30" fmla="*/ 37 w 96"/>
                <a:gd name="T31" fmla="*/ 46 h 119"/>
                <a:gd name="T32" fmla="*/ 27 w 96"/>
                <a:gd name="T33" fmla="*/ 28 h 119"/>
                <a:gd name="T34" fmla="*/ 83 w 96"/>
                <a:gd name="T35" fmla="*/ 107 h 119"/>
                <a:gd name="T36" fmla="*/ 13 w 96"/>
                <a:gd name="T37" fmla="*/ 107 h 119"/>
                <a:gd name="T38" fmla="*/ 13 w 96"/>
                <a:gd name="T39" fmla="*/ 92 h 119"/>
                <a:gd name="T40" fmla="*/ 48 w 96"/>
                <a:gd name="T41" fmla="*/ 57 h 119"/>
                <a:gd name="T42" fmla="*/ 83 w 96"/>
                <a:gd name="T43" fmla="*/ 92 h 119"/>
                <a:gd name="T44" fmla="*/ 83 w 96"/>
                <a:gd name="T45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19">
                  <a:moveTo>
                    <a:pt x="67" y="48"/>
                  </a:moveTo>
                  <a:cubicBezTo>
                    <a:pt x="73" y="43"/>
                    <a:pt x="76" y="36"/>
                    <a:pt x="76" y="28"/>
                  </a:cubicBezTo>
                  <a:cubicBezTo>
                    <a:pt x="76" y="13"/>
                    <a:pt x="63" y="0"/>
                    <a:pt x="48" y="0"/>
                  </a:cubicBezTo>
                  <a:cubicBezTo>
                    <a:pt x="33" y="0"/>
                    <a:pt x="20" y="13"/>
                    <a:pt x="20" y="28"/>
                  </a:cubicBezTo>
                  <a:cubicBezTo>
                    <a:pt x="20" y="36"/>
                    <a:pt x="24" y="43"/>
                    <a:pt x="29" y="48"/>
                  </a:cubicBezTo>
                  <a:cubicBezTo>
                    <a:pt x="12" y="56"/>
                    <a:pt x="0" y="73"/>
                    <a:pt x="0" y="9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73"/>
                    <a:pt x="84" y="56"/>
                    <a:pt x="67" y="48"/>
                  </a:cubicBezTo>
                  <a:moveTo>
                    <a:pt x="27" y="28"/>
                  </a:moveTo>
                  <a:cubicBezTo>
                    <a:pt x="27" y="17"/>
                    <a:pt x="37" y="8"/>
                    <a:pt x="48" y="8"/>
                  </a:cubicBezTo>
                  <a:cubicBezTo>
                    <a:pt x="59" y="8"/>
                    <a:pt x="69" y="17"/>
                    <a:pt x="69" y="28"/>
                  </a:cubicBezTo>
                  <a:cubicBezTo>
                    <a:pt x="69" y="36"/>
                    <a:pt x="65" y="42"/>
                    <a:pt x="59" y="46"/>
                  </a:cubicBezTo>
                  <a:cubicBezTo>
                    <a:pt x="56" y="48"/>
                    <a:pt x="52" y="49"/>
                    <a:pt x="48" y="49"/>
                  </a:cubicBezTo>
                  <a:cubicBezTo>
                    <a:pt x="44" y="49"/>
                    <a:pt x="40" y="48"/>
                    <a:pt x="37" y="46"/>
                  </a:cubicBezTo>
                  <a:cubicBezTo>
                    <a:pt x="31" y="42"/>
                    <a:pt x="27" y="36"/>
                    <a:pt x="27" y="28"/>
                  </a:cubicBezTo>
                  <a:moveTo>
                    <a:pt x="83" y="107"/>
                  </a:moveTo>
                  <a:cubicBezTo>
                    <a:pt x="13" y="107"/>
                    <a:pt x="13" y="107"/>
                    <a:pt x="13" y="107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3" y="73"/>
                    <a:pt x="29" y="57"/>
                    <a:pt x="48" y="57"/>
                  </a:cubicBezTo>
                  <a:cubicBezTo>
                    <a:pt x="68" y="57"/>
                    <a:pt x="83" y="73"/>
                    <a:pt x="83" y="92"/>
                  </a:cubicBezTo>
                  <a:lnTo>
                    <a:pt x="8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EE2F8C94-C55E-4923-BBAA-87D745ADBC71}"/>
                </a:ext>
              </a:extLst>
            </p:cNvPr>
            <p:cNvSpPr/>
            <p:nvPr/>
          </p:nvSpPr>
          <p:spPr bwMode="auto">
            <a:xfrm>
              <a:off x="4749800" y="6988176"/>
              <a:ext cx="139700" cy="195263"/>
            </a:xfrm>
            <a:custGeom>
              <a:avLst/>
              <a:gdLst>
                <a:gd name="T0" fmla="*/ 22 w 44"/>
                <a:gd name="T1" fmla="*/ 62 h 62"/>
                <a:gd name="T2" fmla="*/ 19 w 44"/>
                <a:gd name="T3" fmla="*/ 58 h 62"/>
                <a:gd name="T4" fmla="*/ 19 w 44"/>
                <a:gd name="T5" fmla="*/ 37 h 62"/>
                <a:gd name="T6" fmla="*/ 22 w 44"/>
                <a:gd name="T7" fmla="*/ 37 h 62"/>
                <a:gd name="T8" fmla="*/ 37 w 44"/>
                <a:gd name="T9" fmla="*/ 22 h 62"/>
                <a:gd name="T10" fmla="*/ 22 w 44"/>
                <a:gd name="T11" fmla="*/ 7 h 62"/>
                <a:gd name="T12" fmla="*/ 8 w 44"/>
                <a:gd name="T13" fmla="*/ 22 h 62"/>
                <a:gd name="T14" fmla="*/ 4 w 44"/>
                <a:gd name="T15" fmla="*/ 26 h 62"/>
                <a:gd name="T16" fmla="*/ 0 w 44"/>
                <a:gd name="T17" fmla="*/ 22 h 62"/>
                <a:gd name="T18" fmla="*/ 22 w 44"/>
                <a:gd name="T19" fmla="*/ 0 h 62"/>
                <a:gd name="T20" fmla="*/ 44 w 44"/>
                <a:gd name="T21" fmla="*/ 22 h 62"/>
                <a:gd name="T22" fmla="*/ 26 w 44"/>
                <a:gd name="T23" fmla="*/ 44 h 62"/>
                <a:gd name="T24" fmla="*/ 26 w 44"/>
                <a:gd name="T25" fmla="*/ 58 h 62"/>
                <a:gd name="T26" fmla="*/ 22 w 44"/>
                <a:gd name="T2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62">
                  <a:moveTo>
                    <a:pt x="22" y="62"/>
                  </a:moveTo>
                  <a:cubicBezTo>
                    <a:pt x="20" y="62"/>
                    <a:pt x="19" y="60"/>
                    <a:pt x="19" y="5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31" y="37"/>
                    <a:pt x="37" y="30"/>
                    <a:pt x="37" y="22"/>
                  </a:cubicBezTo>
                  <a:cubicBezTo>
                    <a:pt x="37" y="14"/>
                    <a:pt x="31" y="7"/>
                    <a:pt x="22" y="7"/>
                  </a:cubicBezTo>
                  <a:cubicBezTo>
                    <a:pt x="14" y="7"/>
                    <a:pt x="8" y="14"/>
                    <a:pt x="8" y="22"/>
                  </a:cubicBezTo>
                  <a:cubicBezTo>
                    <a:pt x="8" y="24"/>
                    <a:pt x="6" y="26"/>
                    <a:pt x="4" y="26"/>
                  </a:cubicBezTo>
                  <a:cubicBezTo>
                    <a:pt x="2" y="26"/>
                    <a:pt x="0" y="2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3"/>
                    <a:pt x="36" y="42"/>
                    <a:pt x="26" y="44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60"/>
                    <a:pt x="24" y="62"/>
                    <a:pt x="22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Oval 29">
              <a:extLst>
                <a:ext uri="{FF2B5EF4-FFF2-40B4-BE49-F238E27FC236}">
                  <a16:creationId xmlns:a16="http://schemas.microsoft.com/office/drawing/2014/main" id="{EEA961DC-7E10-4C41-B253-2AC5FBA1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775" y="7196138"/>
              <a:ext cx="34925" cy="33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F20207E-993B-49A3-B708-E5781A0C3E80}"/>
              </a:ext>
            </a:extLst>
          </p:cNvPr>
          <p:cNvGrpSpPr/>
          <p:nvPr/>
        </p:nvGrpSpPr>
        <p:grpSpPr>
          <a:xfrm>
            <a:off x="4422061" y="1955339"/>
            <a:ext cx="481229" cy="629832"/>
            <a:chOff x="2951163" y="2495550"/>
            <a:chExt cx="1208088" cy="1581150"/>
          </a:xfrm>
          <a:solidFill>
            <a:srgbClr val="6C8052"/>
          </a:solidFill>
        </p:grpSpPr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494A07AC-9BB9-4497-B05B-22D6F1AC3176}"/>
                </a:ext>
              </a:extLst>
            </p:cNvPr>
            <p:cNvSpPr/>
            <p:nvPr/>
          </p:nvSpPr>
          <p:spPr bwMode="auto">
            <a:xfrm>
              <a:off x="2978150" y="2911475"/>
              <a:ext cx="230188" cy="306388"/>
            </a:xfrm>
            <a:custGeom>
              <a:avLst/>
              <a:gdLst>
                <a:gd name="T0" fmla="*/ 69 w 79"/>
                <a:gd name="T1" fmla="*/ 40 h 105"/>
                <a:gd name="T2" fmla="*/ 70 w 79"/>
                <a:gd name="T3" fmla="*/ 3 h 105"/>
                <a:gd name="T4" fmla="*/ 52 w 79"/>
                <a:gd name="T5" fmla="*/ 0 h 105"/>
                <a:gd name="T6" fmla="*/ 0 w 79"/>
                <a:gd name="T7" fmla="*/ 52 h 105"/>
                <a:gd name="T8" fmla="*/ 52 w 79"/>
                <a:gd name="T9" fmla="*/ 105 h 105"/>
                <a:gd name="T10" fmla="*/ 79 w 79"/>
                <a:gd name="T11" fmla="*/ 97 h 105"/>
                <a:gd name="T12" fmla="*/ 69 w 79"/>
                <a:gd name="T1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5">
                  <a:moveTo>
                    <a:pt x="69" y="40"/>
                  </a:moveTo>
                  <a:cubicBezTo>
                    <a:pt x="69" y="25"/>
                    <a:pt x="62" y="15"/>
                    <a:pt x="70" y="3"/>
                  </a:cubicBezTo>
                  <a:cubicBezTo>
                    <a:pt x="65" y="1"/>
                    <a:pt x="59" y="0"/>
                    <a:pt x="52" y="0"/>
                  </a:cubicBezTo>
                  <a:cubicBezTo>
                    <a:pt x="23" y="0"/>
                    <a:pt x="0" y="24"/>
                    <a:pt x="0" y="52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62" y="105"/>
                    <a:pt x="71" y="102"/>
                    <a:pt x="79" y="97"/>
                  </a:cubicBezTo>
                  <a:cubicBezTo>
                    <a:pt x="75" y="84"/>
                    <a:pt x="69" y="6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CC3B2839-45F6-43D6-BF45-08C9F21186B1}"/>
                </a:ext>
              </a:extLst>
            </p:cNvPr>
            <p:cNvSpPr/>
            <p:nvPr/>
          </p:nvSpPr>
          <p:spPr bwMode="auto">
            <a:xfrm>
              <a:off x="3900488" y="2911475"/>
              <a:ext cx="228600" cy="306388"/>
            </a:xfrm>
            <a:custGeom>
              <a:avLst/>
              <a:gdLst>
                <a:gd name="T0" fmla="*/ 10 w 79"/>
                <a:gd name="T1" fmla="*/ 40 h 105"/>
                <a:gd name="T2" fmla="*/ 9 w 79"/>
                <a:gd name="T3" fmla="*/ 3 h 105"/>
                <a:gd name="T4" fmla="*/ 27 w 79"/>
                <a:gd name="T5" fmla="*/ 0 h 105"/>
                <a:gd name="T6" fmla="*/ 79 w 79"/>
                <a:gd name="T7" fmla="*/ 52 h 105"/>
                <a:gd name="T8" fmla="*/ 27 w 79"/>
                <a:gd name="T9" fmla="*/ 105 h 105"/>
                <a:gd name="T10" fmla="*/ 0 w 79"/>
                <a:gd name="T11" fmla="*/ 97 h 105"/>
                <a:gd name="T12" fmla="*/ 10 w 79"/>
                <a:gd name="T13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5">
                  <a:moveTo>
                    <a:pt x="10" y="40"/>
                  </a:moveTo>
                  <a:cubicBezTo>
                    <a:pt x="10" y="25"/>
                    <a:pt x="17" y="15"/>
                    <a:pt x="9" y="3"/>
                  </a:cubicBezTo>
                  <a:cubicBezTo>
                    <a:pt x="15" y="1"/>
                    <a:pt x="21" y="0"/>
                    <a:pt x="27" y="0"/>
                  </a:cubicBezTo>
                  <a:cubicBezTo>
                    <a:pt x="56" y="0"/>
                    <a:pt x="79" y="24"/>
                    <a:pt x="79" y="52"/>
                  </a:cubicBezTo>
                  <a:cubicBezTo>
                    <a:pt x="79" y="81"/>
                    <a:pt x="56" y="105"/>
                    <a:pt x="27" y="105"/>
                  </a:cubicBezTo>
                  <a:cubicBezTo>
                    <a:pt x="17" y="105"/>
                    <a:pt x="8" y="102"/>
                    <a:pt x="0" y="97"/>
                  </a:cubicBezTo>
                  <a:cubicBezTo>
                    <a:pt x="4" y="84"/>
                    <a:pt x="10" y="60"/>
                    <a:pt x="1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D33A4678-3E90-48BB-BD40-D8C825957D5D}"/>
                </a:ext>
              </a:extLst>
            </p:cNvPr>
            <p:cNvSpPr/>
            <p:nvPr/>
          </p:nvSpPr>
          <p:spPr bwMode="auto">
            <a:xfrm>
              <a:off x="3481388" y="3570288"/>
              <a:ext cx="147638" cy="328613"/>
            </a:xfrm>
            <a:custGeom>
              <a:avLst/>
              <a:gdLst>
                <a:gd name="T0" fmla="*/ 25 w 93"/>
                <a:gd name="T1" fmla="*/ 0 h 207"/>
                <a:gd name="T2" fmla="*/ 0 w 93"/>
                <a:gd name="T3" fmla="*/ 145 h 207"/>
                <a:gd name="T4" fmla="*/ 47 w 93"/>
                <a:gd name="T5" fmla="*/ 207 h 207"/>
                <a:gd name="T6" fmla="*/ 93 w 93"/>
                <a:gd name="T7" fmla="*/ 143 h 207"/>
                <a:gd name="T8" fmla="*/ 68 w 93"/>
                <a:gd name="T9" fmla="*/ 0 h 207"/>
                <a:gd name="T10" fmla="*/ 25 w 93"/>
                <a:gd name="T1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07">
                  <a:moveTo>
                    <a:pt x="25" y="0"/>
                  </a:moveTo>
                  <a:lnTo>
                    <a:pt x="0" y="145"/>
                  </a:lnTo>
                  <a:lnTo>
                    <a:pt x="47" y="207"/>
                  </a:lnTo>
                  <a:lnTo>
                    <a:pt x="93" y="143"/>
                  </a:lnTo>
                  <a:lnTo>
                    <a:pt x="68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22E476F7-3DB2-4091-9367-A144A742AC48}"/>
                </a:ext>
              </a:extLst>
            </p:cNvPr>
            <p:cNvSpPr/>
            <p:nvPr/>
          </p:nvSpPr>
          <p:spPr bwMode="auto">
            <a:xfrm>
              <a:off x="3471863" y="3433763"/>
              <a:ext cx="166688" cy="115888"/>
            </a:xfrm>
            <a:custGeom>
              <a:avLst/>
              <a:gdLst>
                <a:gd name="T0" fmla="*/ 21 w 57"/>
                <a:gd name="T1" fmla="*/ 7 h 40"/>
                <a:gd name="T2" fmla="*/ 0 w 57"/>
                <a:gd name="T3" fmla="*/ 5 h 40"/>
                <a:gd name="T4" fmla="*/ 0 w 57"/>
                <a:gd name="T5" fmla="*/ 14 h 40"/>
                <a:gd name="T6" fmla="*/ 1 w 57"/>
                <a:gd name="T7" fmla="*/ 13 h 40"/>
                <a:gd name="T8" fmla="*/ 18 w 57"/>
                <a:gd name="T9" fmla="*/ 40 h 40"/>
                <a:gd name="T10" fmla="*/ 40 w 57"/>
                <a:gd name="T11" fmla="*/ 40 h 40"/>
                <a:gd name="T12" fmla="*/ 56 w 57"/>
                <a:gd name="T13" fmla="*/ 15 h 40"/>
                <a:gd name="T14" fmla="*/ 57 w 57"/>
                <a:gd name="T15" fmla="*/ 0 h 40"/>
                <a:gd name="T16" fmla="*/ 21 w 57"/>
                <a:gd name="T17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0">
                  <a:moveTo>
                    <a:pt x="21" y="7"/>
                  </a:moveTo>
                  <a:cubicBezTo>
                    <a:pt x="14" y="7"/>
                    <a:pt x="7" y="7"/>
                    <a:pt x="0" y="5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0"/>
                    <a:pt x="56" y="5"/>
                    <a:pt x="57" y="0"/>
                  </a:cubicBezTo>
                  <a:cubicBezTo>
                    <a:pt x="46" y="5"/>
                    <a:pt x="34" y="7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48113563-5508-4745-BEEE-385308A3A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0075" y="2582863"/>
              <a:ext cx="827088" cy="827088"/>
            </a:xfrm>
            <a:custGeom>
              <a:avLst/>
              <a:gdLst>
                <a:gd name="T0" fmla="*/ 0 w 284"/>
                <a:gd name="T1" fmla="*/ 142 h 284"/>
                <a:gd name="T2" fmla="*/ 142 w 284"/>
                <a:gd name="T3" fmla="*/ 0 h 284"/>
                <a:gd name="T4" fmla="*/ 142 w 284"/>
                <a:gd name="T5" fmla="*/ 0 h 284"/>
                <a:gd name="T6" fmla="*/ 284 w 284"/>
                <a:gd name="T7" fmla="*/ 142 h 284"/>
                <a:gd name="T8" fmla="*/ 284 w 284"/>
                <a:gd name="T9" fmla="*/ 142 h 284"/>
                <a:gd name="T10" fmla="*/ 142 w 284"/>
                <a:gd name="T11" fmla="*/ 284 h 284"/>
                <a:gd name="T12" fmla="*/ 142 w 284"/>
                <a:gd name="T13" fmla="*/ 284 h 284"/>
                <a:gd name="T14" fmla="*/ 0 w 284"/>
                <a:gd name="T15" fmla="*/ 142 h 284"/>
                <a:gd name="T16" fmla="*/ 25 w 284"/>
                <a:gd name="T17" fmla="*/ 142 h 284"/>
                <a:gd name="T18" fmla="*/ 142 w 284"/>
                <a:gd name="T19" fmla="*/ 260 h 284"/>
                <a:gd name="T20" fmla="*/ 142 w 284"/>
                <a:gd name="T21" fmla="*/ 260 h 284"/>
                <a:gd name="T22" fmla="*/ 260 w 284"/>
                <a:gd name="T23" fmla="*/ 142 h 284"/>
                <a:gd name="T24" fmla="*/ 260 w 284"/>
                <a:gd name="T25" fmla="*/ 142 h 284"/>
                <a:gd name="T26" fmla="*/ 142 w 284"/>
                <a:gd name="T27" fmla="*/ 24 h 284"/>
                <a:gd name="T28" fmla="*/ 142 w 284"/>
                <a:gd name="T29" fmla="*/ 24 h 284"/>
                <a:gd name="T30" fmla="*/ 25 w 284"/>
                <a:gd name="T31" fmla="*/ 142 h 284"/>
                <a:gd name="T32" fmla="*/ 25 w 284"/>
                <a:gd name="T33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84">
                  <a:moveTo>
                    <a:pt x="0" y="142"/>
                  </a:moveTo>
                  <a:cubicBezTo>
                    <a:pt x="0" y="63"/>
                    <a:pt x="64" y="0"/>
                    <a:pt x="14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1" y="0"/>
                    <a:pt x="284" y="63"/>
                    <a:pt x="284" y="142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284" y="220"/>
                    <a:pt x="221" y="284"/>
                    <a:pt x="142" y="284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64" y="284"/>
                    <a:pt x="0" y="220"/>
                    <a:pt x="0" y="142"/>
                  </a:cubicBezTo>
                  <a:close/>
                  <a:moveTo>
                    <a:pt x="25" y="142"/>
                  </a:moveTo>
                  <a:cubicBezTo>
                    <a:pt x="25" y="207"/>
                    <a:pt x="77" y="259"/>
                    <a:pt x="142" y="260"/>
                  </a:cubicBezTo>
                  <a:cubicBezTo>
                    <a:pt x="142" y="260"/>
                    <a:pt x="142" y="260"/>
                    <a:pt x="142" y="260"/>
                  </a:cubicBezTo>
                  <a:cubicBezTo>
                    <a:pt x="207" y="259"/>
                    <a:pt x="260" y="207"/>
                    <a:pt x="260" y="142"/>
                  </a:cubicBezTo>
                  <a:cubicBezTo>
                    <a:pt x="260" y="142"/>
                    <a:pt x="260" y="142"/>
                    <a:pt x="260" y="142"/>
                  </a:cubicBezTo>
                  <a:cubicBezTo>
                    <a:pt x="260" y="77"/>
                    <a:pt x="207" y="24"/>
                    <a:pt x="142" y="24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77" y="24"/>
                    <a:pt x="25" y="77"/>
                    <a:pt x="25" y="142"/>
                  </a:cubicBezTo>
                  <a:cubicBezTo>
                    <a:pt x="25" y="142"/>
                    <a:pt x="25" y="142"/>
                    <a:pt x="25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28C7E01B-425A-4989-8DEB-340855271699}"/>
                </a:ext>
              </a:extLst>
            </p:cNvPr>
            <p:cNvSpPr/>
            <p:nvPr/>
          </p:nvSpPr>
          <p:spPr bwMode="auto">
            <a:xfrm>
              <a:off x="3068638" y="2495550"/>
              <a:ext cx="971550" cy="454025"/>
            </a:xfrm>
            <a:custGeom>
              <a:avLst/>
              <a:gdLst>
                <a:gd name="T0" fmla="*/ 0 w 334"/>
                <a:gd name="T1" fmla="*/ 155 h 156"/>
                <a:gd name="T2" fmla="*/ 167 w 334"/>
                <a:gd name="T3" fmla="*/ 0 h 156"/>
                <a:gd name="T4" fmla="*/ 167 w 334"/>
                <a:gd name="T5" fmla="*/ 0 h 156"/>
                <a:gd name="T6" fmla="*/ 334 w 334"/>
                <a:gd name="T7" fmla="*/ 155 h 156"/>
                <a:gd name="T8" fmla="*/ 334 w 334"/>
                <a:gd name="T9" fmla="*/ 155 h 156"/>
                <a:gd name="T10" fmla="*/ 322 w 334"/>
                <a:gd name="T11" fmla="*/ 155 h 156"/>
                <a:gd name="T12" fmla="*/ 167 w 334"/>
                <a:gd name="T13" fmla="*/ 12 h 156"/>
                <a:gd name="T14" fmla="*/ 167 w 334"/>
                <a:gd name="T15" fmla="*/ 12 h 156"/>
                <a:gd name="T16" fmla="*/ 12 w 334"/>
                <a:gd name="T17" fmla="*/ 156 h 156"/>
                <a:gd name="T18" fmla="*/ 12 w 334"/>
                <a:gd name="T19" fmla="*/ 156 h 156"/>
                <a:gd name="T20" fmla="*/ 0 w 334"/>
                <a:gd name="T21" fmla="*/ 15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156">
                  <a:moveTo>
                    <a:pt x="0" y="155"/>
                  </a:moveTo>
                  <a:cubicBezTo>
                    <a:pt x="7" y="68"/>
                    <a:pt x="79" y="0"/>
                    <a:pt x="167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255" y="0"/>
                    <a:pt x="328" y="68"/>
                    <a:pt x="334" y="155"/>
                  </a:cubicBezTo>
                  <a:cubicBezTo>
                    <a:pt x="334" y="155"/>
                    <a:pt x="334" y="155"/>
                    <a:pt x="334" y="155"/>
                  </a:cubicBezTo>
                  <a:cubicBezTo>
                    <a:pt x="322" y="155"/>
                    <a:pt x="322" y="155"/>
                    <a:pt x="322" y="155"/>
                  </a:cubicBezTo>
                  <a:cubicBezTo>
                    <a:pt x="316" y="75"/>
                    <a:pt x="249" y="12"/>
                    <a:pt x="167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85" y="12"/>
                    <a:pt x="18" y="75"/>
                    <a:pt x="12" y="156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0" y="155"/>
                    <a:pt x="0" y="155"/>
                    <a:pt x="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2395974D-3746-451B-A1BD-84A6426D01D0}"/>
                </a:ext>
              </a:extLst>
            </p:cNvPr>
            <p:cNvSpPr/>
            <p:nvPr/>
          </p:nvSpPr>
          <p:spPr bwMode="auto">
            <a:xfrm>
              <a:off x="2951163" y="3378200"/>
              <a:ext cx="1208088" cy="698500"/>
            </a:xfrm>
            <a:custGeom>
              <a:avLst/>
              <a:gdLst>
                <a:gd name="T0" fmla="*/ 382 w 415"/>
                <a:gd name="T1" fmla="*/ 223 h 240"/>
                <a:gd name="T2" fmla="*/ 326 w 415"/>
                <a:gd name="T3" fmla="*/ 80 h 240"/>
                <a:gd name="T4" fmla="*/ 326 w 415"/>
                <a:gd name="T5" fmla="*/ 80 h 240"/>
                <a:gd name="T6" fmla="*/ 207 w 415"/>
                <a:gd name="T7" fmla="*/ 33 h 240"/>
                <a:gd name="T8" fmla="*/ 207 w 415"/>
                <a:gd name="T9" fmla="*/ 33 h 240"/>
                <a:gd name="T10" fmla="*/ 161 w 415"/>
                <a:gd name="T11" fmla="*/ 39 h 240"/>
                <a:gd name="T12" fmla="*/ 161 w 415"/>
                <a:gd name="T13" fmla="*/ 39 h 240"/>
                <a:gd name="T14" fmla="*/ 60 w 415"/>
                <a:gd name="T15" fmla="*/ 114 h 240"/>
                <a:gd name="T16" fmla="*/ 60 w 415"/>
                <a:gd name="T17" fmla="*/ 114 h 240"/>
                <a:gd name="T18" fmla="*/ 33 w 415"/>
                <a:gd name="T19" fmla="*/ 223 h 240"/>
                <a:gd name="T20" fmla="*/ 33 w 415"/>
                <a:gd name="T21" fmla="*/ 223 h 240"/>
                <a:gd name="T22" fmla="*/ 16 w 415"/>
                <a:gd name="T23" fmla="*/ 240 h 240"/>
                <a:gd name="T24" fmla="*/ 16 w 415"/>
                <a:gd name="T25" fmla="*/ 240 h 240"/>
                <a:gd name="T26" fmla="*/ 0 w 415"/>
                <a:gd name="T27" fmla="*/ 223 h 240"/>
                <a:gd name="T28" fmla="*/ 0 w 415"/>
                <a:gd name="T29" fmla="*/ 223 h 240"/>
                <a:gd name="T30" fmla="*/ 32 w 415"/>
                <a:gd name="T31" fmla="*/ 97 h 240"/>
                <a:gd name="T32" fmla="*/ 32 w 415"/>
                <a:gd name="T33" fmla="*/ 97 h 240"/>
                <a:gd name="T34" fmla="*/ 152 w 415"/>
                <a:gd name="T35" fmla="*/ 8 h 240"/>
                <a:gd name="T36" fmla="*/ 152 w 415"/>
                <a:gd name="T37" fmla="*/ 8 h 240"/>
                <a:gd name="T38" fmla="*/ 207 w 415"/>
                <a:gd name="T39" fmla="*/ 0 h 240"/>
                <a:gd name="T40" fmla="*/ 207 w 415"/>
                <a:gd name="T41" fmla="*/ 0 h 240"/>
                <a:gd name="T42" fmla="*/ 349 w 415"/>
                <a:gd name="T43" fmla="*/ 56 h 240"/>
                <a:gd name="T44" fmla="*/ 349 w 415"/>
                <a:gd name="T45" fmla="*/ 56 h 240"/>
                <a:gd name="T46" fmla="*/ 414 w 415"/>
                <a:gd name="T47" fmla="*/ 223 h 240"/>
                <a:gd name="T48" fmla="*/ 414 w 415"/>
                <a:gd name="T49" fmla="*/ 223 h 240"/>
                <a:gd name="T50" fmla="*/ 398 w 415"/>
                <a:gd name="T51" fmla="*/ 240 h 240"/>
                <a:gd name="T52" fmla="*/ 398 w 415"/>
                <a:gd name="T53" fmla="*/ 240 h 240"/>
                <a:gd name="T54" fmla="*/ 382 w 415"/>
                <a:gd name="T55" fmla="*/ 22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5" h="240">
                  <a:moveTo>
                    <a:pt x="382" y="223"/>
                  </a:moveTo>
                  <a:cubicBezTo>
                    <a:pt x="382" y="167"/>
                    <a:pt x="367" y="118"/>
                    <a:pt x="326" y="80"/>
                  </a:cubicBezTo>
                  <a:cubicBezTo>
                    <a:pt x="326" y="80"/>
                    <a:pt x="326" y="80"/>
                    <a:pt x="326" y="80"/>
                  </a:cubicBezTo>
                  <a:cubicBezTo>
                    <a:pt x="294" y="49"/>
                    <a:pt x="250" y="33"/>
                    <a:pt x="207" y="33"/>
                  </a:cubicBezTo>
                  <a:cubicBezTo>
                    <a:pt x="207" y="33"/>
                    <a:pt x="207" y="33"/>
                    <a:pt x="207" y="33"/>
                  </a:cubicBezTo>
                  <a:cubicBezTo>
                    <a:pt x="191" y="33"/>
                    <a:pt x="176" y="35"/>
                    <a:pt x="161" y="39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19" y="51"/>
                    <a:pt x="83" y="78"/>
                    <a:pt x="60" y="114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39" y="147"/>
                    <a:pt x="33" y="183"/>
                    <a:pt x="33" y="223"/>
                  </a:cubicBezTo>
                  <a:cubicBezTo>
                    <a:pt x="33" y="223"/>
                    <a:pt x="33" y="223"/>
                    <a:pt x="33" y="223"/>
                  </a:cubicBezTo>
                  <a:cubicBezTo>
                    <a:pt x="33" y="232"/>
                    <a:pt x="25" y="240"/>
                    <a:pt x="16" y="240"/>
                  </a:cubicBezTo>
                  <a:cubicBezTo>
                    <a:pt x="16" y="240"/>
                    <a:pt x="16" y="240"/>
                    <a:pt x="16" y="240"/>
                  </a:cubicBezTo>
                  <a:cubicBezTo>
                    <a:pt x="7" y="240"/>
                    <a:pt x="0" y="232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180"/>
                    <a:pt x="7" y="136"/>
                    <a:pt x="32" y="97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59" y="53"/>
                    <a:pt x="102" y="21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70" y="3"/>
                    <a:pt x="188" y="0"/>
                    <a:pt x="207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9" y="0"/>
                    <a:pt x="310" y="20"/>
                    <a:pt x="349" y="56"/>
                  </a:cubicBezTo>
                  <a:cubicBezTo>
                    <a:pt x="349" y="56"/>
                    <a:pt x="349" y="56"/>
                    <a:pt x="349" y="56"/>
                  </a:cubicBezTo>
                  <a:cubicBezTo>
                    <a:pt x="397" y="101"/>
                    <a:pt x="415" y="161"/>
                    <a:pt x="414" y="223"/>
                  </a:cubicBezTo>
                  <a:cubicBezTo>
                    <a:pt x="414" y="223"/>
                    <a:pt x="414" y="223"/>
                    <a:pt x="414" y="223"/>
                  </a:cubicBezTo>
                  <a:cubicBezTo>
                    <a:pt x="414" y="232"/>
                    <a:pt x="407" y="240"/>
                    <a:pt x="398" y="240"/>
                  </a:cubicBezTo>
                  <a:cubicBezTo>
                    <a:pt x="398" y="240"/>
                    <a:pt x="398" y="240"/>
                    <a:pt x="398" y="240"/>
                  </a:cubicBezTo>
                  <a:cubicBezTo>
                    <a:pt x="389" y="240"/>
                    <a:pt x="382" y="232"/>
                    <a:pt x="382" y="2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9592B932-56C8-4448-AC9B-F891DD3C28C6}"/>
                </a:ext>
              </a:extLst>
            </p:cNvPr>
            <p:cNvSpPr/>
            <p:nvPr/>
          </p:nvSpPr>
          <p:spPr bwMode="auto">
            <a:xfrm>
              <a:off x="3446463" y="3189288"/>
              <a:ext cx="165100" cy="88900"/>
            </a:xfrm>
            <a:custGeom>
              <a:avLst/>
              <a:gdLst>
                <a:gd name="T0" fmla="*/ 57 w 57"/>
                <a:gd name="T1" fmla="*/ 15 h 31"/>
                <a:gd name="T2" fmla="*/ 41 w 57"/>
                <a:gd name="T3" fmla="*/ 31 h 31"/>
                <a:gd name="T4" fmla="*/ 16 w 57"/>
                <a:gd name="T5" fmla="*/ 31 h 31"/>
                <a:gd name="T6" fmla="*/ 0 w 57"/>
                <a:gd name="T7" fmla="*/ 15 h 31"/>
                <a:gd name="T8" fmla="*/ 0 w 57"/>
                <a:gd name="T9" fmla="*/ 15 h 31"/>
                <a:gd name="T10" fmla="*/ 16 w 57"/>
                <a:gd name="T11" fmla="*/ 0 h 31"/>
                <a:gd name="T12" fmla="*/ 41 w 57"/>
                <a:gd name="T13" fmla="*/ 0 h 31"/>
                <a:gd name="T14" fmla="*/ 57 w 57"/>
                <a:gd name="T15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31">
                  <a:moveTo>
                    <a:pt x="57" y="15"/>
                  </a:moveTo>
                  <a:cubicBezTo>
                    <a:pt x="57" y="24"/>
                    <a:pt x="50" y="31"/>
                    <a:pt x="41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0" y="0"/>
                    <a:pt x="57" y="7"/>
                    <a:pt x="5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5FBD2DB5-D5D3-490A-8346-9A2D39E90886}"/>
                </a:ext>
              </a:extLst>
            </p:cNvPr>
            <p:cNvSpPr/>
            <p:nvPr/>
          </p:nvSpPr>
          <p:spPr bwMode="auto">
            <a:xfrm>
              <a:off x="3117850" y="3168650"/>
              <a:ext cx="349250" cy="92075"/>
            </a:xfrm>
            <a:custGeom>
              <a:avLst/>
              <a:gdLst>
                <a:gd name="T0" fmla="*/ 34 w 120"/>
                <a:gd name="T1" fmla="*/ 32 h 32"/>
                <a:gd name="T2" fmla="*/ 0 w 120"/>
                <a:gd name="T3" fmla="*/ 2 h 32"/>
                <a:gd name="T4" fmla="*/ 0 w 120"/>
                <a:gd name="T5" fmla="*/ 2 h 32"/>
                <a:gd name="T6" fmla="*/ 12 w 120"/>
                <a:gd name="T7" fmla="*/ 0 h 32"/>
                <a:gd name="T8" fmla="*/ 34 w 120"/>
                <a:gd name="T9" fmla="*/ 20 h 32"/>
                <a:gd name="T10" fmla="*/ 34 w 120"/>
                <a:gd name="T11" fmla="*/ 20 h 32"/>
                <a:gd name="T12" fmla="*/ 120 w 120"/>
                <a:gd name="T13" fmla="*/ 20 h 32"/>
                <a:gd name="T14" fmla="*/ 120 w 120"/>
                <a:gd name="T15" fmla="*/ 20 h 32"/>
                <a:gd name="T16" fmla="*/ 120 w 120"/>
                <a:gd name="T17" fmla="*/ 32 h 32"/>
                <a:gd name="T18" fmla="*/ 34 w 120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32">
                  <a:moveTo>
                    <a:pt x="34" y="32"/>
                  </a:moveTo>
                  <a:cubicBezTo>
                    <a:pt x="16" y="32"/>
                    <a:pt x="2" y="19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11"/>
                    <a:pt x="22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34" y="32"/>
                    <a:pt x="34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" name="TextBox 18">
            <a:extLst>
              <a:ext uri="{FF2B5EF4-FFF2-40B4-BE49-F238E27FC236}">
                <a16:creationId xmlns:a16="http://schemas.microsoft.com/office/drawing/2014/main" id="{47F8BEA3-D511-4827-8569-F0C848FFEC4E}"/>
              </a:ext>
            </a:extLst>
          </p:cNvPr>
          <p:cNvSpPr txBox="1"/>
          <p:nvPr/>
        </p:nvSpPr>
        <p:spPr>
          <a:xfrm>
            <a:off x="7309406" y="1477175"/>
            <a:ext cx="2882169" cy="221599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各种菜谱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我们提供了四种分类，包括达人菜谱、特色菜、独家菜谱、新鲜菜，来满足用户的不同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需求，用户可以根据自己的喜好点击图片，展示的为该菜品制作方法。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AE93BF7A-E39F-4737-87D0-2D8ECA4C071E}"/>
              </a:ext>
            </a:extLst>
          </p:cNvPr>
          <p:cNvSpPr txBox="1"/>
          <p:nvPr/>
        </p:nvSpPr>
        <p:spPr>
          <a:xfrm>
            <a:off x="7339296" y="4082880"/>
            <a:ext cx="2882169" cy="1107996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最热推荐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展示最受欢迎的几个菜的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做法，点击即展示菜品制作方法。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FA8325E4-E94C-46C5-A651-4D71A36D237A}"/>
              </a:ext>
            </a:extLst>
          </p:cNvPr>
          <p:cNvSpPr txBox="1"/>
          <p:nvPr/>
        </p:nvSpPr>
        <p:spPr>
          <a:xfrm>
            <a:off x="801573" y="1579211"/>
            <a:ext cx="2882169" cy="2585323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药品分类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用户可根据自己的情况，在分类中选择适合自己的分类，寻找相关药品，我们给予了常用药的信息介绍，包括药品名称、性状、适应症、用法用量、注意事项，从而给予用户一些建议。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66A38B4B-C1B1-451E-B890-7B12CEAB689A}"/>
              </a:ext>
            </a:extLst>
          </p:cNvPr>
          <p:cNvSpPr txBox="1"/>
          <p:nvPr/>
        </p:nvSpPr>
        <p:spPr>
          <a:xfrm>
            <a:off x="700636" y="4372596"/>
            <a:ext cx="2882169" cy="147732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专科药箱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我们列举了一些常见病症，并给予了一些药物推荐，用户可以在此了解一些有效药。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B3319B-DDD7-4020-A206-C8CE85205E73}"/>
              </a:ext>
            </a:extLst>
          </p:cNvPr>
          <p:cNvSpPr txBox="1"/>
          <p:nvPr/>
        </p:nvSpPr>
        <p:spPr>
          <a:xfrm>
            <a:off x="4202303" y="4718756"/>
            <a:ext cx="108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药箱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BD8D37F-643B-44F8-B79B-57CA3219E2F5}"/>
              </a:ext>
            </a:extLst>
          </p:cNvPr>
          <p:cNvSpPr txBox="1"/>
          <p:nvPr/>
        </p:nvSpPr>
        <p:spPr>
          <a:xfrm>
            <a:off x="6207669" y="4738488"/>
            <a:ext cx="110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0827D"/>
                </a:solidFill>
              </a:rPr>
              <a:t>食谱</a:t>
            </a:r>
          </a:p>
        </p:txBody>
      </p:sp>
    </p:spTree>
    <p:extLst>
      <p:ext uri="{BB962C8B-B14F-4D97-AF65-F5344CB8AC3E}">
        <p14:creationId xmlns:p14="http://schemas.microsoft.com/office/powerpoint/2010/main" val="23536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05BA9E-AB8D-432D-A297-7EE4C496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E83189-E436-4744-81F1-8562140C1A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0916" y="1352409"/>
            <a:ext cx="1535445" cy="1558677"/>
          </a:xfrm>
          <a:prstGeom prst="rect">
            <a:avLst/>
          </a:prstGeom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E11481-0115-457A-AFB7-E8925E2FE4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4347" y="2244414"/>
            <a:ext cx="591177" cy="4084824"/>
          </a:xfrm>
          <a:prstGeom prst="rect">
            <a:avLst/>
          </a:prstGeom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DD64D5-F772-4957-978E-F8AB48143B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0241" y="508883"/>
            <a:ext cx="541525" cy="2109411"/>
          </a:xfrm>
          <a:prstGeom prst="rect">
            <a:avLst/>
          </a:prstGeom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1D1BD90-06E5-4774-A2FE-A53E05D9C5AB}"/>
              </a:ext>
            </a:extLst>
          </p:cNvPr>
          <p:cNvSpPr/>
          <p:nvPr/>
        </p:nvSpPr>
        <p:spPr>
          <a:xfrm>
            <a:off x="5780042" y="1979919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8F6AD5-43D6-4842-8DDD-62A84BFF6CDB}"/>
              </a:ext>
            </a:extLst>
          </p:cNvPr>
          <p:cNvSpPr/>
          <p:nvPr/>
        </p:nvSpPr>
        <p:spPr>
          <a:xfrm>
            <a:off x="6146671" y="2970519"/>
            <a:ext cx="47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540611F-20B1-4C0F-826B-59A9C88F8175}"/>
              </a:ext>
            </a:extLst>
          </p:cNvPr>
          <p:cNvSpPr txBox="1"/>
          <p:nvPr/>
        </p:nvSpPr>
        <p:spPr>
          <a:xfrm>
            <a:off x="5345153" y="3323914"/>
            <a:ext cx="96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健身、养生、疾病、护眼、心理、保健相关知识文章介绍。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34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136847" y="950490"/>
            <a:ext cx="3838950" cy="5529288"/>
            <a:chOff x="2136847" y="950490"/>
            <a:chExt cx="3838950" cy="552928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13A9945-F11A-4BB0-959E-7787CAAC0E33}"/>
                </a:ext>
              </a:extLst>
            </p:cNvPr>
            <p:cNvSpPr/>
            <p:nvPr/>
          </p:nvSpPr>
          <p:spPr>
            <a:xfrm>
              <a:off x="2136847" y="1185193"/>
              <a:ext cx="139822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一些与健身相关的文章，为有健身打算的用户提供一些建议。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2342262-B8BC-4400-B51E-2CC877FC8B56}"/>
                </a:ext>
              </a:extLst>
            </p:cNvPr>
            <p:cNvSpPr/>
            <p:nvPr/>
          </p:nvSpPr>
          <p:spPr>
            <a:xfrm>
              <a:off x="2975363" y="3064251"/>
              <a:ext cx="139822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一些养生方面的文章，为用户提供一些建议。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390602" y="950490"/>
              <a:ext cx="2585195" cy="5250318"/>
              <a:chOff x="2309598" y="428000"/>
              <a:chExt cx="2585195" cy="525031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431119" y="2346365"/>
                <a:ext cx="1463674" cy="1420628"/>
                <a:chOff x="4125477" y="1626486"/>
                <a:chExt cx="1463674" cy="1420628"/>
              </a:xfrm>
            </p:grpSpPr>
            <p:sp>
              <p:nvSpPr>
                <p:cNvPr id="66" name="菱形 65">
                  <a:extLst>
                    <a:ext uri="{FF2B5EF4-FFF2-40B4-BE49-F238E27FC236}">
                      <a16:creationId xmlns:a16="http://schemas.microsoft.com/office/drawing/2014/main" id="{E0299E58-E1A8-4FA9-B8B4-A170B8C89605}"/>
                    </a:ext>
                  </a:extLst>
                </p:cNvPr>
                <p:cNvSpPr/>
                <p:nvPr/>
              </p:nvSpPr>
              <p:spPr>
                <a:xfrm>
                  <a:off x="4125477" y="1626486"/>
                  <a:ext cx="1463674" cy="1420628"/>
                </a:xfrm>
                <a:prstGeom prst="diamond">
                  <a:avLst/>
                </a:prstGeom>
                <a:solidFill>
                  <a:srgbClr val="D0827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pic>
              <p:nvPicPr>
                <p:cNvPr id="2" name="图片 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4345" y="1856771"/>
                  <a:ext cx="514423" cy="514423"/>
                </a:xfrm>
                <a:prstGeom prst="rect">
                  <a:avLst/>
                </a:prstGeom>
              </p:spPr>
            </p:pic>
          </p:grpSp>
          <p:grpSp>
            <p:nvGrpSpPr>
              <p:cNvPr id="9" name="组合 8"/>
              <p:cNvGrpSpPr/>
              <p:nvPr/>
            </p:nvGrpSpPr>
            <p:grpSpPr>
              <a:xfrm>
                <a:off x="2309598" y="4200706"/>
                <a:ext cx="1477612" cy="1477612"/>
                <a:chOff x="6484941" y="1597994"/>
                <a:chExt cx="1477612" cy="1477612"/>
              </a:xfrm>
            </p:grpSpPr>
            <p:sp>
              <p:nvSpPr>
                <p:cNvPr id="70" name="菱形 69">
                  <a:extLst>
                    <a:ext uri="{FF2B5EF4-FFF2-40B4-BE49-F238E27FC236}">
                      <a16:creationId xmlns:a16="http://schemas.microsoft.com/office/drawing/2014/main" id="{594B09E9-D5E1-4D8D-ADEF-7B14F77B58C3}"/>
                    </a:ext>
                  </a:extLst>
                </p:cNvPr>
                <p:cNvSpPr/>
                <p:nvPr/>
              </p:nvSpPr>
              <p:spPr>
                <a:xfrm>
                  <a:off x="6484941" y="1597994"/>
                  <a:ext cx="1477612" cy="1477612"/>
                </a:xfrm>
                <a:prstGeom prst="diamond">
                  <a:avLst/>
                </a:prstGeom>
                <a:solidFill>
                  <a:srgbClr val="6C805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pic>
              <p:nvPicPr>
                <p:cNvPr id="3" name="图片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742" y="1894772"/>
                  <a:ext cx="501285" cy="501285"/>
                </a:xfrm>
                <a:prstGeom prst="rect">
                  <a:avLst/>
                </a:prstGeom>
              </p:spPr>
            </p:pic>
          </p:grpSp>
          <p:grpSp>
            <p:nvGrpSpPr>
              <p:cNvPr id="7" name="组合 6"/>
              <p:cNvGrpSpPr/>
              <p:nvPr/>
            </p:nvGrpSpPr>
            <p:grpSpPr>
              <a:xfrm>
                <a:off x="2454196" y="428000"/>
                <a:ext cx="1419836" cy="1419836"/>
                <a:chOff x="1780963" y="1626882"/>
                <a:chExt cx="1419836" cy="1419836"/>
              </a:xfrm>
            </p:grpSpPr>
            <p:sp>
              <p:nvSpPr>
                <p:cNvPr id="72" name="菱形 71">
                  <a:extLst>
                    <a:ext uri="{FF2B5EF4-FFF2-40B4-BE49-F238E27FC236}">
                      <a16:creationId xmlns:a16="http://schemas.microsoft.com/office/drawing/2014/main" id="{A0E41EAC-F4E4-4B76-B19F-B6CDF302518B}"/>
                    </a:ext>
                  </a:extLst>
                </p:cNvPr>
                <p:cNvSpPr/>
                <p:nvPr/>
              </p:nvSpPr>
              <p:spPr>
                <a:xfrm>
                  <a:off x="1780963" y="1626882"/>
                  <a:ext cx="1419836" cy="1419836"/>
                </a:xfrm>
                <a:prstGeom prst="diamond">
                  <a:avLst/>
                </a:prstGeom>
                <a:solidFill>
                  <a:srgbClr val="6C805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29133" y="1863013"/>
                  <a:ext cx="549254" cy="549254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文本框 16"/>
            <p:cNvSpPr txBox="1"/>
            <p:nvPr/>
          </p:nvSpPr>
          <p:spPr>
            <a:xfrm>
              <a:off x="3949302" y="1743815"/>
              <a:ext cx="67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95000"/>
                    </a:schemeClr>
                  </a:solidFill>
                </a:rPr>
                <a:t>健身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919423" y="3677958"/>
              <a:ext cx="787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养生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31645" y="5521259"/>
              <a:ext cx="74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95000"/>
                    </a:schemeClr>
                  </a:solidFill>
                </a:rPr>
                <a:t>疾病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2342262-B8BC-4400-B51E-2CC877FC8B56}"/>
                </a:ext>
              </a:extLst>
            </p:cNvPr>
            <p:cNvSpPr/>
            <p:nvPr/>
          </p:nvSpPr>
          <p:spPr>
            <a:xfrm>
              <a:off x="2136847" y="4910118"/>
              <a:ext cx="13982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一些疾病方面的文章，为用户提供一些疾病预防以及疾病介绍等。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975797" y="912413"/>
            <a:ext cx="3991328" cy="5402299"/>
            <a:chOff x="5975797" y="912413"/>
            <a:chExt cx="3991328" cy="5402299"/>
          </a:xfrm>
        </p:grpSpPr>
        <p:grpSp>
          <p:nvGrpSpPr>
            <p:cNvPr id="29" name="组合 28"/>
            <p:cNvGrpSpPr/>
            <p:nvPr/>
          </p:nvGrpSpPr>
          <p:grpSpPr>
            <a:xfrm>
              <a:off x="5975797" y="912413"/>
              <a:ext cx="3991328" cy="5402299"/>
              <a:chOff x="6369871" y="938778"/>
              <a:chExt cx="3991328" cy="540229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E224FEA-0F2F-40F7-B284-5BE708CDC7E1}"/>
                  </a:ext>
                </a:extLst>
              </p:cNvPr>
              <p:cNvSpPr/>
              <p:nvPr/>
            </p:nvSpPr>
            <p:spPr>
              <a:xfrm>
                <a:off x="8076637" y="2856872"/>
                <a:ext cx="139822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一些心理方面的文章，为用户提供一些这方面的知识。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7957835-6B44-42B7-A9D1-CA0217174332}"/>
                  </a:ext>
                </a:extLst>
              </p:cNvPr>
              <p:cNvSpPr/>
              <p:nvPr/>
            </p:nvSpPr>
            <p:spPr>
              <a:xfrm>
                <a:off x="8842822" y="1084670"/>
                <a:ext cx="1398228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一些护眼文章，为用户提供一些建议。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6369871" y="938778"/>
                <a:ext cx="2472951" cy="5239043"/>
                <a:chOff x="5544805" y="429266"/>
                <a:chExt cx="2472951" cy="5239043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6457171" y="429266"/>
                  <a:ext cx="1417304" cy="1417304"/>
                  <a:chOff x="8881529" y="1628148"/>
                  <a:chExt cx="1417304" cy="1417304"/>
                </a:xfrm>
              </p:grpSpPr>
              <p:sp>
                <p:nvSpPr>
                  <p:cNvPr id="68" name="菱形 67">
                    <a:extLst>
                      <a:ext uri="{FF2B5EF4-FFF2-40B4-BE49-F238E27FC236}">
                        <a16:creationId xmlns:a16="http://schemas.microsoft.com/office/drawing/2014/main" id="{A303BED0-FE45-408E-BB24-C37FA4B52514}"/>
                      </a:ext>
                    </a:extLst>
                  </p:cNvPr>
                  <p:cNvSpPr/>
                  <p:nvPr/>
                </p:nvSpPr>
                <p:spPr>
                  <a:xfrm>
                    <a:off x="8881529" y="1628148"/>
                    <a:ext cx="1417304" cy="1417304"/>
                  </a:xfrm>
                  <a:prstGeom prst="diamond">
                    <a:avLst/>
                  </a:prstGeom>
                  <a:solidFill>
                    <a:srgbClr val="D0827D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pic>
                <p:nvPicPr>
                  <p:cNvPr id="4" name="图片 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99193" y="1865506"/>
                    <a:ext cx="581976" cy="5819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7" name="菱形 36">
                  <a:extLst>
                    <a:ext uri="{FF2B5EF4-FFF2-40B4-BE49-F238E27FC236}">
                      <a16:creationId xmlns:a16="http://schemas.microsoft.com/office/drawing/2014/main" id="{A0E41EAC-F4E4-4B76-B19F-B6CDF302518B}"/>
                    </a:ext>
                  </a:extLst>
                </p:cNvPr>
                <p:cNvSpPr/>
                <p:nvPr/>
              </p:nvSpPr>
              <p:spPr>
                <a:xfrm>
                  <a:off x="5544805" y="2396134"/>
                  <a:ext cx="1345414" cy="1345414"/>
                </a:xfrm>
                <a:prstGeom prst="diamond">
                  <a:avLst/>
                </a:prstGeom>
                <a:solidFill>
                  <a:srgbClr val="6C805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6565396" y="4215949"/>
                  <a:ext cx="1452360" cy="1452360"/>
                  <a:chOff x="6326269" y="330307"/>
                  <a:chExt cx="1452360" cy="1452360"/>
                </a:xfrm>
              </p:grpSpPr>
              <p:sp>
                <p:nvSpPr>
                  <p:cNvPr id="34" name="菱形 33">
                    <a:extLst>
                      <a:ext uri="{FF2B5EF4-FFF2-40B4-BE49-F238E27FC236}">
                        <a16:creationId xmlns:a16="http://schemas.microsoft.com/office/drawing/2014/main" id="{E0299E58-E1A8-4FA9-B8B4-A170B8C89605}"/>
                      </a:ext>
                    </a:extLst>
                  </p:cNvPr>
                  <p:cNvSpPr/>
                  <p:nvPr/>
                </p:nvSpPr>
                <p:spPr>
                  <a:xfrm>
                    <a:off x="6326269" y="330307"/>
                    <a:ext cx="1452360" cy="1452360"/>
                  </a:xfrm>
                  <a:prstGeom prst="diamond">
                    <a:avLst/>
                  </a:prstGeom>
                  <a:solidFill>
                    <a:srgbClr val="D0827D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pic>
                <p:nvPicPr>
                  <p:cNvPr id="12" name="图片 11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01049" y="644748"/>
                    <a:ext cx="506298" cy="50629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8" name="文本框 17"/>
              <p:cNvSpPr txBox="1"/>
              <p:nvPr/>
            </p:nvSpPr>
            <p:spPr>
              <a:xfrm>
                <a:off x="7673613" y="1742358"/>
                <a:ext cx="646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护眼</a:t>
                </a:r>
                <a:endParaRPr lang="zh-CN" altLang="en-US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704292" y="3647489"/>
                <a:ext cx="828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心理</a:t>
                </a:r>
                <a:endParaRPr lang="zh-CN" altLang="en-US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813726" y="5521259"/>
                <a:ext cx="800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保健</a:t>
                </a:r>
                <a:endParaRPr lang="zh-CN" altLang="en-US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962971" y="5017638"/>
                <a:ext cx="139822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一些与保健相关的文章，为用户提供与保健相关的建议。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144" y="2963281"/>
              <a:ext cx="915334" cy="915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1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1625B4-F9C5-445E-8E22-3914E75EBF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3144E1-2B93-41A1-978C-C3CEC027BE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9434" y="2496457"/>
            <a:ext cx="6375072" cy="436154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40CA85E-0967-482F-93D4-0A6BBFCBE3ED}"/>
              </a:ext>
            </a:extLst>
          </p:cNvPr>
          <p:cNvSpPr/>
          <p:nvPr/>
        </p:nvSpPr>
        <p:spPr>
          <a:xfrm>
            <a:off x="3969659" y="463310"/>
            <a:ext cx="4644570" cy="464457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72F891-1478-43D1-87D3-984842F7DEE0}"/>
              </a:ext>
            </a:extLst>
          </p:cNvPr>
          <p:cNvGrpSpPr/>
          <p:nvPr/>
        </p:nvGrpSpPr>
        <p:grpSpPr>
          <a:xfrm>
            <a:off x="5767358" y="-12054"/>
            <a:ext cx="1335319" cy="2914911"/>
            <a:chOff x="2105027" y="1248393"/>
            <a:chExt cx="1963246" cy="428563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1E9FD4C-8432-49F9-911E-E51B5CC26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8944745">
              <a:off x="2105027" y="1571625"/>
              <a:ext cx="1778852" cy="18057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E1E025D-53B5-4196-916E-8009F8824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83380" y="2605035"/>
              <a:ext cx="684893" cy="29289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408E112-D7AE-4AF1-B40E-F43F7EBE0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06661" y="1248393"/>
              <a:ext cx="627370" cy="1779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E3FCCC3-2307-42A8-BE43-A71A0BA5300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0058" y="4020458"/>
            <a:ext cx="3425371" cy="3628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37ACB0A-0393-4181-A85A-221AB21AFB03}"/>
              </a:ext>
            </a:extLst>
          </p:cNvPr>
          <p:cNvSpPr txBox="1"/>
          <p:nvPr/>
        </p:nvSpPr>
        <p:spPr>
          <a:xfrm>
            <a:off x="4753415" y="2391711"/>
            <a:ext cx="329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A27BFF-8CFD-4EE0-A6F1-38323AAFD071}"/>
              </a:ext>
            </a:extLst>
          </p:cNvPr>
          <p:cNvSpPr txBox="1"/>
          <p:nvPr/>
        </p:nvSpPr>
        <p:spPr>
          <a:xfrm>
            <a:off x="6291944" y="2081885"/>
            <a:ext cx="59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1ED0B02-5611-45D1-919A-0F8026D6A90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9" y="598311"/>
            <a:ext cx="623382" cy="6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05BA9E-AB8D-432D-A297-7EE4C496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5997895-8C34-4AF7-8DFE-CE9DAC1E3B6E}"/>
              </a:ext>
            </a:extLst>
          </p:cNvPr>
          <p:cNvGrpSpPr/>
          <p:nvPr/>
        </p:nvGrpSpPr>
        <p:grpSpPr>
          <a:xfrm>
            <a:off x="1467905" y="978010"/>
            <a:ext cx="1694608" cy="4842344"/>
            <a:chOff x="2105027" y="704934"/>
            <a:chExt cx="1963246" cy="560997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2E83189-E436-4744-81F1-8562140C1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05027" y="1571625"/>
              <a:ext cx="1778852" cy="18057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6E11481-0115-457A-AFB7-E8925E2FE4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83380" y="2605034"/>
              <a:ext cx="684893" cy="370987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3DD64D5-F772-4957-978E-F8AB48143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15830" y="704934"/>
              <a:ext cx="627370" cy="233325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1D1BD90-06E5-4774-A2FE-A53E05D9C5AB}"/>
              </a:ext>
            </a:extLst>
          </p:cNvPr>
          <p:cNvSpPr/>
          <p:nvPr/>
        </p:nvSpPr>
        <p:spPr>
          <a:xfrm>
            <a:off x="1867031" y="2353619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8F6AD5-43D6-4842-8DDD-62A84BFF6CDB}"/>
              </a:ext>
            </a:extLst>
          </p:cNvPr>
          <p:cNvSpPr/>
          <p:nvPr/>
        </p:nvSpPr>
        <p:spPr>
          <a:xfrm>
            <a:off x="2144760" y="3344219"/>
            <a:ext cx="471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登录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1925FBA-F0B5-46B5-AEAF-8E5E1555C53A}"/>
              </a:ext>
            </a:extLst>
          </p:cNvPr>
          <p:cNvGrpSpPr/>
          <p:nvPr/>
        </p:nvGrpSpPr>
        <p:grpSpPr>
          <a:xfrm>
            <a:off x="3470253" y="978011"/>
            <a:ext cx="1694608" cy="4921857"/>
            <a:chOff x="2105027" y="704935"/>
            <a:chExt cx="1963246" cy="5702094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F57AC79-36BB-49D6-B233-7B7456A4E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05027" y="1571625"/>
              <a:ext cx="1778852" cy="18057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4B2B34A-9BDB-4193-86B5-2B07C9240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83380" y="2605035"/>
              <a:ext cx="684893" cy="3801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1AECB35-712F-4691-8B05-D72555D5A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15830" y="704935"/>
              <a:ext cx="627370" cy="233325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645168C2-A591-45BB-9C23-09F7523D9FED}"/>
              </a:ext>
            </a:extLst>
          </p:cNvPr>
          <p:cNvSpPr/>
          <p:nvPr/>
        </p:nvSpPr>
        <p:spPr>
          <a:xfrm>
            <a:off x="3869379" y="2353619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5E9871-3055-430B-B8DD-38354503A8E0}"/>
              </a:ext>
            </a:extLst>
          </p:cNvPr>
          <p:cNvSpPr/>
          <p:nvPr/>
        </p:nvSpPr>
        <p:spPr>
          <a:xfrm>
            <a:off x="4147108" y="3344219"/>
            <a:ext cx="471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心率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672FBE9-28D6-4454-B677-6343D56FB2FF}"/>
              </a:ext>
            </a:extLst>
          </p:cNvPr>
          <p:cNvGrpSpPr/>
          <p:nvPr/>
        </p:nvGrpSpPr>
        <p:grpSpPr>
          <a:xfrm>
            <a:off x="5504170" y="978011"/>
            <a:ext cx="1694608" cy="4842343"/>
            <a:chOff x="2105027" y="704935"/>
            <a:chExt cx="1963246" cy="5609975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2BFDE6E3-D910-4E48-8F85-BD52827F62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05027" y="1571625"/>
              <a:ext cx="1778852" cy="18057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25D1E12-8341-42C4-B53C-DE91BA64A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83380" y="2605035"/>
              <a:ext cx="684893" cy="37098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F17F9611-3481-4760-BE93-551355507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15830" y="704935"/>
              <a:ext cx="627370" cy="233325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377BCCC-98A0-4EFF-8683-B3F837B50A15}"/>
              </a:ext>
            </a:extLst>
          </p:cNvPr>
          <p:cNvSpPr/>
          <p:nvPr/>
        </p:nvSpPr>
        <p:spPr>
          <a:xfrm>
            <a:off x="5903296" y="2353619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90E298A-7741-4393-AEFF-F1471422FC34}"/>
              </a:ext>
            </a:extLst>
          </p:cNvPr>
          <p:cNvSpPr/>
          <p:nvPr/>
        </p:nvSpPr>
        <p:spPr>
          <a:xfrm>
            <a:off x="6181025" y="3344219"/>
            <a:ext cx="471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609D1FE-99F5-41A8-8255-7533D0ED6723}"/>
              </a:ext>
            </a:extLst>
          </p:cNvPr>
          <p:cNvGrpSpPr/>
          <p:nvPr/>
        </p:nvGrpSpPr>
        <p:grpSpPr>
          <a:xfrm>
            <a:off x="7429416" y="978011"/>
            <a:ext cx="1694608" cy="4842343"/>
            <a:chOff x="2105027" y="689696"/>
            <a:chExt cx="1963246" cy="5609975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2F83BF85-8F24-4EFE-8DAE-A98F43054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05027" y="1571625"/>
              <a:ext cx="1778852" cy="18057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C885DF6-29B5-4F8F-A6BC-8BD03AE8B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83380" y="2605035"/>
              <a:ext cx="684893" cy="369463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4CA63ADC-031D-43E5-B147-534B33CE7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15830" y="689696"/>
              <a:ext cx="627370" cy="234849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51AF7BB4-15AB-4387-B4EA-7F92278EAF06}"/>
              </a:ext>
            </a:extLst>
          </p:cNvPr>
          <p:cNvSpPr/>
          <p:nvPr/>
        </p:nvSpPr>
        <p:spPr>
          <a:xfrm>
            <a:off x="7837675" y="2369658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76608DC-D90B-4E06-AACC-CDBC5DD3D403}"/>
              </a:ext>
            </a:extLst>
          </p:cNvPr>
          <p:cNvSpPr/>
          <p:nvPr/>
        </p:nvSpPr>
        <p:spPr>
          <a:xfrm>
            <a:off x="8106271" y="3357373"/>
            <a:ext cx="471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食谱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药箱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16AFEC8-BF34-432A-B8FA-C7BEA2EB9DF0}"/>
              </a:ext>
            </a:extLst>
          </p:cNvPr>
          <p:cNvGrpSpPr/>
          <p:nvPr/>
        </p:nvGrpSpPr>
        <p:grpSpPr>
          <a:xfrm>
            <a:off x="9466110" y="978011"/>
            <a:ext cx="1694608" cy="4842343"/>
            <a:chOff x="2105027" y="654824"/>
            <a:chExt cx="1963246" cy="5609975"/>
          </a:xfrm>
        </p:grpSpPr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882756EE-C619-446B-AEF5-1778C0B15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05027" y="1571625"/>
              <a:ext cx="1778852" cy="18057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A7D8C001-F954-497D-9EB8-5ABCF004C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83380" y="2605035"/>
              <a:ext cx="684893" cy="365976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7C7516BF-1A1B-495A-A2CD-8071E3ECE9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15830" y="654824"/>
              <a:ext cx="627370" cy="238336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AB6B50FA-2E29-4D46-93D5-1307850F7EEA}"/>
              </a:ext>
            </a:extLst>
          </p:cNvPr>
          <p:cNvSpPr/>
          <p:nvPr/>
        </p:nvSpPr>
        <p:spPr>
          <a:xfrm>
            <a:off x="9920284" y="2396873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7E3A87-35AD-4E58-98D2-5FF3DB4F4CE4}"/>
              </a:ext>
            </a:extLst>
          </p:cNvPr>
          <p:cNvSpPr/>
          <p:nvPr/>
        </p:nvSpPr>
        <p:spPr>
          <a:xfrm>
            <a:off x="10157287" y="3495195"/>
            <a:ext cx="4716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6986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6" grpId="0"/>
      <p:bldP spid="27" grpId="0"/>
      <p:bldP spid="46" grpId="0"/>
      <p:bldP spid="47" grpId="0"/>
      <p:bldP spid="53" grpId="0"/>
      <p:bldP spid="54" grpId="0"/>
      <p:bldP spid="43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05BA9E-AB8D-432D-A297-7EE4C496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E83189-E436-4744-81F1-8562140C1A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0916" y="1352409"/>
            <a:ext cx="1535445" cy="1558677"/>
          </a:xfrm>
          <a:prstGeom prst="rect">
            <a:avLst/>
          </a:prstGeom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E11481-0115-457A-AFB7-E8925E2FE4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4347" y="2244414"/>
            <a:ext cx="591177" cy="3607746"/>
          </a:xfrm>
          <a:prstGeom prst="rect">
            <a:avLst/>
          </a:prstGeom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DD64D5-F772-4957-978E-F8AB48143B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0241" y="516835"/>
            <a:ext cx="541525" cy="2101459"/>
          </a:xfrm>
          <a:prstGeom prst="rect">
            <a:avLst/>
          </a:prstGeom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1D1BD90-06E5-4774-A2FE-A53E05D9C5AB}"/>
              </a:ext>
            </a:extLst>
          </p:cNvPr>
          <p:cNvSpPr/>
          <p:nvPr/>
        </p:nvSpPr>
        <p:spPr>
          <a:xfrm>
            <a:off x="5780042" y="1979919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8F6AD5-43D6-4842-8DDD-62A84BFF6CDB}"/>
              </a:ext>
            </a:extLst>
          </p:cNvPr>
          <p:cNvSpPr/>
          <p:nvPr/>
        </p:nvSpPr>
        <p:spPr>
          <a:xfrm>
            <a:off x="6146671" y="2970519"/>
            <a:ext cx="471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540611F-20B1-4C0F-826B-59A9C88F8175}"/>
              </a:ext>
            </a:extLst>
          </p:cNvPr>
          <p:cNvSpPr txBox="1"/>
          <p:nvPr/>
        </p:nvSpPr>
        <p:spPr>
          <a:xfrm>
            <a:off x="5297380" y="3323914"/>
            <a:ext cx="8971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用户使用本软件时，可以注册登录，也可快速登录，也可通过第三方登录。</a:t>
            </a:r>
          </a:p>
        </p:txBody>
      </p:sp>
    </p:spTree>
    <p:extLst>
      <p:ext uri="{BB962C8B-B14F-4D97-AF65-F5344CB8AC3E}">
        <p14:creationId xmlns:p14="http://schemas.microsoft.com/office/powerpoint/2010/main" val="21414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9907FFA-ECFE-4497-9CF2-C30F75FAD962}"/>
              </a:ext>
            </a:extLst>
          </p:cNvPr>
          <p:cNvGrpSpPr/>
          <p:nvPr/>
        </p:nvGrpSpPr>
        <p:grpSpPr>
          <a:xfrm>
            <a:off x="1507800" y="819679"/>
            <a:ext cx="3937325" cy="2506133"/>
            <a:chOff x="2158675" y="620889"/>
            <a:chExt cx="3937325" cy="250613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9E6D125-B14C-491C-A6AD-90E22F9098F0}"/>
                </a:ext>
              </a:extLst>
            </p:cNvPr>
            <p:cNvSpPr/>
            <p:nvPr/>
          </p:nvSpPr>
          <p:spPr>
            <a:xfrm>
              <a:off x="2158675" y="1770213"/>
              <a:ext cx="1214917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已经注册过的用户，通过输入注册手机号码和密码登录。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90E7456-74ED-4CC0-A3A1-4DFBA8F4D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691" y="835630"/>
              <a:ext cx="609600" cy="60960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1BE7938-EC6D-4C58-AA84-1CA0BD777ABA}"/>
                </a:ext>
              </a:extLst>
            </p:cNvPr>
            <p:cNvSpPr txBox="1"/>
            <p:nvPr/>
          </p:nvSpPr>
          <p:spPr>
            <a:xfrm>
              <a:off x="2261357" y="1424336"/>
              <a:ext cx="989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普通登录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19F9D7A-7755-4C00-9D59-C52F65ED8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235" y="753173"/>
              <a:ext cx="2568144" cy="2208308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99C2709-D2C0-429D-AD0D-73568EB5065B}"/>
                </a:ext>
              </a:extLst>
            </p:cNvPr>
            <p:cNvSpPr/>
            <p:nvPr/>
          </p:nvSpPr>
          <p:spPr>
            <a:xfrm>
              <a:off x="2158675" y="620889"/>
              <a:ext cx="3937325" cy="2506133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605CE86-1B89-49F9-83C8-77AAA4E8FA43}"/>
              </a:ext>
            </a:extLst>
          </p:cNvPr>
          <p:cNvGrpSpPr/>
          <p:nvPr/>
        </p:nvGrpSpPr>
        <p:grpSpPr>
          <a:xfrm>
            <a:off x="830086" y="3541193"/>
            <a:ext cx="4653139" cy="3009823"/>
            <a:chOff x="7143750" y="519289"/>
            <a:chExt cx="4653139" cy="300982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44A5AF1-1F97-4A4C-A529-CDAB7C6CBC73}"/>
                </a:ext>
              </a:extLst>
            </p:cNvPr>
            <p:cNvSpPr/>
            <p:nvPr/>
          </p:nvSpPr>
          <p:spPr>
            <a:xfrm>
              <a:off x="7270430" y="1486912"/>
              <a:ext cx="1275083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输入未曾注册过的手机号码，输入并确认密码，获得并正确输入验证码，勾选“我已阅读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在线协议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”，即可注册成功。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F5D8A60-C2FC-438F-94F8-B0AE4C27D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439" y="620889"/>
              <a:ext cx="628072" cy="628072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5147F6-ECCA-41DC-AD80-D5B08DEDDB55}"/>
                </a:ext>
              </a:extLst>
            </p:cNvPr>
            <p:cNvSpPr txBox="1"/>
            <p:nvPr/>
          </p:nvSpPr>
          <p:spPr>
            <a:xfrm>
              <a:off x="7590247" y="1215183"/>
              <a:ext cx="790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注册</a:t>
              </a: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E46C9F5-DCA2-4E46-8BED-860DD9989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0530" y="659108"/>
              <a:ext cx="2601408" cy="2870004"/>
            </a:xfrm>
            <a:prstGeom prst="rect">
              <a:avLst/>
            </a:prstGeom>
          </p:spPr>
        </p:pic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1C48F6BB-5122-4764-AC67-6046E51BA019}"/>
                </a:ext>
              </a:extLst>
            </p:cNvPr>
            <p:cNvSpPr/>
            <p:nvPr/>
          </p:nvSpPr>
          <p:spPr>
            <a:xfrm>
              <a:off x="7143750" y="519289"/>
              <a:ext cx="4653139" cy="3009823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8A18E7-593F-4FB6-9F61-5CCDFDFC7617}"/>
              </a:ext>
            </a:extLst>
          </p:cNvPr>
          <p:cNvGrpSpPr/>
          <p:nvPr/>
        </p:nvGrpSpPr>
        <p:grpSpPr>
          <a:xfrm>
            <a:off x="6167835" y="3540125"/>
            <a:ext cx="4239728" cy="2681363"/>
            <a:chOff x="943758" y="3486149"/>
            <a:chExt cx="4374687" cy="2681363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4BE09A0-1E17-4B5B-AC5A-783AB15163FD}"/>
                </a:ext>
              </a:extLst>
            </p:cNvPr>
            <p:cNvSpPr/>
            <p:nvPr/>
          </p:nvSpPr>
          <p:spPr>
            <a:xfrm>
              <a:off x="943758" y="4674797"/>
              <a:ext cx="12149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通过输入手机号码，获取验证码，快速登录。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442B9C5-A8BD-44FF-884F-27910B5CA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837" y="3787582"/>
              <a:ext cx="609600" cy="60960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DF34742-68E0-49A3-8D6A-826245D63B57}"/>
                </a:ext>
              </a:extLst>
            </p:cNvPr>
            <p:cNvSpPr txBox="1"/>
            <p:nvPr/>
          </p:nvSpPr>
          <p:spPr>
            <a:xfrm>
              <a:off x="991618" y="4397182"/>
              <a:ext cx="1035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快速登录</a:t>
              </a: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458CC13C-9ACE-4B27-B8BC-951A5B63C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785" y="3646840"/>
              <a:ext cx="2919456" cy="2520672"/>
            </a:xfrm>
            <a:prstGeom prst="rect">
              <a:avLst/>
            </a:prstGeom>
          </p:spPr>
        </p:pic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B4A9722E-AC1B-4E7D-81FE-F16E97CBEEE8}"/>
                </a:ext>
              </a:extLst>
            </p:cNvPr>
            <p:cNvSpPr/>
            <p:nvPr/>
          </p:nvSpPr>
          <p:spPr>
            <a:xfrm>
              <a:off x="943758" y="3486149"/>
              <a:ext cx="4374687" cy="2468033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6FDE103-5861-4D18-AFAF-0BADBB35D43A}"/>
              </a:ext>
            </a:extLst>
          </p:cNvPr>
          <p:cNvGrpSpPr/>
          <p:nvPr/>
        </p:nvGrpSpPr>
        <p:grpSpPr>
          <a:xfrm>
            <a:off x="6167835" y="487371"/>
            <a:ext cx="4902505" cy="2846379"/>
            <a:chOff x="6626181" y="3915665"/>
            <a:chExt cx="5001375" cy="284637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8B437C6-1C44-4B77-80E2-4FB14B33096F}"/>
                </a:ext>
              </a:extLst>
            </p:cNvPr>
            <p:cNvSpPr/>
            <p:nvPr/>
          </p:nvSpPr>
          <p:spPr>
            <a:xfrm>
              <a:off x="6626181" y="5415627"/>
              <a:ext cx="121491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通过点击，第三方快速登录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9E47479-DDBA-4D45-A621-7FC0AE36C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877" y="4555228"/>
              <a:ext cx="634353" cy="634353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5ADA79-1B56-4ED6-9E73-AB7C231D375E}"/>
                </a:ext>
              </a:extLst>
            </p:cNvPr>
            <p:cNvSpPr txBox="1"/>
            <p:nvPr/>
          </p:nvSpPr>
          <p:spPr>
            <a:xfrm>
              <a:off x="6680914" y="5126782"/>
              <a:ext cx="851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QQ</a:t>
              </a:r>
              <a:r>
                <a:rPr lang="zh-CN" altLang="en-US" sz="1400" dirty="0"/>
                <a:t>登录</a:t>
              </a: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2DD346B-6562-402B-9585-3EA18FB1B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434" y="3961702"/>
              <a:ext cx="3589722" cy="2709360"/>
            </a:xfrm>
            <a:prstGeom prst="rect">
              <a:avLst/>
            </a:prstGeom>
          </p:spPr>
        </p:pic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523B2192-220F-4FB3-8AAA-8917D7231460}"/>
                </a:ext>
              </a:extLst>
            </p:cNvPr>
            <p:cNvSpPr/>
            <p:nvPr/>
          </p:nvSpPr>
          <p:spPr>
            <a:xfrm>
              <a:off x="6626181" y="3915665"/>
              <a:ext cx="5001375" cy="2846379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5E742980-41B0-44AC-8FBD-338476B854F6}"/>
              </a:ext>
            </a:extLst>
          </p:cNvPr>
          <p:cNvSpPr txBox="1"/>
          <p:nvPr/>
        </p:nvSpPr>
        <p:spPr>
          <a:xfrm>
            <a:off x="5524134" y="3193761"/>
            <a:ext cx="691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05BA9E-AB8D-432D-A297-7EE4C496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E83189-E436-4744-81F1-8562140C1A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0916" y="1352409"/>
            <a:ext cx="1535445" cy="1558677"/>
          </a:xfrm>
          <a:prstGeom prst="rect">
            <a:avLst/>
          </a:prstGeom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E11481-0115-457A-AFB7-E8925E2FE4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4347" y="2244414"/>
            <a:ext cx="591177" cy="3146570"/>
          </a:xfrm>
          <a:prstGeom prst="rect">
            <a:avLst/>
          </a:prstGeom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DD64D5-F772-4957-978E-F8AB48143B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0241" y="675861"/>
            <a:ext cx="541525" cy="1942433"/>
          </a:xfrm>
          <a:prstGeom prst="rect">
            <a:avLst/>
          </a:prstGeom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1D1BD90-06E5-4774-A2FE-A53E05D9C5AB}"/>
              </a:ext>
            </a:extLst>
          </p:cNvPr>
          <p:cNvSpPr/>
          <p:nvPr/>
        </p:nvSpPr>
        <p:spPr>
          <a:xfrm>
            <a:off x="5780042" y="1979919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8F6AD5-43D6-4842-8DDD-62A84BFF6CDB}"/>
              </a:ext>
            </a:extLst>
          </p:cNvPr>
          <p:cNvSpPr/>
          <p:nvPr/>
        </p:nvSpPr>
        <p:spPr>
          <a:xfrm>
            <a:off x="6146671" y="2970519"/>
            <a:ext cx="471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心率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540611F-20B1-4C0F-826B-59A9C88F8175}"/>
              </a:ext>
            </a:extLst>
          </p:cNvPr>
          <p:cNvSpPr txBox="1"/>
          <p:nvPr/>
        </p:nvSpPr>
        <p:spPr>
          <a:xfrm>
            <a:off x="5273594" y="3323914"/>
            <a:ext cx="9660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简单、便捷、准确测量心率，生成数据并提示测量结果。</a:t>
            </a:r>
          </a:p>
        </p:txBody>
      </p:sp>
    </p:spTree>
    <p:extLst>
      <p:ext uri="{BB962C8B-B14F-4D97-AF65-F5344CB8AC3E}">
        <p14:creationId xmlns:p14="http://schemas.microsoft.com/office/powerpoint/2010/main" val="1070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菱形 41">
            <a:extLst>
              <a:ext uri="{FF2B5EF4-FFF2-40B4-BE49-F238E27FC236}">
                <a16:creationId xmlns:a16="http://schemas.microsoft.com/office/drawing/2014/main" id="{94477566-1275-44CC-BAEF-CF6BE8A6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232" y="1970035"/>
            <a:ext cx="1801812" cy="1803400"/>
          </a:xfrm>
          <a:prstGeom prst="diamond">
            <a:avLst/>
          </a:prstGeom>
          <a:noFill/>
          <a:ln w="12700">
            <a:solidFill>
              <a:srgbClr val="6C805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359F5574-308F-4769-AB4A-D9CC5223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757" y="1970035"/>
            <a:ext cx="1803399" cy="1803400"/>
          </a:xfrm>
          <a:prstGeom prst="diamond">
            <a:avLst/>
          </a:prstGeom>
          <a:noFill/>
          <a:ln w="12700">
            <a:solidFill>
              <a:srgbClr val="D0827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511C77B7-9085-443A-9F82-96095B465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281" y="1970035"/>
            <a:ext cx="1803399" cy="1803400"/>
          </a:xfrm>
          <a:prstGeom prst="diamond">
            <a:avLst/>
          </a:prstGeom>
          <a:noFill/>
          <a:ln w="12700">
            <a:solidFill>
              <a:srgbClr val="6C805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8B3C3803-E6C4-4A93-85BD-1AB194029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393" y="1970035"/>
            <a:ext cx="1801813" cy="1803400"/>
          </a:xfrm>
          <a:prstGeom prst="diamond">
            <a:avLst/>
          </a:prstGeom>
          <a:noFill/>
          <a:ln w="12700">
            <a:solidFill>
              <a:srgbClr val="D0827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18288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2860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27432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200400" indent="4572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1657D22-5326-44F5-BDB2-A789831071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1882" y="1970035"/>
            <a:ext cx="725487" cy="727075"/>
          </a:xfrm>
          <a:prstGeom prst="line">
            <a:avLst/>
          </a:prstGeom>
          <a:noFill/>
          <a:ln w="3175">
            <a:solidFill>
              <a:srgbClr val="6C80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0839552-698E-4E1C-A7A3-C2C2B2D9592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17282" y="1970035"/>
            <a:ext cx="727075" cy="727075"/>
          </a:xfrm>
          <a:prstGeom prst="line">
            <a:avLst/>
          </a:prstGeom>
          <a:noFill/>
          <a:ln w="3175">
            <a:solidFill>
              <a:srgbClr val="6C80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3EB7E9A-9DE7-4A6B-8913-3CA4D2F05D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53569" y="2965397"/>
            <a:ext cx="725488" cy="725488"/>
          </a:xfrm>
          <a:prstGeom prst="line">
            <a:avLst/>
          </a:prstGeom>
          <a:noFill/>
          <a:ln w="3175">
            <a:solidFill>
              <a:srgbClr val="D082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CF815BE-1251-4D17-A97F-3A0749F1CE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91794" y="1970035"/>
            <a:ext cx="725488" cy="727075"/>
          </a:xfrm>
          <a:prstGeom prst="line">
            <a:avLst/>
          </a:prstGeom>
          <a:noFill/>
          <a:ln w="3175">
            <a:solidFill>
              <a:srgbClr val="D082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D75C574-028B-46C9-8953-0D6F685673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690432" y="2965397"/>
            <a:ext cx="725487" cy="725488"/>
          </a:xfrm>
          <a:prstGeom prst="line">
            <a:avLst/>
          </a:prstGeom>
          <a:noFill/>
          <a:ln w="3175">
            <a:solidFill>
              <a:srgbClr val="6C805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F399AC4-B157-4ADE-8A8F-1397A624B0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11157" y="2965397"/>
            <a:ext cx="727075" cy="725488"/>
          </a:xfrm>
          <a:prstGeom prst="line">
            <a:avLst/>
          </a:prstGeom>
          <a:noFill/>
          <a:ln w="3175">
            <a:solidFill>
              <a:srgbClr val="D082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43D31A84-B38F-4019-A459-F04D3AC89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94" y="3917010"/>
            <a:ext cx="2099562" cy="26727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0A583D-59B1-4E08-8ABC-7DD99E5A2E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85" y="3901964"/>
            <a:ext cx="2090738" cy="26615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5E00E2-030A-4150-B2A4-440DB2ECCC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23" y="3860601"/>
            <a:ext cx="2081414" cy="26496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E3502-F294-4AD3-9304-0F3966B0E0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88" y="3860602"/>
            <a:ext cx="2168860" cy="27609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0CB73F-033C-4613-AA5F-198FEE408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92" y="2341045"/>
            <a:ext cx="778950" cy="778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3BEDC01-BCD2-4258-B9CA-7E93CA6FE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92" y="2418918"/>
            <a:ext cx="742984" cy="7429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351CEAA-9468-4549-8C48-908E68391E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44" y="2431198"/>
            <a:ext cx="697180" cy="6971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71A5A75-52C2-4706-A7E9-6104E4B171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99" y="2351776"/>
            <a:ext cx="821096" cy="82109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4B22A82-F630-40DB-B0AA-525169306D6A}"/>
              </a:ext>
            </a:extLst>
          </p:cNvPr>
          <p:cNvSpPr txBox="1"/>
          <p:nvPr/>
        </p:nvSpPr>
        <p:spPr>
          <a:xfrm>
            <a:off x="2611110" y="31303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进入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655885-5EFD-4264-873A-822F33E0239C}"/>
              </a:ext>
            </a:extLst>
          </p:cNvPr>
          <p:cNvSpPr txBox="1"/>
          <p:nvPr/>
        </p:nvSpPr>
        <p:spPr>
          <a:xfrm>
            <a:off x="4395542" y="3140955"/>
            <a:ext cx="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开始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853616-ACBD-46A4-9A87-414411762400}"/>
              </a:ext>
            </a:extLst>
          </p:cNvPr>
          <p:cNvSpPr txBox="1"/>
          <p:nvPr/>
        </p:nvSpPr>
        <p:spPr>
          <a:xfrm>
            <a:off x="6183802" y="3125088"/>
            <a:ext cx="69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测量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D0834C-2226-4160-B2D7-13913E86CF1B}"/>
              </a:ext>
            </a:extLst>
          </p:cNvPr>
          <p:cNvSpPr txBox="1"/>
          <p:nvPr/>
        </p:nvSpPr>
        <p:spPr>
          <a:xfrm>
            <a:off x="7979496" y="3156631"/>
            <a:ext cx="71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结果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346BAD9-4623-4672-B8FD-E9D9DB7C6D84}"/>
              </a:ext>
            </a:extLst>
          </p:cNvPr>
          <p:cNvGrpSpPr/>
          <p:nvPr/>
        </p:nvGrpSpPr>
        <p:grpSpPr>
          <a:xfrm>
            <a:off x="1577718" y="750127"/>
            <a:ext cx="1731019" cy="924554"/>
            <a:chOff x="3590922" y="545866"/>
            <a:chExt cx="1731019" cy="92455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F1854-C3F1-4698-AFF3-04578CFD684C}"/>
                </a:ext>
              </a:extLst>
            </p:cNvPr>
            <p:cNvSpPr txBox="1"/>
            <p:nvPr/>
          </p:nvSpPr>
          <p:spPr>
            <a:xfrm>
              <a:off x="3590922" y="735311"/>
              <a:ext cx="1731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测量心率页面</a:t>
              </a:r>
            </a:p>
          </p:txBody>
        </p:sp>
        <p:sp>
          <p:nvSpPr>
            <p:cNvPr id="25" name="对话气泡: 圆角矩形 24">
              <a:extLst>
                <a:ext uri="{FF2B5EF4-FFF2-40B4-BE49-F238E27FC236}">
                  <a16:creationId xmlns:a16="http://schemas.microsoft.com/office/drawing/2014/main" id="{A9DD6621-7298-4BA1-B368-DC0B55DBDA17}"/>
                </a:ext>
              </a:extLst>
            </p:cNvPr>
            <p:cNvSpPr/>
            <p:nvPr/>
          </p:nvSpPr>
          <p:spPr>
            <a:xfrm>
              <a:off x="3633524" y="545866"/>
              <a:ext cx="1621014" cy="924554"/>
            </a:xfrm>
            <a:prstGeom prst="wedgeRoundRectCallout">
              <a:avLst>
                <a:gd name="adj1" fmla="val 29309"/>
                <a:gd name="adj2" fmla="val 80913"/>
                <a:gd name="adj3" fmla="val 1666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A84CC44-25EE-405F-8DFD-B49E48A17AE2}"/>
              </a:ext>
            </a:extLst>
          </p:cNvPr>
          <p:cNvGrpSpPr/>
          <p:nvPr/>
        </p:nvGrpSpPr>
        <p:grpSpPr>
          <a:xfrm>
            <a:off x="3621976" y="750127"/>
            <a:ext cx="1649149" cy="924554"/>
            <a:chOff x="3633524" y="545866"/>
            <a:chExt cx="1649149" cy="92455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6F416C5-1039-42B0-8A0C-03FA318EAD1D}"/>
                </a:ext>
              </a:extLst>
            </p:cNvPr>
            <p:cNvSpPr txBox="1"/>
            <p:nvPr/>
          </p:nvSpPr>
          <p:spPr>
            <a:xfrm>
              <a:off x="3720748" y="717566"/>
              <a:ext cx="15619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点击开始，进行测量</a:t>
              </a:r>
            </a:p>
          </p:txBody>
        </p:sp>
        <p:sp>
          <p:nvSpPr>
            <p:cNvPr id="51" name="对话气泡: 圆角矩形 50">
              <a:extLst>
                <a:ext uri="{FF2B5EF4-FFF2-40B4-BE49-F238E27FC236}">
                  <a16:creationId xmlns:a16="http://schemas.microsoft.com/office/drawing/2014/main" id="{C7C2B8F1-A397-4C2B-969E-ACB8B152EA6C}"/>
                </a:ext>
              </a:extLst>
            </p:cNvPr>
            <p:cNvSpPr/>
            <p:nvPr/>
          </p:nvSpPr>
          <p:spPr>
            <a:xfrm>
              <a:off x="3633524" y="545866"/>
              <a:ext cx="1621014" cy="924554"/>
            </a:xfrm>
            <a:prstGeom prst="wedgeRoundRectCallout">
              <a:avLst>
                <a:gd name="adj1" fmla="val 22345"/>
                <a:gd name="adj2" fmla="val 80913"/>
                <a:gd name="adj3" fmla="val 1666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BB899C9-0263-4E83-B755-12667A16836A}"/>
              </a:ext>
            </a:extLst>
          </p:cNvPr>
          <p:cNvGrpSpPr/>
          <p:nvPr/>
        </p:nvGrpSpPr>
        <p:grpSpPr>
          <a:xfrm>
            <a:off x="6096000" y="688601"/>
            <a:ext cx="1673580" cy="1015663"/>
            <a:chOff x="3633524" y="533176"/>
            <a:chExt cx="1673580" cy="1015663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98C0F04-F9A0-40B1-B082-FB3442A8D508}"/>
                </a:ext>
              </a:extLst>
            </p:cNvPr>
            <p:cNvSpPr txBox="1"/>
            <p:nvPr/>
          </p:nvSpPr>
          <p:spPr>
            <a:xfrm>
              <a:off x="3745179" y="533176"/>
              <a:ext cx="15619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测量过程中，数字在圆中显示。</a:t>
              </a:r>
            </a:p>
          </p:txBody>
        </p:sp>
        <p:sp>
          <p:nvSpPr>
            <p:cNvPr id="54" name="对话气泡: 圆角矩形 53">
              <a:extLst>
                <a:ext uri="{FF2B5EF4-FFF2-40B4-BE49-F238E27FC236}">
                  <a16:creationId xmlns:a16="http://schemas.microsoft.com/office/drawing/2014/main" id="{D02F387D-4052-43B5-B95B-95E43F9D3003}"/>
                </a:ext>
              </a:extLst>
            </p:cNvPr>
            <p:cNvSpPr/>
            <p:nvPr/>
          </p:nvSpPr>
          <p:spPr>
            <a:xfrm>
              <a:off x="3633524" y="545866"/>
              <a:ext cx="1621014" cy="924554"/>
            </a:xfrm>
            <a:prstGeom prst="wedgeRoundRectCallout">
              <a:avLst>
                <a:gd name="adj1" fmla="val -20832"/>
                <a:gd name="adj2" fmla="val 87018"/>
                <a:gd name="adj3" fmla="val 1666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85C70B8-47E5-44B6-838D-A29DAF0295E0}"/>
              </a:ext>
            </a:extLst>
          </p:cNvPr>
          <p:cNvGrpSpPr/>
          <p:nvPr/>
        </p:nvGrpSpPr>
        <p:grpSpPr>
          <a:xfrm>
            <a:off x="7993649" y="646947"/>
            <a:ext cx="1621014" cy="1015663"/>
            <a:chOff x="3633524" y="513598"/>
            <a:chExt cx="1621014" cy="1015663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47DD0AA-CEC3-42F5-9ED1-5C270B6DDEE4}"/>
                </a:ext>
              </a:extLst>
            </p:cNvPr>
            <p:cNvSpPr txBox="1"/>
            <p:nvPr/>
          </p:nvSpPr>
          <p:spPr>
            <a:xfrm>
              <a:off x="3686090" y="513598"/>
              <a:ext cx="15619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测量结果保存到我的身体数据中</a:t>
              </a:r>
            </a:p>
          </p:txBody>
        </p:sp>
        <p:sp>
          <p:nvSpPr>
            <p:cNvPr id="57" name="对话气泡: 圆角矩形 56">
              <a:extLst>
                <a:ext uri="{FF2B5EF4-FFF2-40B4-BE49-F238E27FC236}">
                  <a16:creationId xmlns:a16="http://schemas.microsoft.com/office/drawing/2014/main" id="{90B478CE-B4C0-4A74-A6EC-9EBFC952307B}"/>
                </a:ext>
              </a:extLst>
            </p:cNvPr>
            <p:cNvSpPr/>
            <p:nvPr/>
          </p:nvSpPr>
          <p:spPr>
            <a:xfrm>
              <a:off x="3633524" y="545866"/>
              <a:ext cx="1621014" cy="924554"/>
            </a:xfrm>
            <a:prstGeom prst="wedgeRoundRectCallout">
              <a:avLst>
                <a:gd name="adj1" fmla="val -34064"/>
                <a:gd name="adj2" fmla="val 89460"/>
                <a:gd name="adj3" fmla="val 1666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4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05BA9E-AB8D-432D-A297-7EE4C496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59049"/>
            <a:ext cx="6858000" cy="1219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E83189-E436-4744-81F1-8562140C1A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0916" y="1352409"/>
            <a:ext cx="1535445" cy="1558677"/>
          </a:xfrm>
          <a:prstGeom prst="rect">
            <a:avLst/>
          </a:prstGeom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E11481-0115-457A-AFB7-E8925E2FE4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4347" y="2244413"/>
            <a:ext cx="591177" cy="4172289"/>
          </a:xfrm>
          <a:prstGeom prst="rect">
            <a:avLst/>
          </a:prstGeom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DD64D5-F772-4957-978E-F8AB48143B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0241" y="572495"/>
            <a:ext cx="541525" cy="2045800"/>
          </a:xfrm>
          <a:prstGeom prst="rect">
            <a:avLst/>
          </a:prstGeom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1D1BD90-06E5-4774-A2FE-A53E05D9C5AB}"/>
              </a:ext>
            </a:extLst>
          </p:cNvPr>
          <p:cNvSpPr/>
          <p:nvPr/>
        </p:nvSpPr>
        <p:spPr>
          <a:xfrm>
            <a:off x="5780042" y="1979919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8F6AD5-43D6-4842-8DDD-62A84BFF6CDB}"/>
              </a:ext>
            </a:extLst>
          </p:cNvPr>
          <p:cNvSpPr/>
          <p:nvPr/>
        </p:nvSpPr>
        <p:spPr>
          <a:xfrm>
            <a:off x="6146671" y="2970519"/>
            <a:ext cx="471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540611F-20B1-4C0F-826B-59A9C88F8175}"/>
              </a:ext>
            </a:extLst>
          </p:cNvPr>
          <p:cNvSpPr txBox="1"/>
          <p:nvPr/>
        </p:nvSpPr>
        <p:spPr>
          <a:xfrm>
            <a:off x="5025226" y="3323914"/>
            <a:ext cx="1214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用户可发表问题，也可以回答其他用户提出的问题，使得有相似经历的用户可以共同，提供经验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785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1F4E2B-2727-40D3-A751-AA1936D6F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759" y="1591452"/>
            <a:ext cx="2405944" cy="33460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AD9376C-854C-4A31-B946-765E3DAAC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20" y="1834882"/>
            <a:ext cx="2290080" cy="3188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7F052-B08E-4B24-BF87-C42468F17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89" y="4059292"/>
            <a:ext cx="842656" cy="84265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65F8A94B-BC5A-4FDB-A96E-775F4CFE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1" y="1922307"/>
            <a:ext cx="823982" cy="8239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136A1A-9116-4400-A11C-5385EDFB3579}"/>
              </a:ext>
            </a:extLst>
          </p:cNvPr>
          <p:cNvSpPr txBox="1"/>
          <p:nvPr/>
        </p:nvSpPr>
        <p:spPr>
          <a:xfrm>
            <a:off x="4047911" y="3128362"/>
            <a:ext cx="159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用户可在底部输入框输入想要询问的问题，点击发表按钮，发表问题。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63E6EF-9750-4C77-A6F2-5A988E2CC9C3}"/>
              </a:ext>
            </a:extLst>
          </p:cNvPr>
          <p:cNvSpPr txBox="1"/>
          <p:nvPr/>
        </p:nvSpPr>
        <p:spPr>
          <a:xfrm>
            <a:off x="7046009" y="1922307"/>
            <a:ext cx="1237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用户可在问题下的输入框中输入自己的建议等，实现交流。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02D1E8-A4BD-4CD3-A4A7-6139382F49A0}"/>
              </a:ext>
            </a:extLst>
          </p:cNvPr>
          <p:cNvSpPr txBox="1"/>
          <p:nvPr/>
        </p:nvSpPr>
        <p:spPr>
          <a:xfrm>
            <a:off x="4377443" y="2759973"/>
            <a:ext cx="71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A356E7-84D3-406C-B813-61838A869919}"/>
              </a:ext>
            </a:extLst>
          </p:cNvPr>
          <p:cNvSpPr txBox="1"/>
          <p:nvPr/>
        </p:nvSpPr>
        <p:spPr>
          <a:xfrm>
            <a:off x="7417494" y="3756056"/>
            <a:ext cx="70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回复</a:t>
            </a:r>
          </a:p>
        </p:txBody>
      </p:sp>
    </p:spTree>
    <p:extLst>
      <p:ext uri="{BB962C8B-B14F-4D97-AF65-F5344CB8AC3E}">
        <p14:creationId xmlns:p14="http://schemas.microsoft.com/office/powerpoint/2010/main" val="22258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05BA9E-AB8D-432D-A297-7EE4C496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E83189-E436-4744-81F1-8562140C1A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0916" y="1352409"/>
            <a:ext cx="1535445" cy="1558677"/>
          </a:xfrm>
          <a:prstGeom prst="rect">
            <a:avLst/>
          </a:prstGeom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E11481-0115-457A-AFB7-E8925E2FE45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4347" y="2244413"/>
            <a:ext cx="591177" cy="4053019"/>
          </a:xfrm>
          <a:prstGeom prst="rect">
            <a:avLst/>
          </a:prstGeom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3DD64D5-F772-4957-978E-F8AB48143B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0241" y="659959"/>
            <a:ext cx="541525" cy="1958336"/>
          </a:xfrm>
          <a:prstGeom prst="rect">
            <a:avLst/>
          </a:prstGeom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1D1BD90-06E5-4774-A2FE-A53E05D9C5AB}"/>
              </a:ext>
            </a:extLst>
          </p:cNvPr>
          <p:cNvSpPr/>
          <p:nvPr/>
        </p:nvSpPr>
        <p:spPr>
          <a:xfrm>
            <a:off x="5780042" y="1979919"/>
            <a:ext cx="627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8F6AD5-43D6-4842-8DDD-62A84BFF6CDB}"/>
              </a:ext>
            </a:extLst>
          </p:cNvPr>
          <p:cNvSpPr/>
          <p:nvPr/>
        </p:nvSpPr>
        <p:spPr>
          <a:xfrm>
            <a:off x="6146671" y="2970519"/>
            <a:ext cx="471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食谱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药箱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540611F-20B1-4C0F-826B-59A9C88F8175}"/>
              </a:ext>
            </a:extLst>
          </p:cNvPr>
          <p:cNvSpPr txBox="1"/>
          <p:nvPr/>
        </p:nvSpPr>
        <p:spPr>
          <a:xfrm>
            <a:off x="5273594" y="3323914"/>
            <a:ext cx="96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为用户提供食物建议，以及一些病的用药建议和一些药品的相关。</a:t>
            </a:r>
          </a:p>
        </p:txBody>
      </p:sp>
    </p:spTree>
    <p:extLst>
      <p:ext uri="{BB962C8B-B14F-4D97-AF65-F5344CB8AC3E}">
        <p14:creationId xmlns:p14="http://schemas.microsoft.com/office/powerpoint/2010/main" val="40691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552</Words>
  <Application>Microsoft Office PowerPoint</Application>
  <PresentationFormat>宽屏</PresentationFormat>
  <Paragraphs>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方正姚体</vt:lpstr>
      <vt:lpstr>华文行楷</vt:lpstr>
      <vt:lpstr>宋体</vt:lpstr>
      <vt:lpstr>微软雅黑</vt:lpstr>
      <vt:lpstr>Arial</vt:lpstr>
      <vt:lpstr>Baskerville Old Face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</dc:title>
  <dc:creator>第一PPT</dc:creator>
  <cp:keywords>www.1ppt.com</cp:keywords>
  <dc:description>www.1ppt.com</dc:description>
  <cp:lastModifiedBy>潘 智晓</cp:lastModifiedBy>
  <cp:revision>140</cp:revision>
  <dcterms:created xsi:type="dcterms:W3CDTF">2017-06-24T03:33:07Z</dcterms:created>
  <dcterms:modified xsi:type="dcterms:W3CDTF">2019-12-18T06:17:18Z</dcterms:modified>
</cp:coreProperties>
</file>