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299E-8782-58B5-840A-CB77926F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7D4155-911B-0B9F-9CB7-F61D51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A68A0-5572-9221-56C7-6594F29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F3756-80E9-D562-E4EA-3809CF3F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5084E-4473-EF17-555C-57EEC698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902EF-BADA-7225-B496-0838DBBC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F8F36-5A2F-D5D1-25C1-F2AD9ECD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D76D6-F5BC-78E4-ED92-02B1D2DA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232A1-D32A-1BE9-55D4-64F7D38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BB26E-E079-D232-B29F-A6B3C211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4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B8B3F1-29D6-3D15-84A3-B94D87EC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231BC-AC79-10CF-568B-B4F82415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0A5E3-752F-0891-272D-555E490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B40C6-F288-AB01-7F60-168AE3C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8A76E-451A-AC1C-7B2E-11D8469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C89F-1658-90FB-E020-AC6FE930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C5ED4-40DD-55E1-CDAA-88D04C63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8465-C869-490E-F6CA-2FBAC0C1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B72FA-D9A8-530F-26D9-2E4AA48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13F7-0018-6520-9A28-5B410465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C9E0-B1BD-D7C2-6350-9ACE2A6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2F5E2-8F2E-193B-8A23-42FFBE56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90D11-9C45-AB41-A2EE-B0C0AA6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492CC-F02F-9957-C56F-72DC7B7A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7EC5A-538E-7A82-AF5F-8C9ABA4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D584-6C8E-966F-17A3-97587C4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7FD5A-32B4-BA52-24AA-B683D275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0AFB5-632B-136F-9977-9C5BAE83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4FA29-E4F8-CFD4-9A36-F44AC1D5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43ECD-F346-D6D0-5C87-E83E3E2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9DE6E-8CF9-54CB-9C88-30000BC3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9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CB30-6040-39CB-69F5-67B04A76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20382-ADDC-88D3-D7F6-B5AF3833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303F9-E046-E6BE-23F4-BD255D42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E3A2EE-8F26-C9D6-B5E3-2D65E3CB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44AC6-6C5F-FE05-4E5D-337350CB0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EB7335-9216-EEB5-FB9C-C6E6A7D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937AD-C8CA-1621-8070-0A035553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7F3F2-FE49-5164-1C42-7BC4337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F763F-6F85-3762-16F2-9A2A8F4C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06560-8FE8-9EC4-5A38-20B3AA37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DF01BC-728F-2A6D-B56A-856946DD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D48C9-470C-91C3-06B1-89C3551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2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A604-050E-3CF5-8B90-FFD9A9AA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25A64-257A-0D48-1C64-94920C79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6B9B-2836-D314-6C5C-D9164A08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AF33-C154-8EC4-BC78-3BEE509E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2A39-91C1-1D60-6629-F52A2FC3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637C6-1EC3-C95A-FB2E-0B5F6DFE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FA0C6-3257-A9E5-6CDD-955D8E18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674FB-D5F2-496D-D697-D81FBC01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1362B-2B18-A680-A96A-DF79B18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B3C6-F322-E151-CE22-772DA10A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CC8A8D-7588-79C7-1437-48228401A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76E58-198D-78D5-04A8-8A0AB8D1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AFD12-1E19-73EE-D4D0-5083785C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AA18B-06EA-58F1-5765-5DA1ED2E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CAEEB-E2F4-C0CD-C838-F0D2C0D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18D8A3-FEB5-DE07-C68F-AFBAB8D2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9CB9F-6CCD-AAB6-FDE5-1519F628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A532C-ADC0-781D-7447-8918E26C0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75C21-97E5-E8CA-9C9D-6DEF9C10F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2BA93-4ECA-C459-FA28-56B44001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2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B218-BB75-7BD2-63EA-C206D15A9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Skip Lists</a:t>
            </a:r>
            <a:endParaRPr lang="zh-CN" altLang="en-US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54349-6305-7FA7-B9B8-BCAB50AB9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Group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3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8F8A3-FEE4-915B-8158-2115CB4C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update </a:t>
            </a:r>
            <a:r>
              <a:rPr lang="en-US" altLang="zh-CN" dirty="0" err="1"/>
              <a:t>len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77B6-11FB-D40D-6911-B2ED044F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maintain two arrays: </a:t>
            </a:r>
            <a:r>
              <a:rPr lang="en-US" altLang="zh-CN" b="1" dirty="0" err="1"/>
              <a:t>node_to_update</a:t>
            </a:r>
            <a:r>
              <a:rPr lang="en-US" altLang="zh-CN" b="1" dirty="0"/>
              <a:t>, </a:t>
            </a:r>
            <a:r>
              <a:rPr lang="en-US" altLang="zh-CN" b="1" dirty="0" err="1"/>
              <a:t>len_between</a:t>
            </a:r>
            <a:endParaRPr lang="en-US" altLang="zh-CN" b="1" dirty="0"/>
          </a:p>
          <a:p>
            <a:endParaRPr lang="en-US" altLang="zh-CN" b="0" dirty="0">
              <a:solidFill>
                <a:srgbClr val="CAD3F5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4F5D93-EDAA-68F5-0D8A-FAB737B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69" y="2527057"/>
            <a:ext cx="10173431" cy="35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2361-75D2-75D5-38B0-B3BF4928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7E96323-23FB-24D3-1DFC-E41A153B1C5E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E40DA8-DC41-B7F9-6BAE-4273EBC5B531}"/>
              </a:ext>
            </a:extLst>
          </p:cNvPr>
          <p:cNvSpPr/>
          <p:nvPr/>
        </p:nvSpPr>
        <p:spPr>
          <a:xfrm>
            <a:off x="5909321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30A0A4-FB23-855A-9075-AD22B47EF755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581F10-D1AE-CF86-3DE3-1C532E6E42DC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3A6131-5A92-81F5-36FC-CFA1420D1A0F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668041-CC62-A801-3C90-B9DD7547534E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F9279F-4301-24AB-2C94-406781C78494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368A52-55B4-D5F9-245D-FA4675295DB4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864E72-7BD6-05B9-7C02-6835E9AE4348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72A346-7633-B254-7169-2CD93ADD6B81}"/>
              </a:ext>
            </a:extLst>
          </p:cNvPr>
          <p:cNvSpPr/>
          <p:nvPr/>
        </p:nvSpPr>
        <p:spPr>
          <a:xfrm>
            <a:off x="8735529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8950AE3-FD38-79E8-FA0B-3A017371CDB0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47F08C-E73F-E5C5-4C69-4A17E880632C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BBB5FC-773C-AD16-5495-BC1D137E56B5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F8858BC-BA22-9B84-9574-BAD5CDE9F0C8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84224B-6CAF-50F0-28D4-A951D7E96077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391B05-0669-D023-B43E-2298CA9A56B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BAEC-28A6-3C45-A64E-87620C6E21A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46011" y="5710850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ED708C-DCE2-2738-2709-63C35C534CB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68209" y="5710851"/>
            <a:ext cx="541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35C60A-362C-9764-A9D2-57B342B27924}"/>
              </a:ext>
            </a:extLst>
          </p:cNvPr>
          <p:cNvCxnSpPr>
            <a:cxnSpLocks/>
          </p:cNvCxnSpPr>
          <p:nvPr/>
        </p:nvCxnSpPr>
        <p:spPr>
          <a:xfrm>
            <a:off x="8186548" y="5710850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C983EF-9F4F-AE29-2623-F394948D9891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2C11FC-CDEA-37EA-D2A3-8CF4A36F211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C9B8046-8812-15C2-52EB-AC615010CFF9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24257" y="4277396"/>
            <a:ext cx="2185568" cy="5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BBC739-D234-5407-DF17-60B1E8CE487E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6966" y="4260091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95F71-C23F-C89C-61B5-8B3A50D8C70B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234D9BA-3D51-0DA5-8285-C5DD20D91DE0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09639" y="2849568"/>
            <a:ext cx="2187769" cy="5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1E76E5C-FA33-6425-CA22-A527C49D8144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10682" y="1542042"/>
            <a:ext cx="6108023" cy="23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909E6C0-D48C-477A-9AA7-8EEAA8C0001C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499ADE4-E4D8-B2E7-E532-54ACEE7933FE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667EDB1-6822-77A8-4244-27F47E371A32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D68DB5A-0EAA-7B26-C962-6307F3040EEA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20B971D-BFAC-D5E3-8777-59A2FE0133DA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EC87E1-33CE-6EA5-A83F-47F741882EDE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32DEA8-1E49-B872-AB6D-39A0BC0505BB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CB6E03B-9EA6-EA53-BAB8-89E7512BF453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7DA700-5BCF-DE9C-FF9C-2E653DFC88C4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9C982EA-1764-88A2-698F-FA66BA806F75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CEF2214-0B75-8F85-F293-5E1E5B59B3C3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75C3ED-BF8C-6E33-B50E-7544E5910622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563382-41FB-6C0D-C77C-47B259B7A73A}"/>
              </a:ext>
            </a:extLst>
          </p:cNvPr>
          <p:cNvSpPr txBox="1"/>
          <p:nvPr/>
        </p:nvSpPr>
        <p:spPr>
          <a:xfrm>
            <a:off x="5936034" y="61867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6931D7-EDD1-24AF-6896-52DAA04DADE7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EF1F49-4B40-EF54-318C-DAFCB0146AE3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225BE62-14BD-C739-3F18-0D1E3E4690F9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35D4F45-F684-997C-8F38-8457844D8D13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8E90D77-B7E9-0BAF-6960-F6173C6FE170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8BCE81-277E-5067-87B6-47F93CD6EBCE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264B993-E3A9-10E0-523A-D67978341846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BCB3DBC-9368-D515-2876-CAE7323CE6A6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D93FC2A-860D-36BB-661B-76C2B0E1A2C7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BE2B7BC-4D9A-64CD-A11E-26E39573FC20}"/>
              </a:ext>
            </a:extLst>
          </p:cNvPr>
          <p:cNvSpPr txBox="1"/>
          <p:nvPr/>
        </p:nvSpPr>
        <p:spPr>
          <a:xfrm>
            <a:off x="6013166" y="55126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FB7F0D-FD4F-378F-9A5F-D0EB8A585C8E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B3A142B-27AC-E343-E7A4-E7E37282D128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33881CB-36C3-8271-DACF-5CCD12A08919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8B1D21B-BEAC-B5C6-E311-653AC37B664E}"/>
              </a:ext>
            </a:extLst>
          </p:cNvPr>
          <p:cNvSpPr txBox="1"/>
          <p:nvPr/>
        </p:nvSpPr>
        <p:spPr>
          <a:xfrm>
            <a:off x="6118792" y="388054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106B0A-5CCF-3EE0-FB53-EC9A2CC77895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D8AD1EB-3628-C5ED-9A68-15383AE068FE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BE9B04C-868F-CEFC-B4FD-0658F4FEB8C8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1D74F8E-A8E8-289C-4756-AAEBF882030B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FAC8EBB-D37B-8ABD-8CFC-B880913E019E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6FC562D-6CEB-1CE0-21AE-1D9C9AC50A98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5BA1B86-16B3-06BC-FE9C-B668DC95BFD3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109906D-64B4-C420-EDD6-0BA319E409C7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78FE16A-3DEC-66C5-76B9-470663A9987A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12016D8-CDF8-2462-0D16-7A7A39381215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C04066B-262C-6F3B-6EE2-99F31302BB4C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2C0F42F-94CF-A512-C3A1-3A512673C945}"/>
              </a:ext>
            </a:extLst>
          </p:cNvPr>
          <p:cNvSpPr/>
          <p:nvPr/>
        </p:nvSpPr>
        <p:spPr>
          <a:xfrm>
            <a:off x="6153716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015047D2-21D6-2F47-F6A2-1D6D7EFC3B9B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9C17202-53DF-CA9A-C30A-25607DBD6D93}"/>
              </a:ext>
            </a:extLst>
          </p:cNvPr>
          <p:cNvSpPr/>
          <p:nvPr/>
        </p:nvSpPr>
        <p:spPr>
          <a:xfrm>
            <a:off x="7582980" y="540781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86EAED-8A3D-0FD1-762C-6F03542743AC}"/>
              </a:ext>
            </a:extLst>
          </p:cNvPr>
          <p:cNvSpPr txBox="1"/>
          <p:nvPr/>
        </p:nvSpPr>
        <p:spPr>
          <a:xfrm>
            <a:off x="7666016" y="55137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CD59C8-8794-D8FB-8D75-56F0C66F6887}"/>
              </a:ext>
            </a:extLst>
          </p:cNvPr>
          <p:cNvSpPr txBox="1"/>
          <p:nvPr/>
        </p:nvSpPr>
        <p:spPr>
          <a:xfrm>
            <a:off x="7585478" y="61352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D76ADD-4A94-B0B3-ED08-755A219543F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30758" y="5710851"/>
            <a:ext cx="1052222" cy="7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20F429A8-E4D9-CEB9-D3CC-9083B4A6DB89}"/>
              </a:ext>
            </a:extLst>
          </p:cNvPr>
          <p:cNvSpPr/>
          <p:nvPr/>
        </p:nvSpPr>
        <p:spPr>
          <a:xfrm>
            <a:off x="7609825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E668B9-B94E-2FED-2E5F-4971001943A6}"/>
              </a:ext>
            </a:extLst>
          </p:cNvPr>
          <p:cNvSpPr/>
          <p:nvPr/>
        </p:nvSpPr>
        <p:spPr>
          <a:xfrm>
            <a:off x="7597408" y="253884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CA624AF-B0D4-DA40-E131-C72CD1A76CA0}"/>
              </a:ext>
            </a:extLst>
          </p:cNvPr>
          <p:cNvSpPr/>
          <p:nvPr/>
        </p:nvSpPr>
        <p:spPr>
          <a:xfrm>
            <a:off x="7618705" y="125479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283E51C-A6AA-05C6-199C-AD988ED14769}"/>
              </a:ext>
            </a:extLst>
          </p:cNvPr>
          <p:cNvSpPr/>
          <p:nvPr/>
        </p:nvSpPr>
        <p:spPr>
          <a:xfrm>
            <a:off x="7612046" y="19366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53B14DA-E556-95FE-3D99-74D762B15C48}"/>
              </a:ext>
            </a:extLst>
          </p:cNvPr>
          <p:cNvCxnSpPr/>
          <p:nvPr/>
        </p:nvCxnSpPr>
        <p:spPr>
          <a:xfrm>
            <a:off x="7908126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DF57190-EF47-5D92-79ED-5A50EBD7FA4E}"/>
              </a:ext>
            </a:extLst>
          </p:cNvPr>
          <p:cNvCxnSpPr/>
          <p:nvPr/>
        </p:nvCxnSpPr>
        <p:spPr>
          <a:xfrm>
            <a:off x="7908126" y="317479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0BEF2B1-FD13-F3B8-BB8A-35980E84D55C}"/>
              </a:ext>
            </a:extLst>
          </p:cNvPr>
          <p:cNvCxnSpPr/>
          <p:nvPr/>
        </p:nvCxnSpPr>
        <p:spPr>
          <a:xfrm>
            <a:off x="7932754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D967DDE-1865-DE04-B086-5788D49D43FD}"/>
              </a:ext>
            </a:extLst>
          </p:cNvPr>
          <p:cNvCxnSpPr/>
          <p:nvPr/>
        </p:nvCxnSpPr>
        <p:spPr>
          <a:xfrm>
            <a:off x="7929423" y="65354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227E9E0-246C-7D42-5524-933430EC220A}"/>
              </a:ext>
            </a:extLst>
          </p:cNvPr>
          <p:cNvCxnSpPr>
            <a:cxnSpLocks/>
          </p:cNvCxnSpPr>
          <p:nvPr/>
        </p:nvCxnSpPr>
        <p:spPr>
          <a:xfrm flipV="1">
            <a:off x="8238627" y="2864075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D018E32-0AE3-5A08-5771-88A3D7F9A17E}"/>
              </a:ext>
            </a:extLst>
          </p:cNvPr>
          <p:cNvCxnSpPr>
            <a:cxnSpLocks/>
          </p:cNvCxnSpPr>
          <p:nvPr/>
        </p:nvCxnSpPr>
        <p:spPr>
          <a:xfrm flipV="1">
            <a:off x="8200733" y="1542041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4DA1C8-BE8B-C461-C2DC-F812D4B336FB}"/>
              </a:ext>
            </a:extLst>
          </p:cNvPr>
          <p:cNvCxnSpPr>
            <a:cxnSpLocks/>
          </p:cNvCxnSpPr>
          <p:nvPr/>
        </p:nvCxnSpPr>
        <p:spPr>
          <a:xfrm>
            <a:off x="8204417" y="4277396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2686C13-8E70-16E0-01FE-8CF12CB335E9}"/>
              </a:ext>
            </a:extLst>
          </p:cNvPr>
          <p:cNvSpPr txBox="1"/>
          <p:nvPr/>
        </p:nvSpPr>
        <p:spPr>
          <a:xfrm>
            <a:off x="7977032" y="35940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8D86C54-5F2C-948B-6135-4CB20192C119}"/>
              </a:ext>
            </a:extLst>
          </p:cNvPr>
          <p:cNvSpPr/>
          <p:nvPr/>
        </p:nvSpPr>
        <p:spPr>
          <a:xfrm>
            <a:off x="5548544" y="4465468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BAC323F-8508-1A65-8916-FBC6686FAF40}"/>
              </a:ext>
            </a:extLst>
          </p:cNvPr>
          <p:cNvSpPr/>
          <p:nvPr/>
        </p:nvSpPr>
        <p:spPr>
          <a:xfrm>
            <a:off x="6978550" y="4492319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F7C478D9-B174-4B4B-225B-57D48826F26E}"/>
              </a:ext>
            </a:extLst>
          </p:cNvPr>
          <p:cNvSpPr/>
          <p:nvPr/>
        </p:nvSpPr>
        <p:spPr>
          <a:xfrm>
            <a:off x="6286049" y="2908677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E622BF66-974A-1C1F-23AB-7265B447608D}"/>
              </a:ext>
            </a:extLst>
          </p:cNvPr>
          <p:cNvSpPr/>
          <p:nvPr/>
        </p:nvSpPr>
        <p:spPr>
          <a:xfrm>
            <a:off x="2755883" y="1671760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D779FEBC-21DC-8325-A39E-F336141FC9FA}"/>
              </a:ext>
            </a:extLst>
          </p:cNvPr>
          <p:cNvSpPr/>
          <p:nvPr/>
        </p:nvSpPr>
        <p:spPr>
          <a:xfrm>
            <a:off x="6259740" y="1643155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箭头: 上弧形 81">
            <a:extLst>
              <a:ext uri="{FF2B5EF4-FFF2-40B4-BE49-F238E27FC236}">
                <a16:creationId xmlns:a16="http://schemas.microsoft.com/office/drawing/2014/main" id="{77B99AFB-E897-1A60-C767-CDCE01F5CD37}"/>
              </a:ext>
            </a:extLst>
          </p:cNvPr>
          <p:cNvSpPr/>
          <p:nvPr/>
        </p:nvSpPr>
        <p:spPr>
          <a:xfrm>
            <a:off x="6977849" y="991709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箭头: 上弧形 88">
            <a:extLst>
              <a:ext uri="{FF2B5EF4-FFF2-40B4-BE49-F238E27FC236}">
                <a16:creationId xmlns:a16="http://schemas.microsoft.com/office/drawing/2014/main" id="{ECE94B56-85BA-D29D-CF25-ED155BDCB183}"/>
              </a:ext>
            </a:extLst>
          </p:cNvPr>
          <p:cNvSpPr/>
          <p:nvPr/>
        </p:nvSpPr>
        <p:spPr>
          <a:xfrm>
            <a:off x="7019551" y="2191876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箭头: 上弧形 90">
            <a:extLst>
              <a:ext uri="{FF2B5EF4-FFF2-40B4-BE49-F238E27FC236}">
                <a16:creationId xmlns:a16="http://schemas.microsoft.com/office/drawing/2014/main" id="{BA08561C-1FBC-11DB-0FE9-CEE34C0C9751}"/>
              </a:ext>
            </a:extLst>
          </p:cNvPr>
          <p:cNvSpPr/>
          <p:nvPr/>
        </p:nvSpPr>
        <p:spPr>
          <a:xfrm>
            <a:off x="6642378" y="3215166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6" grpId="0" animBg="1"/>
      <p:bldP spid="38" grpId="0" animBg="1"/>
      <p:bldP spid="39" grpId="0" animBg="1"/>
      <p:bldP spid="82" grpId="0" animBg="1"/>
      <p:bldP spid="89" grpId="0" animBg="1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296D4-F2D6-5A52-2809-46506B78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complete code of insertion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0E4C5-657E-78B3-0CB0-5E2A42B8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502"/>
            <a:ext cx="10125722" cy="4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7FEB-85DB-9B19-E82E-2794A009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C5B8-EEF6-66B9-A6D6-A6C5AF4D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 as insertion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top level is empty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425E7-98A4-95CD-2CA1-8CE66015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588" r="8179"/>
          <a:stretch/>
        </p:blipFill>
        <p:spPr>
          <a:xfrm>
            <a:off x="0" y="2333910"/>
            <a:ext cx="11754035" cy="21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869C-29E6-C469-093B-AF79A1CA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011938-3138-8673-C026-35BD406DDD07}"/>
              </a:ext>
            </a:extLst>
          </p:cNvPr>
          <p:cNvSpPr/>
          <p:nvPr/>
        </p:nvSpPr>
        <p:spPr>
          <a:xfrm>
            <a:off x="918463" y="558656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A6EB8A-4FD1-AC87-2AA7-2DD21F497B3B}"/>
              </a:ext>
            </a:extLst>
          </p:cNvPr>
          <p:cNvSpPr/>
          <p:nvPr/>
        </p:nvSpPr>
        <p:spPr>
          <a:xfrm>
            <a:off x="5962587" y="5586563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244FCC-9783-AFD6-9363-D7192848CB91}"/>
              </a:ext>
            </a:extLst>
          </p:cNvPr>
          <p:cNvSpPr/>
          <p:nvPr/>
        </p:nvSpPr>
        <p:spPr>
          <a:xfrm>
            <a:off x="2877840" y="5586565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0848AE-8F8D-330D-7253-3A456FC9E76F}"/>
              </a:ext>
            </a:extLst>
          </p:cNvPr>
          <p:cNvSpPr/>
          <p:nvPr/>
        </p:nvSpPr>
        <p:spPr>
          <a:xfrm>
            <a:off x="4878273" y="5586563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2F6D1A-0FA9-2041-326D-4B751D1846E1}"/>
              </a:ext>
            </a:extLst>
          </p:cNvPr>
          <p:cNvSpPr/>
          <p:nvPr/>
        </p:nvSpPr>
        <p:spPr>
          <a:xfrm>
            <a:off x="8799250" y="558656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FD58F9D-5489-A9F6-C15B-290AE259590D}"/>
              </a:ext>
            </a:extLst>
          </p:cNvPr>
          <p:cNvSpPr/>
          <p:nvPr/>
        </p:nvSpPr>
        <p:spPr>
          <a:xfrm>
            <a:off x="10768986" y="558656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76BB1F-0A2A-A111-8630-6997756B95B1}"/>
              </a:ext>
            </a:extLst>
          </p:cNvPr>
          <p:cNvSpPr/>
          <p:nvPr/>
        </p:nvSpPr>
        <p:spPr>
          <a:xfrm>
            <a:off x="942511" y="416761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35AAA2-9F98-8BA0-D23F-3D97646BAE18}"/>
              </a:ext>
            </a:extLst>
          </p:cNvPr>
          <p:cNvSpPr/>
          <p:nvPr/>
        </p:nvSpPr>
        <p:spPr>
          <a:xfrm>
            <a:off x="4856086" y="4158735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97B654-2B8B-4383-AC60-CAA0B8EEDF89}"/>
              </a:ext>
            </a:extLst>
          </p:cNvPr>
          <p:cNvSpPr/>
          <p:nvPr/>
        </p:nvSpPr>
        <p:spPr>
          <a:xfrm>
            <a:off x="10768985" y="413580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41652A-9A49-D8AD-9399-D3901B94BB9D}"/>
              </a:ext>
            </a:extLst>
          </p:cNvPr>
          <p:cNvSpPr/>
          <p:nvPr/>
        </p:nvSpPr>
        <p:spPr>
          <a:xfrm>
            <a:off x="8788795" y="415310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089273-4EF0-A63F-DBE0-9A459933B401}"/>
              </a:ext>
            </a:extLst>
          </p:cNvPr>
          <p:cNvSpPr/>
          <p:nvPr/>
        </p:nvSpPr>
        <p:spPr>
          <a:xfrm>
            <a:off x="942511" y="2748667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D8D634-4C7A-30D0-F3ED-8D832D1E3BA1}"/>
              </a:ext>
            </a:extLst>
          </p:cNvPr>
          <p:cNvSpPr/>
          <p:nvPr/>
        </p:nvSpPr>
        <p:spPr>
          <a:xfrm>
            <a:off x="4841468" y="2730907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B04789C-C26D-0E1F-C1EF-E6CE63E30725}"/>
              </a:ext>
            </a:extLst>
          </p:cNvPr>
          <p:cNvSpPr/>
          <p:nvPr/>
        </p:nvSpPr>
        <p:spPr>
          <a:xfrm>
            <a:off x="10755296" y="273978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7E1ABC3-22CC-36DE-D3A0-F7FC02A2313A}"/>
              </a:ext>
            </a:extLst>
          </p:cNvPr>
          <p:cNvSpPr/>
          <p:nvPr/>
        </p:nvSpPr>
        <p:spPr>
          <a:xfrm>
            <a:off x="942511" y="1417754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F10D153-636D-A1C1-2ED5-3B6404D812A0}"/>
              </a:ext>
            </a:extLst>
          </p:cNvPr>
          <p:cNvSpPr/>
          <p:nvPr/>
        </p:nvSpPr>
        <p:spPr>
          <a:xfrm>
            <a:off x="10768986" y="141775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049DD4-74BE-A983-04C1-A3B9BEF9D0EE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539900" y="5897284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BC06CB-1AED-4198-A799-9791743504BD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99277" y="5897281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5AF8644-B170-9973-E467-636BED6E0C3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421475" y="5897282"/>
            <a:ext cx="5411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46D62-1184-07CC-7FB2-42D8A534EDE9}"/>
              </a:ext>
            </a:extLst>
          </p:cNvPr>
          <p:cNvCxnSpPr>
            <a:cxnSpLocks/>
          </p:cNvCxnSpPr>
          <p:nvPr/>
        </p:nvCxnSpPr>
        <p:spPr>
          <a:xfrm>
            <a:off x="8239814" y="5897281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7A43F7-9C81-A1E6-DC6D-F75E00B1C089}"/>
              </a:ext>
            </a:extLst>
          </p:cNvPr>
          <p:cNvCxnSpPr/>
          <p:nvPr/>
        </p:nvCxnSpPr>
        <p:spPr>
          <a:xfrm flipV="1">
            <a:off x="9453278" y="5897279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0824A9-31F8-9BCF-2DD2-C72D328D194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63948" y="4469454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05AFA9-90EE-6120-59D7-E03EF872B1A3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77523" y="4463827"/>
            <a:ext cx="2185568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A2534D-DAD6-E9D6-6A62-C1AD996D36E8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410232" y="4446522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10014B9-C348-7BAE-7086-A44013D0C147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63948" y="3041626"/>
            <a:ext cx="3277520" cy="1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89572D-A4B9-377A-0EAB-10A0F8388F27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62905" y="3035999"/>
            <a:ext cx="2187769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AB0CE7-1804-EBE2-8C64-F7BE2CC985A5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63948" y="1728473"/>
            <a:ext cx="6108023" cy="2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BB1D47D-53A3-C2F9-72CC-E79E06441E79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253230" y="2039191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9371A46-2288-08AA-4C8C-8AAEEA3F4FFC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253230" y="337010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4C85966-9B0E-0D4D-8C08-5170670DAD45}"/>
              </a:ext>
            </a:extLst>
          </p:cNvPr>
          <p:cNvCxnSpPr/>
          <p:nvPr/>
        </p:nvCxnSpPr>
        <p:spPr>
          <a:xfrm>
            <a:off x="1253229" y="4757240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10707E3-193E-32C0-A6F6-92E76314C9A3}"/>
              </a:ext>
            </a:extLst>
          </p:cNvPr>
          <p:cNvCxnSpPr/>
          <p:nvPr/>
        </p:nvCxnSpPr>
        <p:spPr>
          <a:xfrm>
            <a:off x="5166804" y="335234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6C85563-A104-4B3F-1227-C02B9C596002}"/>
              </a:ext>
            </a:extLst>
          </p:cNvPr>
          <p:cNvCxnSpPr/>
          <p:nvPr/>
        </p:nvCxnSpPr>
        <p:spPr>
          <a:xfrm>
            <a:off x="5168284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1282CAC-9037-7DE6-4E2E-43564C80A565}"/>
              </a:ext>
            </a:extLst>
          </p:cNvPr>
          <p:cNvCxnSpPr/>
          <p:nvPr/>
        </p:nvCxnSpPr>
        <p:spPr>
          <a:xfrm>
            <a:off x="9092586" y="475723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CE6C22B-1640-9856-E1B4-2EC1B2919B55}"/>
              </a:ext>
            </a:extLst>
          </p:cNvPr>
          <p:cNvCxnSpPr/>
          <p:nvPr/>
        </p:nvCxnSpPr>
        <p:spPr>
          <a:xfrm>
            <a:off x="11079703" y="199886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1EA1E80-A609-2E7F-6C1A-6E4D3ECEAE68}"/>
              </a:ext>
            </a:extLst>
          </p:cNvPr>
          <p:cNvCxnSpPr/>
          <p:nvPr/>
        </p:nvCxnSpPr>
        <p:spPr>
          <a:xfrm>
            <a:off x="11079703" y="333828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DFE8876-0472-5A66-4CFB-9B6A2776175B}"/>
              </a:ext>
            </a:extLst>
          </p:cNvPr>
          <p:cNvCxnSpPr/>
          <p:nvPr/>
        </p:nvCxnSpPr>
        <p:spPr>
          <a:xfrm>
            <a:off x="11090061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F0D7E68-ABC4-1348-EF68-B797C1B71E97}"/>
              </a:ext>
            </a:extLst>
          </p:cNvPr>
          <p:cNvSpPr txBox="1"/>
          <p:nvPr/>
        </p:nvSpPr>
        <p:spPr>
          <a:xfrm>
            <a:off x="974394" y="635079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0264DB8-BA3A-BF97-2ACF-4A77CAC27324}"/>
              </a:ext>
            </a:extLst>
          </p:cNvPr>
          <p:cNvSpPr txBox="1"/>
          <p:nvPr/>
        </p:nvSpPr>
        <p:spPr>
          <a:xfrm>
            <a:off x="2923873" y="63507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84ADDBD-C3B6-421B-2D71-E145490CF32C}"/>
              </a:ext>
            </a:extLst>
          </p:cNvPr>
          <p:cNvSpPr txBox="1"/>
          <p:nvPr/>
        </p:nvSpPr>
        <p:spPr>
          <a:xfrm>
            <a:off x="4887969" y="63457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B3F04D-0AAC-79BE-FA44-2101DA6E6DD8}"/>
              </a:ext>
            </a:extLst>
          </p:cNvPr>
          <p:cNvSpPr txBox="1"/>
          <p:nvPr/>
        </p:nvSpPr>
        <p:spPr>
          <a:xfrm>
            <a:off x="5989300" y="63732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6F42E7A-0521-2848-964F-9D301D18FBC9}"/>
              </a:ext>
            </a:extLst>
          </p:cNvPr>
          <p:cNvSpPr txBox="1"/>
          <p:nvPr/>
        </p:nvSpPr>
        <p:spPr>
          <a:xfrm>
            <a:off x="8800678" y="63457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E50C2F-D535-62F8-90A0-5F996FA0A96A}"/>
              </a:ext>
            </a:extLst>
          </p:cNvPr>
          <p:cNvSpPr txBox="1"/>
          <p:nvPr/>
        </p:nvSpPr>
        <p:spPr>
          <a:xfrm>
            <a:off x="10836626" y="63507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73D768-C11F-6848-CDB5-836395B7EE85}"/>
              </a:ext>
            </a:extLst>
          </p:cNvPr>
          <p:cNvSpPr txBox="1"/>
          <p:nvPr/>
        </p:nvSpPr>
        <p:spPr>
          <a:xfrm>
            <a:off x="63622" y="63457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2491B1B-9808-4350-29E8-7CFB51C034EF}"/>
              </a:ext>
            </a:extLst>
          </p:cNvPr>
          <p:cNvSpPr txBox="1"/>
          <p:nvPr/>
        </p:nvSpPr>
        <p:spPr>
          <a:xfrm>
            <a:off x="11563113" y="6345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C8CE443-8727-9989-809D-654910D09FF5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402818" y="5897286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084E3D0-DD8A-AA68-DBD6-4DD727BFF546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90423" y="5897282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730F361-4D23-A17C-9493-C0239EEE08DD}"/>
              </a:ext>
            </a:extLst>
          </p:cNvPr>
          <p:cNvSpPr txBox="1"/>
          <p:nvPr/>
        </p:nvSpPr>
        <p:spPr>
          <a:xfrm>
            <a:off x="999609" y="57293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F713406-AD2C-1410-45AD-5A90CFDD28D8}"/>
              </a:ext>
            </a:extLst>
          </p:cNvPr>
          <p:cNvSpPr txBox="1"/>
          <p:nvPr/>
        </p:nvSpPr>
        <p:spPr>
          <a:xfrm>
            <a:off x="2929020" y="573075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0F0279F-ADF6-AE29-ACDC-AEA9F4617D53}"/>
              </a:ext>
            </a:extLst>
          </p:cNvPr>
          <p:cNvSpPr txBox="1"/>
          <p:nvPr/>
        </p:nvSpPr>
        <p:spPr>
          <a:xfrm>
            <a:off x="4925391" y="57126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21B3B8-3605-04E7-7237-AE893358A97A}"/>
              </a:ext>
            </a:extLst>
          </p:cNvPr>
          <p:cNvSpPr txBox="1"/>
          <p:nvPr/>
        </p:nvSpPr>
        <p:spPr>
          <a:xfrm>
            <a:off x="6066432" y="56991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5183BA3-E596-AE85-F61A-B705ACA3B7B1}"/>
              </a:ext>
            </a:extLst>
          </p:cNvPr>
          <p:cNvSpPr txBox="1"/>
          <p:nvPr/>
        </p:nvSpPr>
        <p:spPr>
          <a:xfrm>
            <a:off x="8882286" y="56925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0D197FE-E781-8DCD-4280-4675353C7826}"/>
              </a:ext>
            </a:extLst>
          </p:cNvPr>
          <p:cNvSpPr txBox="1"/>
          <p:nvPr/>
        </p:nvSpPr>
        <p:spPr>
          <a:xfrm>
            <a:off x="10879761" y="56925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876497-E3C5-ED0A-7D56-336E60F33A8F}"/>
              </a:ext>
            </a:extLst>
          </p:cNvPr>
          <p:cNvSpPr txBox="1"/>
          <p:nvPr/>
        </p:nvSpPr>
        <p:spPr>
          <a:xfrm>
            <a:off x="2653078" y="40797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0AEB38E-2476-0277-DF61-FFEE2AA6C499}"/>
              </a:ext>
            </a:extLst>
          </p:cNvPr>
          <p:cNvSpPr txBox="1"/>
          <p:nvPr/>
        </p:nvSpPr>
        <p:spPr>
          <a:xfrm>
            <a:off x="6172058" y="406697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D5D7CBB-7EA4-6AF7-164F-2969486D2EBD}"/>
              </a:ext>
            </a:extLst>
          </p:cNvPr>
          <p:cNvSpPr txBox="1"/>
          <p:nvPr/>
        </p:nvSpPr>
        <p:spPr>
          <a:xfrm>
            <a:off x="9617106" y="40294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7EB048-7987-4D8E-6C3B-9EB129C930F0}"/>
              </a:ext>
            </a:extLst>
          </p:cNvPr>
          <p:cNvSpPr txBox="1"/>
          <p:nvPr/>
        </p:nvSpPr>
        <p:spPr>
          <a:xfrm>
            <a:off x="1336900" y="4944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DC72CF7-4699-EDA0-7D5C-BD69205BF3D4}"/>
              </a:ext>
            </a:extLst>
          </p:cNvPr>
          <p:cNvSpPr txBox="1"/>
          <p:nvPr/>
        </p:nvSpPr>
        <p:spPr>
          <a:xfrm>
            <a:off x="1360317" y="35651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0C18985-4D1C-FDD1-80AE-31C411ACD3A5}"/>
              </a:ext>
            </a:extLst>
          </p:cNvPr>
          <p:cNvSpPr txBox="1"/>
          <p:nvPr/>
        </p:nvSpPr>
        <p:spPr>
          <a:xfrm>
            <a:off x="1342562" y="2106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7F619D8-4869-C344-09FB-D8C20BC2D8E7}"/>
              </a:ext>
            </a:extLst>
          </p:cNvPr>
          <p:cNvSpPr/>
          <p:nvPr/>
        </p:nvSpPr>
        <p:spPr>
          <a:xfrm>
            <a:off x="7636246" y="559424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16A129-BBBE-8150-EAAF-16E0B11BF3A2}"/>
              </a:ext>
            </a:extLst>
          </p:cNvPr>
          <p:cNvSpPr txBox="1"/>
          <p:nvPr/>
        </p:nvSpPr>
        <p:spPr>
          <a:xfrm>
            <a:off x="7719282" y="570022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8E480B-ED25-FED0-61D4-FC1570CAADE0}"/>
              </a:ext>
            </a:extLst>
          </p:cNvPr>
          <p:cNvSpPr txBox="1"/>
          <p:nvPr/>
        </p:nvSpPr>
        <p:spPr>
          <a:xfrm>
            <a:off x="7638744" y="632166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77F8EF1-0C62-FE45-318F-E25879184F60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84024" y="5897282"/>
            <a:ext cx="1052222" cy="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AE11CE5-700F-2091-A28F-A2F69B6796BA}"/>
              </a:ext>
            </a:extLst>
          </p:cNvPr>
          <p:cNvSpPr/>
          <p:nvPr/>
        </p:nvSpPr>
        <p:spPr>
          <a:xfrm>
            <a:off x="7663091" y="415310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EFE30BA-8EA9-FFC4-1F43-91ABB8F59B63}"/>
              </a:ext>
            </a:extLst>
          </p:cNvPr>
          <p:cNvSpPr/>
          <p:nvPr/>
        </p:nvSpPr>
        <p:spPr>
          <a:xfrm>
            <a:off x="7650674" y="272528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32CAB16-DC3E-BAF5-20D6-0143B5143AFD}"/>
              </a:ext>
            </a:extLst>
          </p:cNvPr>
          <p:cNvSpPr/>
          <p:nvPr/>
        </p:nvSpPr>
        <p:spPr>
          <a:xfrm>
            <a:off x="7671971" y="144122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91C9441-E894-07A7-DB35-C739B50A3C9D}"/>
              </a:ext>
            </a:extLst>
          </p:cNvPr>
          <p:cNvSpPr/>
          <p:nvPr/>
        </p:nvSpPr>
        <p:spPr>
          <a:xfrm>
            <a:off x="7665312" y="38009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14EDD1E-2AF4-6468-558B-8EDA468DE9A4}"/>
              </a:ext>
            </a:extLst>
          </p:cNvPr>
          <p:cNvCxnSpPr/>
          <p:nvPr/>
        </p:nvCxnSpPr>
        <p:spPr>
          <a:xfrm>
            <a:off x="7961392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8AE30CE-267D-FCE8-0524-6E68BF8A6AD0}"/>
              </a:ext>
            </a:extLst>
          </p:cNvPr>
          <p:cNvCxnSpPr/>
          <p:nvPr/>
        </p:nvCxnSpPr>
        <p:spPr>
          <a:xfrm>
            <a:off x="7961392" y="336122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7D20573-5AD9-60A2-2D6B-656EA6E9C7E8}"/>
              </a:ext>
            </a:extLst>
          </p:cNvPr>
          <p:cNvCxnSpPr/>
          <p:nvPr/>
        </p:nvCxnSpPr>
        <p:spPr>
          <a:xfrm>
            <a:off x="7986020" y="199886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96A67D4-2497-2BF7-6970-DD8597780A34}"/>
              </a:ext>
            </a:extLst>
          </p:cNvPr>
          <p:cNvCxnSpPr/>
          <p:nvPr/>
        </p:nvCxnSpPr>
        <p:spPr>
          <a:xfrm>
            <a:off x="7982689" y="839972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13231EE-B1DC-B584-7893-63BC657A85CA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318738" y="3050506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058B1CC-C9C2-31EC-2BB9-6A043286F9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280844" y="1728472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189764-6158-E1B6-0A59-18AB5BB712F8}"/>
              </a:ext>
            </a:extLst>
          </p:cNvPr>
          <p:cNvCxnSpPr>
            <a:cxnSpLocks/>
            <a:stCxn id="48" idx="6"/>
            <a:endCxn id="16" idx="2"/>
          </p:cNvCxnSpPr>
          <p:nvPr/>
        </p:nvCxnSpPr>
        <p:spPr>
          <a:xfrm>
            <a:off x="8284528" y="4463827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8A8C140-CCE8-F78E-2C96-429135285085}"/>
              </a:ext>
            </a:extLst>
          </p:cNvPr>
          <p:cNvSpPr txBox="1"/>
          <p:nvPr/>
        </p:nvSpPr>
        <p:spPr>
          <a:xfrm>
            <a:off x="8030298" y="378052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35DAEC-7B7E-E36F-2216-62646EB8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26" y="29806"/>
            <a:ext cx="10515600" cy="1325563"/>
          </a:xfrm>
        </p:spPr>
        <p:txBody>
          <a:bodyPr/>
          <a:lstStyle/>
          <a:p>
            <a:r>
              <a:rPr lang="en-US" altLang="zh-CN" dirty="0"/>
              <a:t>Find k</a:t>
            </a:r>
            <a:r>
              <a:rPr lang="en-US" altLang="zh-CN" baseline="30000" dirty="0"/>
              <a:t>th</a:t>
            </a:r>
            <a:r>
              <a:rPr lang="en-US" altLang="zh-CN" dirty="0"/>
              <a:t> (4</a:t>
            </a:r>
            <a:r>
              <a:rPr lang="en-US" altLang="zh-CN" baseline="30000" dirty="0"/>
              <a:t>th</a:t>
            </a:r>
            <a:r>
              <a:rPr lang="en-US" altLang="zh-CN" dirty="0"/>
              <a:t> as an example)</a:t>
            </a:r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F5E856E6-C4B7-B1E2-E357-C92E0DD73833}"/>
              </a:ext>
            </a:extLst>
          </p:cNvPr>
          <p:cNvSpPr/>
          <p:nvPr/>
        </p:nvSpPr>
        <p:spPr>
          <a:xfrm>
            <a:off x="4176416" y="1101392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E52F5A71-90B5-7F00-AAE7-0704BBBCFF3F}"/>
              </a:ext>
            </a:extLst>
          </p:cNvPr>
          <p:cNvSpPr/>
          <p:nvPr/>
        </p:nvSpPr>
        <p:spPr>
          <a:xfrm>
            <a:off x="6131314" y="2414485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FA8B1DA8-95BE-2F70-E4CD-975D3468361F}"/>
              </a:ext>
            </a:extLst>
          </p:cNvPr>
          <p:cNvSpPr/>
          <p:nvPr/>
        </p:nvSpPr>
        <p:spPr>
          <a:xfrm>
            <a:off x="6149051" y="3809527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7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A4B1-D1E1-0D5E-8658-6787C39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 Lists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BF925-34F5-1A18-4DA6-A893A063D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</a:t>
                </a:r>
                <a:r>
                  <a:rPr lang="en-US" altLang="zh-CN" b="1" dirty="0"/>
                  <a:t>skip list</a:t>
                </a:r>
                <a:r>
                  <a:rPr lang="en-US" altLang="zh-CN" dirty="0"/>
                  <a:t> is a </a:t>
                </a:r>
                <a:r>
                  <a:rPr lang="en-US" altLang="zh-CN" i="1" dirty="0"/>
                  <a:t>probabilistic </a:t>
                </a:r>
                <a:r>
                  <a:rPr lang="en-US" altLang="zh-CN" dirty="0"/>
                  <a:t>data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structure that allows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average complexity for search as well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average complexity for insertion within an ordered sequence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Sorted array features</a:t>
                </a:r>
              </a:p>
              <a:p>
                <a:r>
                  <a:rPr lang="en-US" altLang="zh-CN" dirty="0"/>
                  <a:t>Linked list-like structure</a:t>
                </a:r>
              </a:p>
              <a:p>
                <a:r>
                  <a:rPr lang="en-US" altLang="zh-CN" b="1" dirty="0"/>
                  <a:t>Fast search, </a:t>
                </a:r>
                <a:r>
                  <a:rPr lang="en-US" altLang="zh-CN" dirty="0"/>
                  <a:t>searching starts in the sparsest subsequence</a:t>
                </a:r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BF925-34F5-1A18-4DA6-A893A063D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9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5E21-DC05-A5AF-45EB-04C1C24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jobs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89B1C-C5B6-18B2-98D3-4F8D54CC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</a:p>
          <a:p>
            <a:endParaRPr lang="en-US" altLang="zh-CN" dirty="0"/>
          </a:p>
          <a:p>
            <a:r>
              <a:rPr lang="en-US" altLang="zh-CN" dirty="0"/>
              <a:t>Deletion</a:t>
            </a:r>
          </a:p>
          <a:p>
            <a:endParaRPr lang="en-US" altLang="zh-CN" dirty="0"/>
          </a:p>
          <a:p>
            <a:r>
              <a:rPr lang="en-US" altLang="zh-CN" dirty="0"/>
              <a:t>Searching</a:t>
            </a:r>
          </a:p>
          <a:p>
            <a:endParaRPr lang="en-US" altLang="zh-CN" b="1" dirty="0"/>
          </a:p>
          <a:p>
            <a:r>
              <a:rPr lang="en-US" altLang="zh-CN" b="1" dirty="0"/>
              <a:t>Find k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50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34BF179-5422-591B-39CD-26F73AA1AA16}"/>
              </a:ext>
            </a:extLst>
          </p:cNvPr>
          <p:cNvSpPr/>
          <p:nvPr/>
        </p:nvSpPr>
        <p:spPr>
          <a:xfrm>
            <a:off x="854841" y="513129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861C08-CF54-5FB5-7BF3-750C9FA9A6F3}"/>
              </a:ext>
            </a:extLst>
          </p:cNvPr>
          <p:cNvSpPr/>
          <p:nvPr/>
        </p:nvSpPr>
        <p:spPr>
          <a:xfrm>
            <a:off x="6732972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D76B38-616D-AC86-4F73-A3F190EFAC5E}"/>
              </a:ext>
            </a:extLst>
          </p:cNvPr>
          <p:cNvSpPr/>
          <p:nvPr/>
        </p:nvSpPr>
        <p:spPr>
          <a:xfrm>
            <a:off x="2814218" y="513129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006CC-2CDC-27DB-710F-02C30377F0A4}"/>
              </a:ext>
            </a:extLst>
          </p:cNvPr>
          <p:cNvSpPr/>
          <p:nvPr/>
        </p:nvSpPr>
        <p:spPr>
          <a:xfrm>
            <a:off x="4814651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CE7BA2-1FBF-6FF6-4AC1-7499A44C820C}"/>
              </a:ext>
            </a:extLst>
          </p:cNvPr>
          <p:cNvSpPr/>
          <p:nvPr/>
        </p:nvSpPr>
        <p:spPr>
          <a:xfrm>
            <a:off x="8735628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300289-84AA-FC56-16C8-FF8F612BE5E4}"/>
              </a:ext>
            </a:extLst>
          </p:cNvPr>
          <p:cNvSpPr/>
          <p:nvPr/>
        </p:nvSpPr>
        <p:spPr>
          <a:xfrm>
            <a:off x="10705364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17C29A-36D6-941C-ABDD-4BADB3734CAF}"/>
              </a:ext>
            </a:extLst>
          </p:cNvPr>
          <p:cNvSpPr/>
          <p:nvPr/>
        </p:nvSpPr>
        <p:spPr>
          <a:xfrm>
            <a:off x="878889" y="371234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E2FE5D-BF41-3F13-1E6C-FFB8DF39B22E}"/>
              </a:ext>
            </a:extLst>
          </p:cNvPr>
          <p:cNvSpPr/>
          <p:nvPr/>
        </p:nvSpPr>
        <p:spPr>
          <a:xfrm>
            <a:off x="4792464" y="370346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10C023-E950-3D6F-11C9-67647F76FD33}"/>
              </a:ext>
            </a:extLst>
          </p:cNvPr>
          <p:cNvSpPr/>
          <p:nvPr/>
        </p:nvSpPr>
        <p:spPr>
          <a:xfrm>
            <a:off x="10705363" y="368053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461F9D-EB9D-183D-3E55-27DADC115504}"/>
              </a:ext>
            </a:extLst>
          </p:cNvPr>
          <p:cNvSpPr/>
          <p:nvPr/>
        </p:nvSpPr>
        <p:spPr>
          <a:xfrm>
            <a:off x="8718246" y="3680531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152742-6B33-A8C2-2A0C-A6EBE7A405AB}"/>
              </a:ext>
            </a:extLst>
          </p:cNvPr>
          <p:cNvSpPr/>
          <p:nvPr/>
        </p:nvSpPr>
        <p:spPr>
          <a:xfrm>
            <a:off x="878889" y="229339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B77220A-6008-E361-7CDF-4550911CD89C}"/>
              </a:ext>
            </a:extLst>
          </p:cNvPr>
          <p:cNvSpPr/>
          <p:nvPr/>
        </p:nvSpPr>
        <p:spPr>
          <a:xfrm>
            <a:off x="4777846" y="22756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FB2AA1A-C123-3087-68D7-345A43D96FC5}"/>
              </a:ext>
            </a:extLst>
          </p:cNvPr>
          <p:cNvSpPr/>
          <p:nvPr/>
        </p:nvSpPr>
        <p:spPr>
          <a:xfrm>
            <a:off x="10691674" y="228451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1888B7C-B09D-D0DA-9806-FC1476869F62}"/>
              </a:ext>
            </a:extLst>
          </p:cNvPr>
          <p:cNvSpPr/>
          <p:nvPr/>
        </p:nvSpPr>
        <p:spPr>
          <a:xfrm>
            <a:off x="878889" y="962481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84F3AAE-CA2B-8CCA-8B32-C2C2F0998E5F}"/>
              </a:ext>
            </a:extLst>
          </p:cNvPr>
          <p:cNvSpPr/>
          <p:nvPr/>
        </p:nvSpPr>
        <p:spPr>
          <a:xfrm>
            <a:off x="10705364" y="96248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5706B3-9169-FF13-F41E-973919EDC5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76278" y="5442011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B2143A-C235-AE61-565B-E44CA844AE7D}"/>
              </a:ext>
            </a:extLst>
          </p:cNvPr>
          <p:cNvCxnSpPr/>
          <p:nvPr/>
        </p:nvCxnSpPr>
        <p:spPr>
          <a:xfrm flipV="1">
            <a:off x="3499879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37765-3C0E-860B-3C87-7540861B7080}"/>
              </a:ext>
            </a:extLst>
          </p:cNvPr>
          <p:cNvCxnSpPr/>
          <p:nvPr/>
        </p:nvCxnSpPr>
        <p:spPr>
          <a:xfrm flipV="1">
            <a:off x="5357853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6E2E4E-ECD4-3094-998B-44C8970EFAA4}"/>
              </a:ext>
            </a:extLst>
          </p:cNvPr>
          <p:cNvCxnSpPr/>
          <p:nvPr/>
        </p:nvCxnSpPr>
        <p:spPr>
          <a:xfrm flipV="1">
            <a:off x="7413455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A23C4A-98E7-23D8-A3AD-A2DA41C53F52}"/>
              </a:ext>
            </a:extLst>
          </p:cNvPr>
          <p:cNvCxnSpPr/>
          <p:nvPr/>
        </p:nvCxnSpPr>
        <p:spPr>
          <a:xfrm flipV="1">
            <a:off x="9389656" y="5442006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64D9BE-25BC-E63E-C4CB-64556BD1B2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00326" y="4014181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6D579D0-959C-9AF8-AB0D-5C8A638D494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5413901" y="3991250"/>
            <a:ext cx="3304345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4775CF-2AB6-9F47-8886-C55A5942D4DA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39683" y="3991249"/>
            <a:ext cx="1365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407867-5BA7-EDBD-A30C-B7D6B98F1298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00326" y="2586353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B863B6-3325-0E9B-3627-CE5B1DCD904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399283" y="2586353"/>
            <a:ext cx="5292391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FEEFC2-B844-4FA9-68C7-8F666525B316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1500326" y="1273199"/>
            <a:ext cx="9205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1C6F22-1F8E-E796-6711-FE99D98811CE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89608" y="1583918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688495D-E0F8-F7D8-4489-E867A9EE8E59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89608" y="291483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632E7EF-348C-316D-EAE6-9BAD70099523}"/>
              </a:ext>
            </a:extLst>
          </p:cNvPr>
          <p:cNvCxnSpPr/>
          <p:nvPr/>
        </p:nvCxnSpPr>
        <p:spPr>
          <a:xfrm>
            <a:off x="1189607" y="430196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97E9241-CACB-EDE5-CEE0-6B8244D89A24}"/>
              </a:ext>
            </a:extLst>
          </p:cNvPr>
          <p:cNvCxnSpPr/>
          <p:nvPr/>
        </p:nvCxnSpPr>
        <p:spPr>
          <a:xfrm>
            <a:off x="5103182" y="289707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3A69FC-A3A8-B0E6-B9F2-914DEF456903}"/>
              </a:ext>
            </a:extLst>
          </p:cNvPr>
          <p:cNvCxnSpPr/>
          <p:nvPr/>
        </p:nvCxnSpPr>
        <p:spPr>
          <a:xfrm>
            <a:off x="5104662" y="433378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CCEC495-C208-9214-0962-76EBE99B0E66}"/>
              </a:ext>
            </a:extLst>
          </p:cNvPr>
          <p:cNvCxnSpPr/>
          <p:nvPr/>
        </p:nvCxnSpPr>
        <p:spPr>
          <a:xfrm>
            <a:off x="9028964" y="430196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F7083AC-12DB-CDCA-542E-DA1FA7CE26D7}"/>
              </a:ext>
            </a:extLst>
          </p:cNvPr>
          <p:cNvCxnSpPr/>
          <p:nvPr/>
        </p:nvCxnSpPr>
        <p:spPr>
          <a:xfrm>
            <a:off x="11016081" y="154359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14101C3-21B8-B787-1981-A6E55A1D99F5}"/>
              </a:ext>
            </a:extLst>
          </p:cNvPr>
          <p:cNvCxnSpPr/>
          <p:nvPr/>
        </p:nvCxnSpPr>
        <p:spPr>
          <a:xfrm>
            <a:off x="11016081" y="288301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66B670B-1721-9BDA-B44C-2583191AB93A}"/>
              </a:ext>
            </a:extLst>
          </p:cNvPr>
          <p:cNvCxnSpPr/>
          <p:nvPr/>
        </p:nvCxnSpPr>
        <p:spPr>
          <a:xfrm>
            <a:off x="11026439" y="433378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4064207-F60F-90E5-CA06-D665EF650046}"/>
              </a:ext>
            </a:extLst>
          </p:cNvPr>
          <p:cNvSpPr txBox="1"/>
          <p:nvPr/>
        </p:nvSpPr>
        <p:spPr>
          <a:xfrm>
            <a:off x="910772" y="589551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E79359-AA2B-25BA-4596-0C028FDC8A3C}"/>
              </a:ext>
            </a:extLst>
          </p:cNvPr>
          <p:cNvSpPr txBox="1"/>
          <p:nvPr/>
        </p:nvSpPr>
        <p:spPr>
          <a:xfrm>
            <a:off x="2860251" y="589551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0EEF7F7-870A-ED9F-22C9-E8775C1B78DE}"/>
              </a:ext>
            </a:extLst>
          </p:cNvPr>
          <p:cNvSpPr txBox="1"/>
          <p:nvPr/>
        </p:nvSpPr>
        <p:spPr>
          <a:xfrm>
            <a:off x="4824347" y="58905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54FF6F-020D-A58E-13F4-60D364F2DD90}"/>
              </a:ext>
            </a:extLst>
          </p:cNvPr>
          <p:cNvSpPr txBox="1"/>
          <p:nvPr/>
        </p:nvSpPr>
        <p:spPr>
          <a:xfrm>
            <a:off x="6765597" y="589051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7A2883-ACBC-1BEA-A6E2-23FF04A053C7}"/>
              </a:ext>
            </a:extLst>
          </p:cNvPr>
          <p:cNvSpPr txBox="1"/>
          <p:nvPr/>
        </p:nvSpPr>
        <p:spPr>
          <a:xfrm>
            <a:off x="8737056" y="589051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D7F62BB-4A1F-0E2C-3ED4-0DCB3B0DA0F8}"/>
              </a:ext>
            </a:extLst>
          </p:cNvPr>
          <p:cNvSpPr txBox="1"/>
          <p:nvPr/>
        </p:nvSpPr>
        <p:spPr>
          <a:xfrm>
            <a:off x="10773004" y="58955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1C395D-000C-828B-AF69-AACD0FC5C810}"/>
              </a:ext>
            </a:extLst>
          </p:cNvPr>
          <p:cNvSpPr txBox="1"/>
          <p:nvPr/>
        </p:nvSpPr>
        <p:spPr>
          <a:xfrm>
            <a:off x="0" y="589051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71A0AE-22B9-A160-1E5C-7FE0C0BC5E18}"/>
              </a:ext>
            </a:extLst>
          </p:cNvPr>
          <p:cNvSpPr txBox="1"/>
          <p:nvPr/>
        </p:nvSpPr>
        <p:spPr>
          <a:xfrm>
            <a:off x="11499491" y="58905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F0CC8BA-B853-522F-C085-5527322B8E12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39196" y="5442013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B9C475C-5001-0DCE-EE8F-70D167F4332F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26801" y="5442009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3BFC5BA-611B-3549-916E-3719053E5B34}"/>
              </a:ext>
            </a:extLst>
          </p:cNvPr>
          <p:cNvSpPr txBox="1"/>
          <p:nvPr/>
        </p:nvSpPr>
        <p:spPr>
          <a:xfrm>
            <a:off x="935987" y="52740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E3D628F-5410-9849-D67D-36F4CAD9F2F6}"/>
              </a:ext>
            </a:extLst>
          </p:cNvPr>
          <p:cNvSpPr txBox="1"/>
          <p:nvPr/>
        </p:nvSpPr>
        <p:spPr>
          <a:xfrm>
            <a:off x="2865398" y="52754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19CF33F-CC36-C2C7-02A0-7454134CC544}"/>
              </a:ext>
            </a:extLst>
          </p:cNvPr>
          <p:cNvSpPr txBox="1"/>
          <p:nvPr/>
        </p:nvSpPr>
        <p:spPr>
          <a:xfrm>
            <a:off x="4861769" y="52573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9CAC488-00F0-780D-A5DD-65F158743C6D}"/>
              </a:ext>
            </a:extLst>
          </p:cNvPr>
          <p:cNvSpPr txBox="1"/>
          <p:nvPr/>
        </p:nvSpPr>
        <p:spPr>
          <a:xfrm>
            <a:off x="6813976" y="52573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E2F5042-9C2E-C303-2117-4E7C7539CEF5}"/>
              </a:ext>
            </a:extLst>
          </p:cNvPr>
          <p:cNvSpPr txBox="1"/>
          <p:nvPr/>
        </p:nvSpPr>
        <p:spPr>
          <a:xfrm>
            <a:off x="8818664" y="52372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31C6E-8518-A903-F80C-E67400707716}"/>
              </a:ext>
            </a:extLst>
          </p:cNvPr>
          <p:cNvSpPr txBox="1"/>
          <p:nvPr/>
        </p:nvSpPr>
        <p:spPr>
          <a:xfrm>
            <a:off x="10816139" y="52372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F6473C-68BD-2279-DA3C-F0D4CC76A508}"/>
              </a:ext>
            </a:extLst>
          </p:cNvPr>
          <p:cNvSpPr txBox="1"/>
          <p:nvPr/>
        </p:nvSpPr>
        <p:spPr>
          <a:xfrm>
            <a:off x="2589456" y="362450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F5F671-750C-EDF3-B603-7882D1A7A6F5}"/>
              </a:ext>
            </a:extLst>
          </p:cNvPr>
          <p:cNvSpPr txBox="1"/>
          <p:nvPr/>
        </p:nvSpPr>
        <p:spPr>
          <a:xfrm>
            <a:off x="6591423" y="357419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C588F4C-4C9C-F844-AF31-31BB614E264A}"/>
              </a:ext>
            </a:extLst>
          </p:cNvPr>
          <p:cNvSpPr txBox="1"/>
          <p:nvPr/>
        </p:nvSpPr>
        <p:spPr>
          <a:xfrm>
            <a:off x="9553484" y="357419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C4CD62-0392-618F-AD2B-88DF5CE86A62}"/>
              </a:ext>
            </a:extLst>
          </p:cNvPr>
          <p:cNvSpPr txBox="1"/>
          <p:nvPr/>
        </p:nvSpPr>
        <p:spPr>
          <a:xfrm>
            <a:off x="1273278" y="448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A215653-AC4A-9FEC-EC90-E75A1E9E831D}"/>
              </a:ext>
            </a:extLst>
          </p:cNvPr>
          <p:cNvSpPr txBox="1"/>
          <p:nvPr/>
        </p:nvSpPr>
        <p:spPr>
          <a:xfrm>
            <a:off x="1296695" y="31099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0B5B899-4824-B7AF-F0D4-75D7563B5110}"/>
              </a:ext>
            </a:extLst>
          </p:cNvPr>
          <p:cNvSpPr txBox="1"/>
          <p:nvPr/>
        </p:nvSpPr>
        <p:spPr>
          <a:xfrm>
            <a:off x="1278940" y="1651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93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69DA-95B8-F0D7-DC70-1E14953E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structure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3952DD49-2EAB-D7A6-00CB-1A6560BAE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608"/>
            <a:ext cx="10515600" cy="3653372"/>
          </a:xfrm>
        </p:spPr>
      </p:pic>
    </p:spTree>
    <p:extLst>
      <p:ext uri="{BB962C8B-B14F-4D97-AF65-F5344CB8AC3E}">
        <p14:creationId xmlns:p14="http://schemas.microsoft.com/office/powerpoint/2010/main" val="21425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02A09-8461-4D31-3A31-521A75B4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level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2AAA50-0FA1-F0C9-3B31-F3F0E070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0465"/>
            <a:ext cx="10515600" cy="3361658"/>
          </a:xfrm>
        </p:spPr>
      </p:pic>
    </p:spTree>
    <p:extLst>
      <p:ext uri="{BB962C8B-B14F-4D97-AF65-F5344CB8AC3E}">
        <p14:creationId xmlns:p14="http://schemas.microsoft.com/office/powerpoint/2010/main" val="248135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CAC6-2BD3-D85D-B8EF-7EA77043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operation: Search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27476-5131-50F7-4339-1A459376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36145" cy="4351338"/>
          </a:xfrm>
        </p:spPr>
        <p:txBody>
          <a:bodyPr/>
          <a:lstStyle/>
          <a:p>
            <a:r>
              <a:rPr lang="en-US" altLang="zh-CN" sz="2800" dirty="0"/>
              <a:t>Find the node with the </a:t>
            </a:r>
            <a:r>
              <a:rPr lang="en-US" altLang="zh-CN" sz="2800" b="1" dirty="0"/>
              <a:t>largest key value less than key </a:t>
            </a:r>
            <a:r>
              <a:rPr lang="en-US" altLang="zh-CN" sz="2800" dirty="0"/>
              <a:t>at level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Kind of like atomic operations, based on which we can do insertion, deletion, searching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6120A-67DB-688E-10BC-5A3255AD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2" y="1917576"/>
            <a:ext cx="7016372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7FB7-CC66-FA28-7806-96687ADCD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680625C-AB1C-3AED-D08C-BB01FFE34DF9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6184EF-4725-10AF-05F2-FB621BA925DA}"/>
              </a:ext>
            </a:extLst>
          </p:cNvPr>
          <p:cNvSpPr/>
          <p:nvPr/>
        </p:nvSpPr>
        <p:spPr>
          <a:xfrm>
            <a:off x="6743328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57213-C788-8580-AAA6-539787A3E176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167652-D74C-64EB-8707-7DA4C59260E0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FFDDCB-6040-3619-1A7B-E0FC3966A93F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5DA99C-A10D-CA9D-7FFF-34EE0E821DE9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71AEBB9-51B3-0E0D-1838-85B674F1FC1D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FE4319-AD11-B7FC-BD99-C0181C191677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4617B2-21C1-09A5-C06E-F2FA11D5054D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9A575AF-2DD6-CF59-309D-805BE1C0D1F9}"/>
              </a:ext>
            </a:extLst>
          </p:cNvPr>
          <p:cNvSpPr/>
          <p:nvPr/>
        </p:nvSpPr>
        <p:spPr>
          <a:xfrm>
            <a:off x="8728602" y="394937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BC17699-73D8-C892-1D82-1163AFC76438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C97E93-B758-6A07-B429-D2DD4E2D5487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132E6CA-6769-56D8-2975-F8D3CF116C74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E4AC02-ED6C-5718-7756-DAD711FF1B2A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3A9872-B75D-98D6-02A7-92B261F7928E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F9A9EE-CA67-DB6A-C102-62FE62D70BA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5CBF15-FCD7-270D-6F3A-81D44CB9715F}"/>
              </a:ext>
            </a:extLst>
          </p:cNvPr>
          <p:cNvCxnSpPr/>
          <p:nvPr/>
        </p:nvCxnSpPr>
        <p:spPr>
          <a:xfrm flipV="1">
            <a:off x="3510235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D5DDA6-93DB-3044-8C10-5429258B16EB}"/>
              </a:ext>
            </a:extLst>
          </p:cNvPr>
          <p:cNvCxnSpPr/>
          <p:nvPr/>
        </p:nvCxnSpPr>
        <p:spPr>
          <a:xfrm flipV="1">
            <a:off x="5368209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3CFE2B-2A6F-910D-6714-69A357BEF17E}"/>
              </a:ext>
            </a:extLst>
          </p:cNvPr>
          <p:cNvCxnSpPr/>
          <p:nvPr/>
        </p:nvCxnSpPr>
        <p:spPr>
          <a:xfrm flipV="1">
            <a:off x="7423811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518D73-5148-4240-458F-7CDB952E6EE2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A4F6B8-AC72-06ED-E2C4-D5E6C7BE677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5C883C-C7EC-AA1E-5D51-7C39956A5973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5424257" y="4260092"/>
            <a:ext cx="3304345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7D5FF9-D0C2-CB6E-2770-7BCCD0FC7B68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0039" y="4260091"/>
            <a:ext cx="1365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882FA0-D8DB-8FA5-09A6-05128FD61FA8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F51A90-DFF6-EFD7-6C52-D4BF15CD490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409639" y="2855195"/>
            <a:ext cx="5292391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494FAB0-4832-F293-D71E-00456FE2B67F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1510682" y="1542041"/>
            <a:ext cx="9205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9855FA5-4574-A525-5662-62C8C24748D3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EC5DE77-A904-56D5-0943-23D439CFBD9C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873CC2E-7039-BF5A-1B3D-C39277F25CAF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9D3C9D1-9208-981F-D2B0-24B75DA706B3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C5B6156-99CA-4C6F-1D87-02C120CC2967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4D23230-85B7-AD46-E662-787A298558B3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B601BE9-E67A-8BBD-C73B-10FF84D8004D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27B407E-2B15-68E9-5909-5EA9C80257E4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CF02E70-9E9B-591D-5920-EEFE52768E52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1224E9A-D5AD-6D63-1C8D-A430BA690E00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2E6F30-D682-6CD0-44F8-0C69F85AB2AE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745740-19F3-1604-0B49-584432B65541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30560F-FC5E-F919-5F09-AB87CE14A19A}"/>
              </a:ext>
            </a:extLst>
          </p:cNvPr>
          <p:cNvSpPr txBox="1"/>
          <p:nvPr/>
        </p:nvSpPr>
        <p:spPr>
          <a:xfrm>
            <a:off x="6775953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B02B1D6-DAED-5E86-A58A-308FCA6961CC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AF8198-D130-0002-42F6-3A046A41E099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1D2572-2525-2F82-BA21-04CF00B847FA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9C1F90-69D8-2F9E-0999-8D612CE9C7CE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2D1DE82-FB7D-0622-A72C-EFCFE0BE3817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72E3CBF-0518-C3B2-AEC1-EC9D6DE2581A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9F651A-2097-A3F2-E946-8C221DC4A266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2E2CD9A-4922-420C-6A25-7D4E7735AB78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8D64D1-82E2-C47A-5D8F-597870F4A6DD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E1400AE-354F-EF90-CB55-B4151B9AD4B0}"/>
              </a:ext>
            </a:extLst>
          </p:cNvPr>
          <p:cNvSpPr txBox="1"/>
          <p:nvPr/>
        </p:nvSpPr>
        <p:spPr>
          <a:xfrm>
            <a:off x="6824332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5B72E95-FCB6-7555-C7BD-7C82FA400CF5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FAE9D0-7D57-4E0C-2610-83CEEB8DB55A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110D618-7620-284D-2722-C294FDD3868D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9129DAC-B474-7F8D-F81B-147BE11F6AD5}"/>
              </a:ext>
            </a:extLst>
          </p:cNvPr>
          <p:cNvSpPr txBox="1"/>
          <p:nvPr/>
        </p:nvSpPr>
        <p:spPr>
          <a:xfrm>
            <a:off x="6601779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F1ED908-8B9E-FE8C-93D5-451037FA95FF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4D5CF5-0410-44E0-4BD9-478459019C42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8CB2C7-0803-90A7-2A3F-A4810E49F7E2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9D68B06-2599-861D-8B2C-463EE9E55660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9BF40-C7D2-4C4F-02A5-7741AD2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48" y="22363"/>
            <a:ext cx="10515600" cy="1325563"/>
          </a:xfrm>
        </p:spPr>
        <p:txBody>
          <a:bodyPr/>
          <a:lstStyle/>
          <a:p>
            <a:r>
              <a:rPr lang="en-US" altLang="zh-CN" dirty="0"/>
              <a:t>Insertion (key = 4.5 as an example)</a:t>
            </a:r>
            <a:endParaRPr lang="zh-CN" altLang="en-US" b="1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CD29465-A9D0-777B-FECB-BC9ADB6BD23D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52F4796-D1EB-39A5-F54A-D60D991AAA9C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9474975-74DA-6615-BE0C-84E9A197C0FF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83E365F-756B-2C00-9E5B-6BB38983F801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5068E17-B036-21D7-0655-0EC2796E2CF5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A117FAE-AD27-1690-FBB7-D37726D224CA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69EB31A-D5AB-71CE-EA80-ADE9324F5A13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302CF5A-72F2-2CE8-F611-D73E04043C72}"/>
              </a:ext>
            </a:extLst>
          </p:cNvPr>
          <p:cNvSpPr/>
          <p:nvPr/>
        </p:nvSpPr>
        <p:spPr>
          <a:xfrm>
            <a:off x="6993635" y="599415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8190483-783D-5A39-F909-076B52CC0ADC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图文框 35">
            <a:extLst>
              <a:ext uri="{FF2B5EF4-FFF2-40B4-BE49-F238E27FC236}">
                <a16:creationId xmlns:a16="http://schemas.microsoft.com/office/drawing/2014/main" id="{C473C6B3-8DEF-E171-00BA-C8107F6492BF}"/>
              </a:ext>
            </a:extLst>
          </p:cNvPr>
          <p:cNvSpPr/>
          <p:nvPr/>
        </p:nvSpPr>
        <p:spPr>
          <a:xfrm>
            <a:off x="6472915" y="5191331"/>
            <a:ext cx="1080000" cy="1404000"/>
          </a:xfrm>
          <a:prstGeom prst="fram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01E59-4C1B-8F89-97A5-EE6BDDC96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B7A226-3423-21D7-E83B-5C20DE20BD34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E88F75-1BA2-9EF2-3A6C-C60F23E30A69}"/>
              </a:ext>
            </a:extLst>
          </p:cNvPr>
          <p:cNvSpPr/>
          <p:nvPr/>
        </p:nvSpPr>
        <p:spPr>
          <a:xfrm>
            <a:off x="5909321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224BB2-E96D-2DFB-9A84-810DC8C27251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450FEB-8A84-18A3-68B2-0554E559A3AF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05F58A-6671-B49C-4820-BC310482D7EA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6CB006E-89CB-F200-815F-6E97A59A13E9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402A214-583B-09CE-5F84-A8E9BEB118B7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B3D293F-2C60-323A-94D7-B0A8B6597E19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F3B6B7-DF83-E204-4645-3F3562ED3B06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88F06BF-8FD9-7FF5-B2E2-FDA2676FF991}"/>
              </a:ext>
            </a:extLst>
          </p:cNvPr>
          <p:cNvSpPr/>
          <p:nvPr/>
        </p:nvSpPr>
        <p:spPr>
          <a:xfrm>
            <a:off x="8735529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C5F163A-1471-545F-146D-53F4C1B228E9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FC86B4E-11C8-1E0E-D5E5-98E2A4AAF4C2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B1E70E-CC10-C594-D8A4-ED320A58CA48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09B6207-BC7C-E077-C3C1-A1D3D62B4ABF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46F8DA7-1596-3F72-53A3-6E967E6DC83E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6242DD-7CF3-6DEA-C355-C74ECA0E556C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699707-8D6F-A2F5-B90D-BD6E764BDED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46011" y="5710850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869A2B-B520-32F5-589B-504D85A894E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68209" y="5710851"/>
            <a:ext cx="541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4CA9C1-C824-1AEB-184E-9E6E0F0258CF}"/>
              </a:ext>
            </a:extLst>
          </p:cNvPr>
          <p:cNvCxnSpPr>
            <a:cxnSpLocks/>
          </p:cNvCxnSpPr>
          <p:nvPr/>
        </p:nvCxnSpPr>
        <p:spPr>
          <a:xfrm>
            <a:off x="8186548" y="5710850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5FBC1E-8735-5729-B657-CCECC1F976E9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A59277-77F8-D911-8F1C-5F9E74FB198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FFC4A17-4BCC-6035-2862-E410ACFBE970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24257" y="4277396"/>
            <a:ext cx="2185568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537013-3D3A-81E9-EA02-C2F20166AAA4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6966" y="4260091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D94B1C-BD49-5E10-C465-CFEFE63DDBE1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597E0DC-E59E-231B-7261-C494ABAF7E88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09639" y="2849568"/>
            <a:ext cx="2187769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60385A-26F0-9ADC-6273-5E9AEF3EE78C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10682" y="1542042"/>
            <a:ext cx="6108023" cy="2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CA13BE0-DF2B-BF62-4A60-C6F11AF65AE8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0F83F-AD21-E0BA-FE05-C99CA7E6C8C8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77E2134-00B0-A508-215E-1A45B8DA4368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5F22DF8-8900-8CFF-5AF7-0A0F09C7D932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12117E-8386-F7C9-061E-942EDF22D38A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33681AC-CE49-7BDE-7E73-C2D55FD057DA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22862B6-84CE-89CB-A791-D0B18836B288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F0348D3-5035-3162-8454-53DEED97793F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8DCBE8-827E-F861-7499-5265F5325AE3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4274BEC-370D-45A7-C665-706095DA8704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FED4E99-71E2-394C-F6FF-116E0F6BF0CF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E13CDED-54CE-7498-A002-BBE64E230B67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E65C4B-8390-4142-F7E5-C62D4525BD6D}"/>
              </a:ext>
            </a:extLst>
          </p:cNvPr>
          <p:cNvSpPr txBox="1"/>
          <p:nvPr/>
        </p:nvSpPr>
        <p:spPr>
          <a:xfrm>
            <a:off x="5936034" y="61867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2EEE70-D324-8353-871D-F120C3DECE5C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C87EC76-10B5-24DB-CD9F-432C79041816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BFA41B-7FF6-80E5-6081-B1A6123177B0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51E68-06E4-5956-0366-4C6CD4F12F20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011595-2F4E-6F98-7138-3A3D6008F1DA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DB4C09-51B0-FC00-6A1E-14390AF38AB7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08F92CB-8935-ED31-CE8A-F7CC35D832B9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16727CF-748A-E3FF-0102-96899BDAE07E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F433783-5657-806B-D9EA-4CD2B46A55A9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AB98D1F-731B-00C9-0DCB-ECAA20847A9E}"/>
              </a:ext>
            </a:extLst>
          </p:cNvPr>
          <p:cNvSpPr txBox="1"/>
          <p:nvPr/>
        </p:nvSpPr>
        <p:spPr>
          <a:xfrm>
            <a:off x="6013166" y="55126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B0CEBD-7B8B-BF1C-BF81-9297CEDCCEB5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7E48B5A-536F-2E67-69F9-AD4AD4F376D3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FA2920C-1FD9-43B5-897F-84879C74A37F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EF984-6FBD-9D60-39B4-87EE02B3E1D7}"/>
              </a:ext>
            </a:extLst>
          </p:cNvPr>
          <p:cNvSpPr txBox="1"/>
          <p:nvPr/>
        </p:nvSpPr>
        <p:spPr>
          <a:xfrm>
            <a:off x="6118792" y="388054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5351D1E-DAAF-9371-9EBC-AEE32878F352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C2B7715-1281-F9A1-1E60-62DC3399BACB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E5863E-DAF0-D74C-59DC-3584533C3101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BAFE14-4A67-C501-D3AD-B1AB9C7C4FB6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394FC7F-8C5E-0D27-4623-F1C66ABC5C92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0F6F4ED-0F66-03D6-0884-FFAA52B0B29E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831E160-F061-219D-4498-D7C7FFDF1FC0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4CD1A70-E72A-A7C4-59EA-FE67C0DC1164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4ABFFAC-B483-8ABD-5ED5-FC248D75B315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B73AB509-140D-9C54-F5CE-89952FFC0B50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D0A59A0-E674-3368-6514-C1FF38B6E2A7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0881EEC-E47C-B60C-0041-2C294E134D31}"/>
              </a:ext>
            </a:extLst>
          </p:cNvPr>
          <p:cNvSpPr/>
          <p:nvPr/>
        </p:nvSpPr>
        <p:spPr>
          <a:xfrm>
            <a:off x="6153716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847D9D2-FF36-DC97-671D-E5DD5120FB6B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594DFA6-B354-5F1E-5A25-B7BC2C5B5646}"/>
              </a:ext>
            </a:extLst>
          </p:cNvPr>
          <p:cNvSpPr/>
          <p:nvPr/>
        </p:nvSpPr>
        <p:spPr>
          <a:xfrm>
            <a:off x="7582980" y="540781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B57F9C-99D7-549B-49BD-DC3E266B41AD}"/>
              </a:ext>
            </a:extLst>
          </p:cNvPr>
          <p:cNvSpPr txBox="1"/>
          <p:nvPr/>
        </p:nvSpPr>
        <p:spPr>
          <a:xfrm>
            <a:off x="7666016" y="55137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65596EC-D78F-2ED1-192D-F8EC58D5EE63}"/>
              </a:ext>
            </a:extLst>
          </p:cNvPr>
          <p:cNvSpPr txBox="1"/>
          <p:nvPr/>
        </p:nvSpPr>
        <p:spPr>
          <a:xfrm>
            <a:off x="7585478" y="61352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3D6F02-A645-4075-6CF6-968EDB3A52EE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30758" y="5710851"/>
            <a:ext cx="1052222" cy="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251CDF-C9A5-6F3A-AD50-46D6AB054BE3}"/>
              </a:ext>
            </a:extLst>
          </p:cNvPr>
          <p:cNvSpPr/>
          <p:nvPr/>
        </p:nvSpPr>
        <p:spPr>
          <a:xfrm>
            <a:off x="7609825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F260F17-6B8C-5146-416F-B659502BEE93}"/>
              </a:ext>
            </a:extLst>
          </p:cNvPr>
          <p:cNvSpPr/>
          <p:nvPr/>
        </p:nvSpPr>
        <p:spPr>
          <a:xfrm>
            <a:off x="7597408" y="253884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8D70458-A8DB-C09E-9C00-926B882A680D}"/>
              </a:ext>
            </a:extLst>
          </p:cNvPr>
          <p:cNvSpPr/>
          <p:nvPr/>
        </p:nvSpPr>
        <p:spPr>
          <a:xfrm>
            <a:off x="7618705" y="125479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702BC2B-07EF-E0A4-70FB-19D10022D78D}"/>
              </a:ext>
            </a:extLst>
          </p:cNvPr>
          <p:cNvSpPr/>
          <p:nvPr/>
        </p:nvSpPr>
        <p:spPr>
          <a:xfrm>
            <a:off x="7612046" y="19366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BF62DF-A142-C657-A01A-65EE461FB66E}"/>
              </a:ext>
            </a:extLst>
          </p:cNvPr>
          <p:cNvCxnSpPr/>
          <p:nvPr/>
        </p:nvCxnSpPr>
        <p:spPr>
          <a:xfrm>
            <a:off x="7908126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36EEEBE-FE45-FF70-13F0-9A93B72ADFA1}"/>
              </a:ext>
            </a:extLst>
          </p:cNvPr>
          <p:cNvCxnSpPr/>
          <p:nvPr/>
        </p:nvCxnSpPr>
        <p:spPr>
          <a:xfrm>
            <a:off x="7908126" y="317479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4D345F3-AA1E-BAD2-0EB1-123B5245E226}"/>
              </a:ext>
            </a:extLst>
          </p:cNvPr>
          <p:cNvCxnSpPr/>
          <p:nvPr/>
        </p:nvCxnSpPr>
        <p:spPr>
          <a:xfrm>
            <a:off x="7932754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5C87997-1AC2-1DFF-E67F-65F14636062D}"/>
              </a:ext>
            </a:extLst>
          </p:cNvPr>
          <p:cNvCxnSpPr/>
          <p:nvPr/>
        </p:nvCxnSpPr>
        <p:spPr>
          <a:xfrm>
            <a:off x="7929423" y="65354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F540BF1-08BC-BE93-0380-F83E4A6C34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265472" y="2864075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71440C-799F-1E6D-443C-3BE4563A88F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227578" y="1542041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A06C386-16AA-9244-43AB-34015E1D7000}"/>
              </a:ext>
            </a:extLst>
          </p:cNvPr>
          <p:cNvCxnSpPr>
            <a:cxnSpLocks/>
            <a:stCxn id="48" idx="6"/>
            <a:endCxn id="16" idx="2"/>
          </p:cNvCxnSpPr>
          <p:nvPr/>
        </p:nvCxnSpPr>
        <p:spPr>
          <a:xfrm>
            <a:off x="8231262" y="4277396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EA3B56A-60D9-E5BE-DC5C-DA6CE0BA12D7}"/>
              </a:ext>
            </a:extLst>
          </p:cNvPr>
          <p:cNvSpPr txBox="1"/>
          <p:nvPr/>
        </p:nvSpPr>
        <p:spPr>
          <a:xfrm>
            <a:off x="7977032" y="35940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E00618D2-DA7A-7B16-1C4E-20FC7D96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135"/>
          <a:stretch/>
        </p:blipFill>
        <p:spPr>
          <a:xfrm>
            <a:off x="3149442" y="101830"/>
            <a:ext cx="4162281" cy="13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1" grpId="0" animBg="1"/>
      <p:bldP spid="43" grpId="0"/>
      <p:bldP spid="44" grpId="0"/>
      <p:bldP spid="48" grpId="0" animBg="1"/>
      <p:bldP spid="49" grpId="0" animBg="1"/>
      <p:bldP spid="51" grpId="0" animBg="1"/>
      <p:bldP spid="68" grpId="0" animBg="1"/>
      <p:bldP spid="9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299</Words>
  <Application>Microsoft Office PowerPoint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Consolas</vt:lpstr>
      <vt:lpstr>Microsoft Sans Serif</vt:lpstr>
      <vt:lpstr>Office 主题​​</vt:lpstr>
      <vt:lpstr>Skip Lists</vt:lpstr>
      <vt:lpstr>Skip Lists</vt:lpstr>
      <vt:lpstr>Our jobs</vt:lpstr>
      <vt:lpstr>PowerPoint 演示文稿</vt:lpstr>
      <vt:lpstr>Node structure</vt:lpstr>
      <vt:lpstr>Get level</vt:lpstr>
      <vt:lpstr>Key operation: Search</vt:lpstr>
      <vt:lpstr>Insertion (key = 4.5 as an example)</vt:lpstr>
      <vt:lpstr>PowerPoint 演示文稿</vt:lpstr>
      <vt:lpstr>How do we update len ?</vt:lpstr>
      <vt:lpstr>PowerPoint 演示文稿</vt:lpstr>
      <vt:lpstr>The complete code of insertion</vt:lpstr>
      <vt:lpstr>Deletion</vt:lpstr>
      <vt:lpstr>Find kth (4th as an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zeju li</dc:creator>
  <cp:lastModifiedBy>zeju li</cp:lastModifiedBy>
  <cp:revision>23</cp:revision>
  <dcterms:created xsi:type="dcterms:W3CDTF">2024-12-15T05:39:34Z</dcterms:created>
  <dcterms:modified xsi:type="dcterms:W3CDTF">2024-12-15T10:20:35Z</dcterms:modified>
</cp:coreProperties>
</file>