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5"/>
    <p:sldMasterId id="2147483883" r:id="rId6"/>
    <p:sldMasterId id="2147483895" r:id="rId7"/>
    <p:sldMasterId id="2147483902" r:id="rId8"/>
    <p:sldMasterId id="2147483909" r:id="rId9"/>
  </p:sldMasterIdLst>
  <p:notesMasterIdLst>
    <p:notesMasterId r:id="rId17"/>
  </p:notesMasterIdLst>
  <p:handoutMasterIdLst>
    <p:handoutMasterId r:id="rId18"/>
  </p:handoutMasterIdLst>
  <p:sldIdLst>
    <p:sldId id="840" r:id="rId10"/>
    <p:sldId id="901" r:id="rId11"/>
    <p:sldId id="897" r:id="rId12"/>
    <p:sldId id="900" r:id="rId13"/>
    <p:sldId id="899" r:id="rId14"/>
    <p:sldId id="880" r:id="rId15"/>
    <p:sldId id="903" r:id="rId16"/>
  </p:sldIdLst>
  <p:sldSz cx="9144000" cy="5145088"/>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Somson" initials="LS" lastIdx="1" clrIdx="0">
    <p:extLst>
      <p:ext uri="{19B8F6BF-5375-455C-9EA6-DF929625EA0E}">
        <p15:presenceInfo xmlns:p15="http://schemas.microsoft.com/office/powerpoint/2012/main" userId="Laura Somson" providerId="None"/>
      </p:ext>
    </p:extLst>
  </p:cmAuthor>
  <p:cmAuthor id="2" name="MAHUZIER Camille (SAFRAN)" initials="MC(" lastIdx="1" clrIdx="1">
    <p:extLst>
      <p:ext uri="{19B8F6BF-5375-455C-9EA6-DF929625EA0E}">
        <p15:presenceInfo xmlns:p15="http://schemas.microsoft.com/office/powerpoint/2012/main" userId="S-1-5-21-813648853-2564789358-409278174-339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66"/>
    <a:srgbClr val="B1D83E"/>
    <a:srgbClr val="EEF7D4"/>
    <a:srgbClr val="FFCCCC"/>
    <a:srgbClr val="2C525D"/>
    <a:srgbClr val="3684CB"/>
    <a:srgbClr val="17D0CB"/>
    <a:srgbClr val="2CC84D"/>
    <a:srgbClr val="024F20"/>
    <a:srgbClr val="FFB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6" autoAdjust="0"/>
    <p:restoredTop sz="96023" autoAdjust="0"/>
  </p:normalViewPr>
  <p:slideViewPr>
    <p:cSldViewPr snapToGrid="0" showGuides="1">
      <p:cViewPr varScale="1">
        <p:scale>
          <a:sx n="146" d="100"/>
          <a:sy n="146" d="100"/>
        </p:scale>
        <p:origin x="624" y="114"/>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7" d="100"/>
          <a:sy n="117" d="100"/>
        </p:scale>
        <p:origin x="4176"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6F046-D38F-4C8B-80A2-A045CCE21039}" type="datetimeFigureOut">
              <a:rPr lang="fr-FR" smtClean="0"/>
              <a:t>16/12/2022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B24A7D-67D1-474B-8281-7124DFD823B5}" type="slidenum">
              <a:rPr lang="fr-FR" smtClean="0"/>
              <a:t>‹N°›</a:t>
            </a:fld>
            <a:endParaRPr lang="fr-FR"/>
          </a:p>
        </p:txBody>
      </p:sp>
    </p:spTree>
    <p:extLst>
      <p:ext uri="{BB962C8B-B14F-4D97-AF65-F5344CB8AC3E}">
        <p14:creationId xmlns:p14="http://schemas.microsoft.com/office/powerpoint/2010/main" val="3863798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16B18-2456-4A77-B16C-F04914788918}" type="datetimeFigureOut">
              <a:rPr lang="fr-FR" smtClean="0"/>
              <a:t>16/12/2022</a:t>
            </a:fld>
            <a:endParaRPr lang="fr-FR"/>
          </a:p>
        </p:txBody>
      </p:sp>
      <p:sp>
        <p:nvSpPr>
          <p:cNvPr id="4" name="Espace réservé de l'image des diapositives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31628-B874-4023-80FE-6CB21235C5B5}" type="slidenum">
              <a:rPr lang="fr-FR" smtClean="0"/>
              <a:t>‹N°›</a:t>
            </a:fld>
            <a:endParaRPr lang="fr-FR"/>
          </a:p>
        </p:txBody>
      </p:sp>
    </p:spTree>
    <p:extLst>
      <p:ext uri="{BB962C8B-B14F-4D97-AF65-F5344CB8AC3E}">
        <p14:creationId xmlns:p14="http://schemas.microsoft.com/office/powerpoint/2010/main" val="240771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OUP COVER">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377EA998-C783-46B4-8BD4-7807D686D2D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1406969" y="4623601"/>
            <a:ext cx="816911" cy="171187"/>
          </a:xfrm>
          <a:prstGeom prst="rect">
            <a:avLst/>
          </a:prstGeom>
        </p:spPr>
      </p:pic>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285750" y="1767833"/>
            <a:ext cx="3056172" cy="1113590"/>
          </a:xfrm>
          <a:prstGeom prst="rect">
            <a:avLst/>
          </a:prstGeom>
        </p:spPr>
        <p:txBody>
          <a:bodyPr anchor="ctr" anchorCtr="0">
            <a:noAutofit/>
          </a:bodyPr>
          <a:lstStyle>
            <a:lvl1pPr marL="0" indent="0" algn="ctr">
              <a:lnSpc>
                <a:spcPct val="90000"/>
              </a:lnSpc>
              <a:buNone/>
              <a:defRPr sz="2600" b="1">
                <a:latin typeface="+mn-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hasCustomPrompt="1"/>
          </p:nvPr>
        </p:nvSpPr>
        <p:spPr>
          <a:xfrm>
            <a:off x="3627672" y="0"/>
            <a:ext cx="5516327" cy="5145088"/>
          </a:xfrm>
          <a:prstGeom prst="rect">
            <a:avLst/>
          </a:prstGeom>
        </p:spPr>
        <p:txBody>
          <a:bodyPr/>
          <a:lstStyle>
            <a:lvl1pPr marL="0" indent="0">
              <a:buNone/>
              <a:defRPr/>
            </a:lvl1pPr>
          </a:lstStyle>
          <a:p>
            <a:r>
              <a:rPr lang="en-US" dirty="0"/>
              <a:t>Click icon to change the picture </a:t>
            </a:r>
            <a:endParaRPr lang="fr-FR" dirty="0"/>
          </a:p>
        </p:txBody>
      </p:sp>
      <p:pic>
        <p:nvPicPr>
          <p:cNvPr id="16" name="Image 15">
            <a:extLst>
              <a:ext uri="{FF2B5EF4-FFF2-40B4-BE49-F238E27FC236}">
                <a16:creationId xmlns:a16="http://schemas.microsoft.com/office/drawing/2014/main" id="{05876289-A5AC-57F9-D74E-A267A584AF06}"/>
              </a:ext>
            </a:extLst>
          </p:cNvPr>
          <p:cNvPicPr>
            <a:picLocks noChangeAspect="1"/>
          </p:cNvPicPr>
          <p:nvPr userDrawn="1"/>
        </p:nvPicPr>
        <p:blipFill>
          <a:blip r:embed="rId4"/>
          <a:srcRect/>
          <a:stretch/>
        </p:blipFill>
        <p:spPr>
          <a:xfrm>
            <a:off x="1014883" y="254177"/>
            <a:ext cx="1601082" cy="357795"/>
          </a:xfrm>
          <a:prstGeom prst="rect">
            <a:avLst/>
          </a:prstGeom>
        </p:spPr>
      </p:pic>
      <p:sp>
        <p:nvSpPr>
          <p:cNvPr id="9" name="Rectangle 8">
            <a:extLst>
              <a:ext uri="{FF2B5EF4-FFF2-40B4-BE49-F238E27FC236}">
                <a16:creationId xmlns:a16="http://schemas.microsoft.com/office/drawing/2014/main" id="{12D7918B-95F6-461E-8D78-0189AACAD879}"/>
              </a:ext>
            </a:extLst>
          </p:cNvPr>
          <p:cNvSpPr/>
          <p:nvPr userDrawn="1"/>
        </p:nvSpPr>
        <p:spPr>
          <a:xfrm>
            <a:off x="287338" y="278959"/>
            <a:ext cx="3056172" cy="3867591"/>
          </a:xfrm>
          <a:prstGeom prst="rect">
            <a:avLst/>
          </a:prstGeom>
          <a:noFill/>
          <a:ln w="508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44916440"/>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923719243"/>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90828272"/>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a:extLst>
              <a:ext uri="{FF2B5EF4-FFF2-40B4-BE49-F238E27FC236}">
                <a16:creationId xmlns:a16="http://schemas.microsoft.com/office/drawing/2014/main" id="{F9FFDC42-125C-4054-A929-D2AEC3063789}"/>
              </a:ext>
            </a:extLst>
          </p:cNvPr>
          <p:cNvGrpSpPr/>
          <p:nvPr userDrawn="1"/>
        </p:nvGrpSpPr>
        <p:grpSpPr>
          <a:xfrm>
            <a:off x="295226" y="994644"/>
            <a:ext cx="995611" cy="72008"/>
            <a:chOff x="479376" y="980728"/>
            <a:chExt cx="995611" cy="72008"/>
          </a:xfrm>
        </p:grpSpPr>
        <p:cxnSp>
          <p:nvCxnSpPr>
            <p:cNvPr id="12" name="Connecteur droit 11">
              <a:extLst>
                <a:ext uri="{FF2B5EF4-FFF2-40B4-BE49-F238E27FC236}">
                  <a16:creationId xmlns:a16="http://schemas.microsoft.com/office/drawing/2014/main" id="{680F81FB-0C3F-4ACC-8152-C73B0FC424CC}"/>
                </a:ext>
              </a:extLst>
            </p:cNvPr>
            <p:cNvCxnSpPr>
              <a:cxnSpLocks/>
            </p:cNvCxnSpPr>
            <p:nvPr userDrawn="1"/>
          </p:nvCxnSpPr>
          <p:spPr>
            <a:xfrm>
              <a:off x="479376" y="1047118"/>
              <a:ext cx="995611" cy="0"/>
            </a:xfrm>
            <a:prstGeom prst="line">
              <a:avLst/>
            </a:prstGeom>
            <a:noFill/>
            <a:ln w="12700" cap="flat" cmpd="sng" algn="ctr">
              <a:solidFill>
                <a:schemeClr val="accent2"/>
              </a:solidFill>
              <a:prstDash val="solid"/>
              <a:miter lim="800000"/>
            </a:ln>
            <a:effectLst/>
          </p:spPr>
        </p:cxnSp>
        <p:sp>
          <p:nvSpPr>
            <p:cNvPr id="13" name="Rectangle 12">
              <a:extLst>
                <a:ext uri="{FF2B5EF4-FFF2-40B4-BE49-F238E27FC236}">
                  <a16:creationId xmlns:a16="http://schemas.microsoft.com/office/drawing/2014/main" id="{F0F322F3-DC27-4466-81D1-86ACB0ECF7A9}"/>
                </a:ext>
              </a:extLst>
            </p:cNvPr>
            <p:cNvSpPr/>
            <p:nvPr userDrawn="1"/>
          </p:nvSpPr>
          <p:spPr>
            <a:xfrm>
              <a:off x="479376" y="980728"/>
              <a:ext cx="504056" cy="72008"/>
            </a:xfrm>
            <a:prstGeom prst="rect">
              <a:avLst/>
            </a:prstGeom>
            <a:gradFill>
              <a:gsLst>
                <a:gs pos="0">
                  <a:schemeClr val="accent1"/>
                </a:gs>
                <a:gs pos="100000">
                  <a:schemeClr val="accent2"/>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374221230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122A57"/>
              </a:gs>
              <a:gs pos="50000">
                <a:schemeClr val="accent1">
                  <a:shade val="67500"/>
                  <a:satMod val="115000"/>
                </a:schemeClr>
              </a:gs>
              <a:gs pos="100000">
                <a:schemeClr val="accent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1003970112"/>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wered by Trust">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pic>
        <p:nvPicPr>
          <p:cNvPr id="4" name="Graphique 3">
            <a:extLst>
              <a:ext uri="{FF2B5EF4-FFF2-40B4-BE49-F238E27FC236}">
                <a16:creationId xmlns:a16="http://schemas.microsoft.com/office/drawing/2014/main" id="{CDE4E2B4-BAF4-F24A-FE22-73FA145D02D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3214687" y="1393495"/>
            <a:ext cx="2714625" cy="2095500"/>
          </a:xfrm>
          <a:prstGeom prst="rect">
            <a:avLst/>
          </a:prstGeom>
        </p:spPr>
      </p:pic>
      <p:sp>
        <p:nvSpPr>
          <p:cNvPr id="7" name="Rectangle 6">
            <a:extLst>
              <a:ext uri="{FF2B5EF4-FFF2-40B4-BE49-F238E27FC236}">
                <a16:creationId xmlns:a16="http://schemas.microsoft.com/office/drawing/2014/main" id="{941DE8A4-EE7A-6F57-AF4F-8DA5A5AB6DCA}"/>
              </a:ext>
            </a:extLst>
          </p:cNvPr>
          <p:cNvSpPr/>
          <p:nvPr userDrawn="1"/>
        </p:nvSpPr>
        <p:spPr>
          <a:xfrm>
            <a:off x="178191" y="581465"/>
            <a:ext cx="1542757" cy="253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8343452"/>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2"/>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5"/>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grpSp>
        <p:nvGrpSpPr>
          <p:cNvPr id="16" name="Groupe 15">
            <a:extLst>
              <a:ext uri="{FF2B5EF4-FFF2-40B4-BE49-F238E27FC236}">
                <a16:creationId xmlns:a16="http://schemas.microsoft.com/office/drawing/2014/main" id="{5D6F8FA4-48E5-21EC-199A-43C0B70F4374}"/>
              </a:ext>
            </a:extLst>
          </p:cNvPr>
          <p:cNvGrpSpPr/>
          <p:nvPr userDrawn="1"/>
        </p:nvGrpSpPr>
        <p:grpSpPr>
          <a:xfrm>
            <a:off x="4104655" y="3616857"/>
            <a:ext cx="995611" cy="72008"/>
            <a:chOff x="479376" y="980728"/>
            <a:chExt cx="995611" cy="72008"/>
          </a:xfrm>
        </p:grpSpPr>
        <p:cxnSp>
          <p:nvCxnSpPr>
            <p:cNvPr id="17" name="Connecteur droit 16">
              <a:extLst>
                <a:ext uri="{FF2B5EF4-FFF2-40B4-BE49-F238E27FC236}">
                  <a16:creationId xmlns:a16="http://schemas.microsoft.com/office/drawing/2014/main" id="{9D1B0D41-C458-FEE5-0B93-12C4E225C583}"/>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8" name="Rectangle 17">
              <a:extLst>
                <a:ext uri="{FF2B5EF4-FFF2-40B4-BE49-F238E27FC236}">
                  <a16:creationId xmlns:a16="http://schemas.microsoft.com/office/drawing/2014/main" id="{C2BF881F-F4F9-28B8-D517-60C2B4FC034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061473750"/>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1823286657"/>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62877237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35809712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15193786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MPANY COVER">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377EA998-C783-46B4-8BD4-7807D686D2D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1406969" y="4623601"/>
            <a:ext cx="816911" cy="171187"/>
          </a:xfrm>
          <a:prstGeom prst="rect">
            <a:avLst/>
          </a:prstGeom>
        </p:spPr>
      </p:pic>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285750" y="1767833"/>
            <a:ext cx="3056172" cy="1113590"/>
          </a:xfrm>
          <a:prstGeom prst="rect">
            <a:avLst/>
          </a:prstGeom>
        </p:spPr>
        <p:txBody>
          <a:bodyPr anchor="ctr" anchorCtr="0">
            <a:noAutofit/>
          </a:bodyPr>
          <a:lstStyle>
            <a:lvl1pPr marL="0" indent="0" algn="ctr">
              <a:lnSpc>
                <a:spcPct val="90000"/>
              </a:lnSpc>
              <a:buNone/>
              <a:defRPr sz="2600" b="1">
                <a:latin typeface="+mn-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hasCustomPrompt="1"/>
          </p:nvPr>
        </p:nvSpPr>
        <p:spPr>
          <a:xfrm>
            <a:off x="3627672" y="0"/>
            <a:ext cx="5516327" cy="5145088"/>
          </a:xfrm>
          <a:prstGeom prst="rect">
            <a:avLst/>
          </a:prstGeom>
        </p:spPr>
        <p:txBody>
          <a:bodyPr/>
          <a:lstStyle>
            <a:lvl1pPr marL="0" indent="0">
              <a:buNone/>
              <a:defRPr/>
            </a:lvl1pPr>
          </a:lstStyle>
          <a:p>
            <a:r>
              <a:rPr lang="en-US" dirty="0"/>
              <a:t>Click icon to change the picture </a:t>
            </a:r>
            <a:endParaRPr lang="fr-FR" dirty="0"/>
          </a:p>
        </p:txBody>
      </p:sp>
    </p:spTree>
    <p:extLst>
      <p:ext uri="{BB962C8B-B14F-4D97-AF65-F5344CB8AC3E}">
        <p14:creationId xmlns:p14="http://schemas.microsoft.com/office/powerpoint/2010/main" val="177335877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078807606"/>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a:extLst>
              <a:ext uri="{FF2B5EF4-FFF2-40B4-BE49-F238E27FC236}">
                <a16:creationId xmlns:a16="http://schemas.microsoft.com/office/drawing/2014/main" id="{F9FFDC42-125C-4054-A929-D2AEC3063789}"/>
              </a:ext>
            </a:extLst>
          </p:cNvPr>
          <p:cNvGrpSpPr/>
          <p:nvPr userDrawn="1"/>
        </p:nvGrpSpPr>
        <p:grpSpPr>
          <a:xfrm>
            <a:off x="295226" y="994644"/>
            <a:ext cx="995611" cy="72008"/>
            <a:chOff x="479376" y="980728"/>
            <a:chExt cx="995611" cy="72008"/>
          </a:xfrm>
        </p:grpSpPr>
        <p:cxnSp>
          <p:nvCxnSpPr>
            <p:cNvPr id="12" name="Connecteur droit 11">
              <a:extLst>
                <a:ext uri="{FF2B5EF4-FFF2-40B4-BE49-F238E27FC236}">
                  <a16:creationId xmlns:a16="http://schemas.microsoft.com/office/drawing/2014/main" id="{680F81FB-0C3F-4ACC-8152-C73B0FC424CC}"/>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3" name="Rectangle 12">
              <a:extLst>
                <a:ext uri="{FF2B5EF4-FFF2-40B4-BE49-F238E27FC236}">
                  <a16:creationId xmlns:a16="http://schemas.microsoft.com/office/drawing/2014/main" id="{F0F322F3-DC27-4466-81D1-86ACB0ECF7A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1417415557"/>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C51F4E"/>
              </a:gs>
              <a:gs pos="100000">
                <a:srgbClr val="EB398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347451785"/>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2"/>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4"/>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grpSp>
        <p:nvGrpSpPr>
          <p:cNvPr id="16" name="Groupe 15">
            <a:extLst>
              <a:ext uri="{FF2B5EF4-FFF2-40B4-BE49-F238E27FC236}">
                <a16:creationId xmlns:a16="http://schemas.microsoft.com/office/drawing/2014/main" id="{5D6F8FA4-48E5-21EC-199A-43C0B70F4374}"/>
              </a:ext>
            </a:extLst>
          </p:cNvPr>
          <p:cNvGrpSpPr/>
          <p:nvPr userDrawn="1"/>
        </p:nvGrpSpPr>
        <p:grpSpPr>
          <a:xfrm>
            <a:off x="4104655" y="3616857"/>
            <a:ext cx="995611" cy="72008"/>
            <a:chOff x="479376" y="980728"/>
            <a:chExt cx="995611" cy="72008"/>
          </a:xfrm>
        </p:grpSpPr>
        <p:cxnSp>
          <p:nvCxnSpPr>
            <p:cNvPr id="17" name="Connecteur droit 16">
              <a:extLst>
                <a:ext uri="{FF2B5EF4-FFF2-40B4-BE49-F238E27FC236}">
                  <a16:creationId xmlns:a16="http://schemas.microsoft.com/office/drawing/2014/main" id="{9D1B0D41-C458-FEE5-0B93-12C4E225C583}"/>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8" name="Rectangle 17">
              <a:extLst>
                <a:ext uri="{FF2B5EF4-FFF2-40B4-BE49-F238E27FC236}">
                  <a16:creationId xmlns:a16="http://schemas.microsoft.com/office/drawing/2014/main" id="{C2BF881F-F4F9-28B8-D517-60C2B4FC034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3021152582"/>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253760027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55241668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36563570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780257610"/>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97614797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grpSp>
        <p:nvGrpSpPr>
          <p:cNvPr id="16" name="Groupe 15">
            <a:extLst>
              <a:ext uri="{FF2B5EF4-FFF2-40B4-BE49-F238E27FC236}">
                <a16:creationId xmlns:a16="http://schemas.microsoft.com/office/drawing/2014/main" id="{EDDC600F-F5AB-733C-F1BB-312353409E9D}"/>
              </a:ext>
            </a:extLst>
          </p:cNvPr>
          <p:cNvGrpSpPr/>
          <p:nvPr userDrawn="1"/>
        </p:nvGrpSpPr>
        <p:grpSpPr>
          <a:xfrm>
            <a:off x="295226" y="994644"/>
            <a:ext cx="995611" cy="72008"/>
            <a:chOff x="479376" y="980728"/>
            <a:chExt cx="995611" cy="72008"/>
          </a:xfrm>
        </p:grpSpPr>
        <p:cxnSp>
          <p:nvCxnSpPr>
            <p:cNvPr id="17" name="Connecteur droit 16">
              <a:extLst>
                <a:ext uri="{FF2B5EF4-FFF2-40B4-BE49-F238E27FC236}">
                  <a16:creationId xmlns:a16="http://schemas.microsoft.com/office/drawing/2014/main" id="{D24CA608-6107-494B-8F05-BE184BCE3BBA}"/>
                </a:ext>
              </a:extLst>
            </p:cNvPr>
            <p:cNvCxnSpPr>
              <a:cxnSpLocks/>
            </p:cNvCxnSpPr>
            <p:nvPr userDrawn="1"/>
          </p:nvCxnSpPr>
          <p:spPr>
            <a:xfrm>
              <a:off x="479376" y="1047118"/>
              <a:ext cx="995611" cy="0"/>
            </a:xfrm>
            <a:prstGeom prst="line">
              <a:avLst/>
            </a:prstGeom>
            <a:noFill/>
            <a:ln w="12700" cap="flat" cmpd="sng" algn="ctr">
              <a:solidFill>
                <a:srgbClr val="FF7800"/>
              </a:solidFill>
              <a:prstDash val="solid"/>
              <a:miter lim="800000"/>
            </a:ln>
            <a:effectLst/>
          </p:spPr>
        </p:cxnSp>
        <p:sp>
          <p:nvSpPr>
            <p:cNvPr id="18" name="Rectangle 17">
              <a:extLst>
                <a:ext uri="{FF2B5EF4-FFF2-40B4-BE49-F238E27FC236}">
                  <a16:creationId xmlns:a16="http://schemas.microsoft.com/office/drawing/2014/main" id="{A5953777-23B2-192E-C998-29B48963F261}"/>
                </a:ext>
              </a:extLst>
            </p:cNvPr>
            <p:cNvSpPr/>
            <p:nvPr userDrawn="1"/>
          </p:nvSpPr>
          <p:spPr>
            <a:xfrm>
              <a:off x="479376" y="980728"/>
              <a:ext cx="504056" cy="72008"/>
            </a:xfrm>
            <a:prstGeom prst="rect">
              <a:avLst/>
            </a:prstGeom>
            <a:gradFill>
              <a:gsLst>
                <a:gs pos="0">
                  <a:srgbClr val="FFB600"/>
                </a:gs>
                <a:gs pos="100000">
                  <a:srgbClr val="FF7800"/>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623609507"/>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SCREEN">
    <p:bg>
      <p:bgPr>
        <a:solidFill>
          <a:schemeClr val="accent1"/>
        </a:solidFill>
        <a:effectLst/>
      </p:bgPr>
    </p:bg>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BDB1C3F0-4A11-435C-8324-568AE7075BBF}"/>
              </a:ext>
            </a:extLst>
          </p:cNvPr>
          <p:cNvSpPr>
            <a:spLocks noGrp="1"/>
          </p:cNvSpPr>
          <p:nvPr>
            <p:ph type="pic" sz="quarter" idx="12" hasCustomPrompt="1"/>
          </p:nvPr>
        </p:nvSpPr>
        <p:spPr>
          <a:xfrm>
            <a:off x="0" y="0"/>
            <a:ext cx="9144000" cy="5145088"/>
          </a:xfrm>
          <a:prstGeom prst="rect">
            <a:avLst/>
          </a:prstGeom>
          <a:solidFill>
            <a:schemeClr val="accent1"/>
          </a:solidFill>
        </p:spPr>
        <p:txBody>
          <a:bodyPr/>
          <a:lstStyle>
            <a:lvl1pPr marL="0" indent="0" algn="ctr">
              <a:buNone/>
              <a:defRPr/>
            </a:lvl1pPr>
          </a:lstStyle>
          <a:p>
            <a:r>
              <a:rPr lang="en-US" dirty="0"/>
              <a:t>Click icon to change the picture</a:t>
            </a:r>
            <a:endParaRPr lang="fr-FR" dirty="0"/>
          </a:p>
        </p:txBody>
      </p:sp>
      <p:sp>
        <p:nvSpPr>
          <p:cNvPr id="4" name="Rectangle 3">
            <a:extLst>
              <a:ext uri="{FF2B5EF4-FFF2-40B4-BE49-F238E27FC236}">
                <a16:creationId xmlns:a16="http://schemas.microsoft.com/office/drawing/2014/main" id="{006633A7-0570-4272-9A48-35C8701B3475}"/>
              </a:ext>
            </a:extLst>
          </p:cNvPr>
          <p:cNvSpPr/>
          <p:nvPr userDrawn="1"/>
        </p:nvSpPr>
        <p:spPr>
          <a:xfrm>
            <a:off x="0" y="1795750"/>
            <a:ext cx="9144000" cy="3349340"/>
          </a:xfrm>
          <a:prstGeom prst="rect">
            <a:avLst/>
          </a:prstGeom>
          <a:gradFill flip="none" rotWithShape="1">
            <a:gsLst>
              <a:gs pos="100000">
                <a:schemeClr val="tx2">
                  <a:alpha val="0"/>
                </a:schemeClr>
              </a:gs>
              <a:gs pos="0">
                <a:schemeClr val="accent2">
                  <a:alpha val="5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FR"/>
          </a:p>
        </p:txBody>
      </p:sp>
      <p:sp>
        <p:nvSpPr>
          <p:cNvPr id="12" name="Espace réservé du texte 7">
            <a:extLst>
              <a:ext uri="{FF2B5EF4-FFF2-40B4-BE49-F238E27FC236}">
                <a16:creationId xmlns:a16="http://schemas.microsoft.com/office/drawing/2014/main" id="{9590BB62-E3E4-4D8C-8274-162D53D5B76F}"/>
              </a:ext>
            </a:extLst>
          </p:cNvPr>
          <p:cNvSpPr>
            <a:spLocks noGrp="1"/>
          </p:cNvSpPr>
          <p:nvPr>
            <p:ph type="body" sz="quarter" idx="10" hasCustomPrompt="1"/>
          </p:nvPr>
        </p:nvSpPr>
        <p:spPr>
          <a:xfrm>
            <a:off x="653902" y="1439549"/>
            <a:ext cx="7836198" cy="590931"/>
          </a:xfrm>
          <a:prstGeom prst="rect">
            <a:avLst/>
          </a:prstGeom>
        </p:spPr>
        <p:txBody>
          <a:bodyPr wrap="square" lIns="0" tIns="0" rIns="0" bIns="0" anchor="ctr" anchorCtr="0">
            <a:noAutofit/>
          </a:bodyPr>
          <a:lstStyle>
            <a:lvl1pPr marL="0" indent="0" algn="ctr">
              <a:lnSpc>
                <a:spcPct val="90000"/>
              </a:lnSpc>
              <a:buNone/>
              <a:defRPr sz="3600" b="1">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fr-FR" dirty="0"/>
              <a:t>Lorem</a:t>
            </a:r>
          </a:p>
        </p:txBody>
      </p:sp>
      <p:sp>
        <p:nvSpPr>
          <p:cNvPr id="13" name="Espace réservé du texte 7">
            <a:extLst>
              <a:ext uri="{FF2B5EF4-FFF2-40B4-BE49-F238E27FC236}">
                <a16:creationId xmlns:a16="http://schemas.microsoft.com/office/drawing/2014/main" id="{000445AC-A451-4D20-B4D4-455E6F300538}"/>
              </a:ext>
            </a:extLst>
          </p:cNvPr>
          <p:cNvSpPr>
            <a:spLocks noGrp="1"/>
          </p:cNvSpPr>
          <p:nvPr>
            <p:ph type="body" sz="quarter" idx="11" hasCustomPrompt="1"/>
          </p:nvPr>
        </p:nvSpPr>
        <p:spPr>
          <a:xfrm>
            <a:off x="654570" y="1958486"/>
            <a:ext cx="7834862" cy="997196"/>
          </a:xfrm>
          <a:prstGeom prst="rect">
            <a:avLst/>
          </a:prstGeom>
        </p:spPr>
        <p:txBody>
          <a:bodyPr wrap="square" lIns="0" tIns="0" rIns="0" bIns="0" anchor="t" anchorCtr="0">
            <a:spAutoFit/>
          </a:bodyPr>
          <a:lstStyle>
            <a:lvl1pPr marL="0" indent="0" algn="ctr">
              <a:lnSpc>
                <a:spcPct val="90000"/>
              </a:lnSpc>
              <a:spcBef>
                <a:spcPts val="0"/>
              </a:spcBef>
              <a:buNone/>
              <a:defRPr sz="3600" b="0" spc="-50" baseline="0">
                <a:latin typeface="+mn-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fr-FR" dirty="0"/>
              <a:t>Suspendisse </a:t>
            </a:r>
            <a:r>
              <a:rPr lang="fr-FR" dirty="0" err="1"/>
              <a:t>fermentum</a:t>
            </a:r>
            <a:r>
              <a:rPr lang="fr-FR" dirty="0"/>
              <a:t> </a:t>
            </a:r>
            <a:r>
              <a:rPr lang="fr-FR" dirty="0" err="1"/>
              <a:t>dui</a:t>
            </a:r>
            <a:r>
              <a:rPr lang="fr-FR" dirty="0"/>
              <a:t> ipsum,</a:t>
            </a:r>
            <a:br>
              <a:rPr lang="fr-FR" dirty="0"/>
            </a:br>
            <a:r>
              <a:rPr lang="fr-FR" dirty="0" err="1"/>
              <a:t>vel</a:t>
            </a:r>
            <a:r>
              <a:rPr lang="fr-FR" dirty="0"/>
              <a:t> </a:t>
            </a:r>
            <a:r>
              <a:rPr lang="fr-FR" dirty="0" err="1"/>
              <a:t>tempus</a:t>
            </a:r>
            <a:r>
              <a:rPr lang="fr-FR" dirty="0"/>
              <a:t> </a:t>
            </a:r>
            <a:r>
              <a:rPr lang="fr-FR" dirty="0" err="1"/>
              <a:t>tellus</a:t>
            </a:r>
            <a:r>
              <a:rPr lang="fr-FR" dirty="0"/>
              <a:t> </a:t>
            </a:r>
            <a:r>
              <a:rPr lang="fr-FR" dirty="0" err="1"/>
              <a:t>sagittis</a:t>
            </a:r>
            <a:r>
              <a:rPr lang="fr-FR" dirty="0"/>
              <a:t> non</a:t>
            </a:r>
          </a:p>
        </p:txBody>
      </p:sp>
      <p:cxnSp>
        <p:nvCxnSpPr>
          <p:cNvPr id="20" name="Connecteur droit 19">
            <a:extLst>
              <a:ext uri="{FF2B5EF4-FFF2-40B4-BE49-F238E27FC236}">
                <a16:creationId xmlns:a16="http://schemas.microsoft.com/office/drawing/2014/main" id="{68E7788A-0113-40BF-8A1B-6D5D21A059E8}"/>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234F41C3-3665-4CBE-83EB-C63EFB245D7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1"/>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1"/>
              </a:solidFill>
              <a:latin typeface="+mn-lt"/>
            </a:endParaRPr>
          </a:p>
        </p:txBody>
      </p:sp>
      <p:sp>
        <p:nvSpPr>
          <p:cNvPr id="23" name="Espace réservé du numéro de diapositive 13">
            <a:extLst>
              <a:ext uri="{FF2B5EF4-FFF2-40B4-BE49-F238E27FC236}">
                <a16:creationId xmlns:a16="http://schemas.microsoft.com/office/drawing/2014/main" id="{B2A08755-C794-4F4B-90FB-C319F4EB5070}"/>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1"/>
                </a:solidFill>
              </a:rPr>
              <a:pPr/>
              <a:t>‹N°›</a:t>
            </a:fld>
            <a:endParaRPr lang="fr-FR" sz="800" dirty="0">
              <a:solidFill>
                <a:schemeClr val="bg1"/>
              </a:solidFill>
            </a:endParaRPr>
          </a:p>
        </p:txBody>
      </p:sp>
      <p:sp>
        <p:nvSpPr>
          <p:cNvPr id="24" name="fc" descr="  ">
            <a:extLst>
              <a:ext uri="{FF2B5EF4-FFF2-40B4-BE49-F238E27FC236}">
                <a16:creationId xmlns:a16="http://schemas.microsoft.com/office/drawing/2014/main" id="{8F174C34-F654-4FB4-B759-68127139EB0D}"/>
              </a:ext>
            </a:extLst>
          </p:cNvPr>
          <p:cNvSpPr txBox="1"/>
          <p:nvPr userDrawn="1"/>
        </p:nvSpPr>
        <p:spPr>
          <a:xfrm>
            <a:off x="0" y="4825047"/>
            <a:ext cx="9144000" cy="223138"/>
          </a:xfrm>
          <a:prstGeom prst="rect">
            <a:avLst/>
          </a:prstGeom>
          <a:noFill/>
        </p:spPr>
        <p:txBody>
          <a:bodyPr vert="horz" rtlCol="0">
            <a:spAutoFit/>
          </a:bodyPr>
          <a:lstStyle/>
          <a:p>
            <a:pPr algn="ctr"/>
            <a:r>
              <a:rPr lang="fr-FR" sz="850" b="0" i="0" u="none" baseline="0">
                <a:solidFill>
                  <a:schemeClr val="bg1"/>
                </a:solidFill>
                <a:latin typeface="Microsoft Sans Serif" panose="020B0604020202020204" pitchFamily="34" charset="0"/>
              </a:rPr>
              <a:t>  </a:t>
            </a:r>
          </a:p>
        </p:txBody>
      </p:sp>
      <p:sp>
        <p:nvSpPr>
          <p:cNvPr id="11" name="Espace réservé du pied de page 4">
            <a:extLst>
              <a:ext uri="{FF2B5EF4-FFF2-40B4-BE49-F238E27FC236}">
                <a16:creationId xmlns:a16="http://schemas.microsoft.com/office/drawing/2014/main" id="{6AAFD2D4-64A8-0312-C447-C814DFB0D2AB}"/>
              </a:ext>
            </a:extLst>
          </p:cNvPr>
          <p:cNvSpPr>
            <a:spLocks noGrp="1"/>
          </p:cNvSpPr>
          <p:nvPr>
            <p:ph type="ftr" sz="quarter" idx="3"/>
          </p:nvPr>
        </p:nvSpPr>
        <p:spPr>
          <a:xfrm>
            <a:off x="506983" y="4768859"/>
            <a:ext cx="6708203" cy="129416"/>
          </a:xfrm>
          <a:prstGeom prst="rect">
            <a:avLst/>
          </a:prstGeom>
        </p:spPr>
        <p:txBody>
          <a:bodyPr vert="horz" lIns="91440" tIns="45720" rIns="91440" bIns="45720" rtlCol="0" anchor="ctr"/>
          <a:lstStyle>
            <a:lvl1pPr algn="l">
              <a:defRPr sz="800">
                <a:solidFill>
                  <a:schemeClr val="bg1"/>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80632909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FF7900"/>
              </a:gs>
              <a:gs pos="100000">
                <a:srgbClr val="FFB6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369324114"/>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2"/>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5"/>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grpSp>
        <p:nvGrpSpPr>
          <p:cNvPr id="16" name="Groupe 15">
            <a:extLst>
              <a:ext uri="{FF2B5EF4-FFF2-40B4-BE49-F238E27FC236}">
                <a16:creationId xmlns:a16="http://schemas.microsoft.com/office/drawing/2014/main" id="{5D6F8FA4-48E5-21EC-199A-43C0B70F4374}"/>
              </a:ext>
            </a:extLst>
          </p:cNvPr>
          <p:cNvGrpSpPr/>
          <p:nvPr userDrawn="1"/>
        </p:nvGrpSpPr>
        <p:grpSpPr>
          <a:xfrm>
            <a:off x="4104655" y="3616857"/>
            <a:ext cx="995611" cy="72008"/>
            <a:chOff x="479376" y="980728"/>
            <a:chExt cx="995611" cy="72008"/>
          </a:xfrm>
        </p:grpSpPr>
        <p:cxnSp>
          <p:nvCxnSpPr>
            <p:cNvPr id="17" name="Connecteur droit 16">
              <a:extLst>
                <a:ext uri="{FF2B5EF4-FFF2-40B4-BE49-F238E27FC236}">
                  <a16:creationId xmlns:a16="http://schemas.microsoft.com/office/drawing/2014/main" id="{9D1B0D41-C458-FEE5-0B93-12C4E225C583}"/>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8" name="Rectangle 17">
              <a:extLst>
                <a:ext uri="{FF2B5EF4-FFF2-40B4-BE49-F238E27FC236}">
                  <a16:creationId xmlns:a16="http://schemas.microsoft.com/office/drawing/2014/main" id="{C2BF881F-F4F9-28B8-D517-60C2B4FC034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4101366793"/>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1706603803"/>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200778317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201763255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2172704816"/>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68837560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grpSp>
        <p:nvGrpSpPr>
          <p:cNvPr id="13" name="Groupe 12">
            <a:extLst>
              <a:ext uri="{FF2B5EF4-FFF2-40B4-BE49-F238E27FC236}">
                <a16:creationId xmlns:a16="http://schemas.microsoft.com/office/drawing/2014/main" id="{178FCA4F-E18D-9D7D-E0DF-968E3B4AEBFE}"/>
              </a:ext>
            </a:extLst>
          </p:cNvPr>
          <p:cNvGrpSpPr/>
          <p:nvPr userDrawn="1"/>
        </p:nvGrpSpPr>
        <p:grpSpPr>
          <a:xfrm>
            <a:off x="295226" y="994644"/>
            <a:ext cx="995611" cy="72008"/>
            <a:chOff x="479376" y="980728"/>
            <a:chExt cx="995611" cy="72008"/>
          </a:xfrm>
        </p:grpSpPr>
        <p:cxnSp>
          <p:nvCxnSpPr>
            <p:cNvPr id="14" name="Connecteur droit 13">
              <a:extLst>
                <a:ext uri="{FF2B5EF4-FFF2-40B4-BE49-F238E27FC236}">
                  <a16:creationId xmlns:a16="http://schemas.microsoft.com/office/drawing/2014/main" id="{E2017E76-C275-4BBF-5E59-505AEEA5B969}"/>
                </a:ext>
              </a:extLst>
            </p:cNvPr>
            <p:cNvCxnSpPr>
              <a:cxnSpLocks/>
            </p:cNvCxnSpPr>
            <p:nvPr userDrawn="1"/>
          </p:nvCxnSpPr>
          <p:spPr>
            <a:xfrm>
              <a:off x="479376" y="1047118"/>
              <a:ext cx="995611" cy="0"/>
            </a:xfrm>
            <a:prstGeom prst="line">
              <a:avLst/>
            </a:prstGeom>
            <a:noFill/>
            <a:ln w="12700" cap="flat" cmpd="sng" algn="ctr">
              <a:solidFill>
                <a:srgbClr val="00491E"/>
              </a:solidFill>
              <a:prstDash val="solid"/>
              <a:miter lim="800000"/>
            </a:ln>
            <a:effectLst/>
          </p:spPr>
        </p:cxnSp>
        <p:sp>
          <p:nvSpPr>
            <p:cNvPr id="15" name="Rectangle 14">
              <a:extLst>
                <a:ext uri="{FF2B5EF4-FFF2-40B4-BE49-F238E27FC236}">
                  <a16:creationId xmlns:a16="http://schemas.microsoft.com/office/drawing/2014/main" id="{82CA7DEA-163D-1246-8A27-AB85BABA120F}"/>
                </a:ext>
              </a:extLst>
            </p:cNvPr>
            <p:cNvSpPr/>
            <p:nvPr userDrawn="1"/>
          </p:nvSpPr>
          <p:spPr>
            <a:xfrm>
              <a:off x="479376" y="980728"/>
              <a:ext cx="504056" cy="72008"/>
            </a:xfrm>
            <a:prstGeom prst="rect">
              <a:avLst/>
            </a:prstGeom>
            <a:gradFill>
              <a:gsLst>
                <a:gs pos="0">
                  <a:srgbClr val="2CC84D"/>
                </a:gs>
                <a:gs pos="100000">
                  <a:srgbClr val="00491E"/>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54308488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024F20"/>
              </a:gs>
              <a:gs pos="100000">
                <a:srgbClr val="2CC84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2249241835"/>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2"/>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5"/>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grpSp>
        <p:nvGrpSpPr>
          <p:cNvPr id="16" name="Groupe 15">
            <a:extLst>
              <a:ext uri="{FF2B5EF4-FFF2-40B4-BE49-F238E27FC236}">
                <a16:creationId xmlns:a16="http://schemas.microsoft.com/office/drawing/2014/main" id="{5D6F8FA4-48E5-21EC-199A-43C0B70F4374}"/>
              </a:ext>
            </a:extLst>
          </p:cNvPr>
          <p:cNvGrpSpPr/>
          <p:nvPr userDrawn="1"/>
        </p:nvGrpSpPr>
        <p:grpSpPr>
          <a:xfrm>
            <a:off x="4104655" y="3616857"/>
            <a:ext cx="995611" cy="72008"/>
            <a:chOff x="479376" y="980728"/>
            <a:chExt cx="995611" cy="72008"/>
          </a:xfrm>
        </p:grpSpPr>
        <p:cxnSp>
          <p:nvCxnSpPr>
            <p:cNvPr id="17" name="Connecteur droit 16">
              <a:extLst>
                <a:ext uri="{FF2B5EF4-FFF2-40B4-BE49-F238E27FC236}">
                  <a16:creationId xmlns:a16="http://schemas.microsoft.com/office/drawing/2014/main" id="{9D1B0D41-C458-FEE5-0B93-12C4E225C583}"/>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8" name="Rectangle 17">
              <a:extLst>
                <a:ext uri="{FF2B5EF4-FFF2-40B4-BE49-F238E27FC236}">
                  <a16:creationId xmlns:a16="http://schemas.microsoft.com/office/drawing/2014/main" id="{C2BF881F-F4F9-28B8-D517-60C2B4FC034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38660354"/>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4"/>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grpSp>
        <p:nvGrpSpPr>
          <p:cNvPr id="7" name="Groupe 6">
            <a:extLst>
              <a:ext uri="{FF2B5EF4-FFF2-40B4-BE49-F238E27FC236}">
                <a16:creationId xmlns:a16="http://schemas.microsoft.com/office/drawing/2014/main" id="{74B52402-2172-43E2-85AB-A27808DD5AA2}"/>
              </a:ext>
            </a:extLst>
          </p:cNvPr>
          <p:cNvGrpSpPr/>
          <p:nvPr userDrawn="1"/>
        </p:nvGrpSpPr>
        <p:grpSpPr>
          <a:xfrm>
            <a:off x="4104655" y="3616857"/>
            <a:ext cx="995611" cy="72008"/>
            <a:chOff x="479376" y="980728"/>
            <a:chExt cx="995611" cy="72008"/>
          </a:xfrm>
        </p:grpSpPr>
        <p:cxnSp>
          <p:nvCxnSpPr>
            <p:cNvPr id="10" name="Connecteur droit 9">
              <a:extLst>
                <a:ext uri="{FF2B5EF4-FFF2-40B4-BE49-F238E27FC236}">
                  <a16:creationId xmlns:a16="http://schemas.microsoft.com/office/drawing/2014/main" id="{E5F475E0-73FC-4EF3-B38B-1BC72D4B02D3}"/>
                </a:ext>
              </a:extLst>
            </p:cNvPr>
            <p:cNvCxnSpPr>
              <a:cxnSpLocks/>
            </p:cNvCxnSpPr>
            <p:nvPr userDrawn="1"/>
          </p:nvCxnSpPr>
          <p:spPr>
            <a:xfrm>
              <a:off x="479376" y="1047118"/>
              <a:ext cx="995611" cy="0"/>
            </a:xfrm>
            <a:prstGeom prst="line">
              <a:avLst/>
            </a:prstGeom>
            <a:noFill/>
            <a:ln w="12700" cap="flat" cmpd="sng" algn="ctr">
              <a:solidFill>
                <a:schemeClr val="accent2"/>
              </a:solidFill>
              <a:prstDash val="solid"/>
              <a:miter lim="800000"/>
            </a:ln>
            <a:effectLst/>
          </p:spPr>
        </p:cxnSp>
        <p:sp>
          <p:nvSpPr>
            <p:cNvPr id="11" name="Rectangle 10">
              <a:extLst>
                <a:ext uri="{FF2B5EF4-FFF2-40B4-BE49-F238E27FC236}">
                  <a16:creationId xmlns:a16="http://schemas.microsoft.com/office/drawing/2014/main" id="{9E0C7703-EEE6-4894-8E05-3C55D8780320}"/>
                </a:ext>
              </a:extLst>
            </p:cNvPr>
            <p:cNvSpPr/>
            <p:nvPr userDrawn="1"/>
          </p:nvSpPr>
          <p:spPr>
            <a:xfrm>
              <a:off x="479376" y="980728"/>
              <a:ext cx="504056" cy="72008"/>
            </a:xfrm>
            <a:prstGeom prst="rect">
              <a:avLst/>
            </a:prstGeom>
            <a:gradFill>
              <a:gsLst>
                <a:gs pos="0">
                  <a:schemeClr val="accent1"/>
                </a:gs>
                <a:gs pos="100000">
                  <a:schemeClr val="accent2"/>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1"/>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spTree>
    <p:extLst>
      <p:ext uri="{BB962C8B-B14F-4D97-AF65-F5344CB8AC3E}">
        <p14:creationId xmlns:p14="http://schemas.microsoft.com/office/powerpoint/2010/main" val="1210707826"/>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243981865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93870607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49843761"/>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2844599256"/>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27151341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grpSp>
        <p:nvGrpSpPr>
          <p:cNvPr id="16" name="Groupe 15">
            <a:extLst>
              <a:ext uri="{FF2B5EF4-FFF2-40B4-BE49-F238E27FC236}">
                <a16:creationId xmlns:a16="http://schemas.microsoft.com/office/drawing/2014/main" id="{37E3E81C-2F5A-9B19-E3EB-40F85F729389}"/>
              </a:ext>
            </a:extLst>
          </p:cNvPr>
          <p:cNvGrpSpPr/>
          <p:nvPr userDrawn="1"/>
        </p:nvGrpSpPr>
        <p:grpSpPr>
          <a:xfrm>
            <a:off x="295226" y="994644"/>
            <a:ext cx="995611" cy="72008"/>
            <a:chOff x="479376" y="980728"/>
            <a:chExt cx="995611" cy="72008"/>
          </a:xfrm>
        </p:grpSpPr>
        <p:cxnSp>
          <p:nvCxnSpPr>
            <p:cNvPr id="17" name="Connecteur droit 16">
              <a:extLst>
                <a:ext uri="{FF2B5EF4-FFF2-40B4-BE49-F238E27FC236}">
                  <a16:creationId xmlns:a16="http://schemas.microsoft.com/office/drawing/2014/main" id="{F2D53C22-5E3C-A1C2-980A-66FF9BB65F1B}"/>
                </a:ext>
              </a:extLst>
            </p:cNvPr>
            <p:cNvCxnSpPr>
              <a:cxnSpLocks/>
            </p:cNvCxnSpPr>
            <p:nvPr userDrawn="1"/>
          </p:nvCxnSpPr>
          <p:spPr>
            <a:xfrm>
              <a:off x="479376" y="1047118"/>
              <a:ext cx="995611" cy="0"/>
            </a:xfrm>
            <a:prstGeom prst="line">
              <a:avLst/>
            </a:prstGeom>
            <a:noFill/>
            <a:ln w="12700" cap="flat" cmpd="sng" algn="ctr">
              <a:solidFill>
                <a:srgbClr val="2C4E5A"/>
              </a:solidFill>
              <a:prstDash val="solid"/>
              <a:miter lim="800000"/>
            </a:ln>
            <a:effectLst/>
          </p:spPr>
        </p:cxnSp>
        <p:sp>
          <p:nvSpPr>
            <p:cNvPr id="18" name="Rectangle 17">
              <a:extLst>
                <a:ext uri="{FF2B5EF4-FFF2-40B4-BE49-F238E27FC236}">
                  <a16:creationId xmlns:a16="http://schemas.microsoft.com/office/drawing/2014/main" id="{ED83C17A-2D33-FC75-558C-B5E6B12D8907}"/>
                </a:ext>
              </a:extLst>
            </p:cNvPr>
            <p:cNvSpPr/>
            <p:nvPr userDrawn="1"/>
          </p:nvSpPr>
          <p:spPr>
            <a:xfrm>
              <a:off x="479376" y="980728"/>
              <a:ext cx="504056" cy="72008"/>
            </a:xfrm>
            <a:prstGeom prst="rect">
              <a:avLst/>
            </a:prstGeom>
            <a:gradFill>
              <a:gsLst>
                <a:gs pos="0">
                  <a:srgbClr val="15D0CB"/>
                </a:gs>
                <a:gs pos="100000">
                  <a:srgbClr val="2C4E5A"/>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4133076259"/>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2C525D"/>
              </a:gs>
              <a:gs pos="100000">
                <a:srgbClr val="17D0C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3167149729"/>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6" name="Espace réservé du texte 12">
            <a:extLst>
              <a:ext uri="{FF2B5EF4-FFF2-40B4-BE49-F238E27FC236}">
                <a16:creationId xmlns:a16="http://schemas.microsoft.com/office/drawing/2014/main" id="{7EBF2E1D-D492-4B49-A512-C63AC80F85F8}"/>
              </a:ext>
            </a:extLst>
          </p:cNvPr>
          <p:cNvSpPr>
            <a:spLocks noGrp="1"/>
          </p:cNvSpPr>
          <p:nvPr>
            <p:ph type="body" sz="quarter" idx="16" hasCustomPrompt="1"/>
          </p:nvPr>
        </p:nvSpPr>
        <p:spPr>
          <a:xfrm>
            <a:off x="1615439" y="143587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10" name="Espace réservé du texte 18">
            <a:extLst>
              <a:ext uri="{FF2B5EF4-FFF2-40B4-BE49-F238E27FC236}">
                <a16:creationId xmlns:a16="http://schemas.microsoft.com/office/drawing/2014/main" id="{2E95906C-5CA5-4BA3-A292-15C1688840E1}"/>
              </a:ext>
            </a:extLst>
          </p:cNvPr>
          <p:cNvSpPr>
            <a:spLocks noGrp="1"/>
          </p:cNvSpPr>
          <p:nvPr>
            <p:ph type="body" sz="quarter" idx="21" hasCustomPrompt="1"/>
          </p:nvPr>
        </p:nvSpPr>
        <p:spPr>
          <a:xfrm>
            <a:off x="1502657" y="166716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11" name="Espace réservé du texte 12">
            <a:extLst>
              <a:ext uri="{FF2B5EF4-FFF2-40B4-BE49-F238E27FC236}">
                <a16:creationId xmlns:a16="http://schemas.microsoft.com/office/drawing/2014/main" id="{3FB003D9-D2CB-43AC-8422-454FDA1FEB78}"/>
              </a:ext>
            </a:extLst>
          </p:cNvPr>
          <p:cNvSpPr>
            <a:spLocks noGrp="1"/>
          </p:cNvSpPr>
          <p:nvPr>
            <p:ph type="body" sz="quarter" idx="36" hasCustomPrompt="1"/>
          </p:nvPr>
        </p:nvSpPr>
        <p:spPr>
          <a:xfrm>
            <a:off x="1502657" y="111515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01</a:t>
            </a:r>
          </a:p>
        </p:txBody>
      </p:sp>
      <p:sp>
        <p:nvSpPr>
          <p:cNvPr id="12" name="Espace réservé du texte 12">
            <a:extLst>
              <a:ext uri="{FF2B5EF4-FFF2-40B4-BE49-F238E27FC236}">
                <a16:creationId xmlns:a16="http://schemas.microsoft.com/office/drawing/2014/main" id="{88B6B1E0-5651-4B71-B828-F03662BF48E0}"/>
              </a:ext>
            </a:extLst>
          </p:cNvPr>
          <p:cNvSpPr>
            <a:spLocks noGrp="1"/>
          </p:cNvSpPr>
          <p:nvPr>
            <p:ph type="body" sz="quarter" idx="37" hasCustomPrompt="1"/>
          </p:nvPr>
        </p:nvSpPr>
        <p:spPr>
          <a:xfrm>
            <a:off x="1615439" y="261062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13" name="Espace réservé du texte 18">
            <a:extLst>
              <a:ext uri="{FF2B5EF4-FFF2-40B4-BE49-F238E27FC236}">
                <a16:creationId xmlns:a16="http://schemas.microsoft.com/office/drawing/2014/main" id="{A97D576F-69C8-42FE-B023-2F464A71D43F}"/>
              </a:ext>
            </a:extLst>
          </p:cNvPr>
          <p:cNvSpPr>
            <a:spLocks noGrp="1"/>
          </p:cNvSpPr>
          <p:nvPr>
            <p:ph type="body" sz="quarter" idx="38" hasCustomPrompt="1"/>
          </p:nvPr>
        </p:nvSpPr>
        <p:spPr>
          <a:xfrm>
            <a:off x="1502657" y="284191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14" name="Espace réservé du texte 12">
            <a:extLst>
              <a:ext uri="{FF2B5EF4-FFF2-40B4-BE49-F238E27FC236}">
                <a16:creationId xmlns:a16="http://schemas.microsoft.com/office/drawing/2014/main" id="{90896ABD-2DB8-45E3-9D11-DFC204093E25}"/>
              </a:ext>
            </a:extLst>
          </p:cNvPr>
          <p:cNvSpPr>
            <a:spLocks noGrp="1"/>
          </p:cNvSpPr>
          <p:nvPr>
            <p:ph type="body" sz="quarter" idx="39" hasCustomPrompt="1"/>
          </p:nvPr>
        </p:nvSpPr>
        <p:spPr>
          <a:xfrm>
            <a:off x="1502657" y="228990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02</a:t>
            </a:r>
          </a:p>
        </p:txBody>
      </p:sp>
      <p:sp>
        <p:nvSpPr>
          <p:cNvPr id="15" name="Espace réservé du texte 12">
            <a:extLst>
              <a:ext uri="{FF2B5EF4-FFF2-40B4-BE49-F238E27FC236}">
                <a16:creationId xmlns:a16="http://schemas.microsoft.com/office/drawing/2014/main" id="{2A997D23-2302-4814-A181-1BB59782BF28}"/>
              </a:ext>
            </a:extLst>
          </p:cNvPr>
          <p:cNvSpPr>
            <a:spLocks noGrp="1"/>
          </p:cNvSpPr>
          <p:nvPr>
            <p:ph type="body" sz="quarter" idx="43" hasCustomPrompt="1"/>
          </p:nvPr>
        </p:nvSpPr>
        <p:spPr>
          <a:xfrm>
            <a:off x="1615439" y="379172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16" name="Espace réservé du texte 18">
            <a:extLst>
              <a:ext uri="{FF2B5EF4-FFF2-40B4-BE49-F238E27FC236}">
                <a16:creationId xmlns:a16="http://schemas.microsoft.com/office/drawing/2014/main" id="{31915861-BEA1-4BE2-9820-FD61F69BEE5E}"/>
              </a:ext>
            </a:extLst>
          </p:cNvPr>
          <p:cNvSpPr>
            <a:spLocks noGrp="1"/>
          </p:cNvSpPr>
          <p:nvPr>
            <p:ph type="body" sz="quarter" idx="44" hasCustomPrompt="1"/>
          </p:nvPr>
        </p:nvSpPr>
        <p:spPr>
          <a:xfrm>
            <a:off x="1502657" y="402301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17" name="Espace réservé du texte 12">
            <a:extLst>
              <a:ext uri="{FF2B5EF4-FFF2-40B4-BE49-F238E27FC236}">
                <a16:creationId xmlns:a16="http://schemas.microsoft.com/office/drawing/2014/main" id="{6D4CAEA7-9180-42FB-8D51-9E432AEC85D4}"/>
              </a:ext>
            </a:extLst>
          </p:cNvPr>
          <p:cNvSpPr>
            <a:spLocks noGrp="1"/>
          </p:cNvSpPr>
          <p:nvPr>
            <p:ph type="body" sz="quarter" idx="45" hasCustomPrompt="1"/>
          </p:nvPr>
        </p:nvSpPr>
        <p:spPr>
          <a:xfrm>
            <a:off x="1502657" y="347100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03</a:t>
            </a:r>
          </a:p>
        </p:txBody>
      </p:sp>
      <p:sp>
        <p:nvSpPr>
          <p:cNvPr id="18" name="Espace réservé du texte 12">
            <a:extLst>
              <a:ext uri="{FF2B5EF4-FFF2-40B4-BE49-F238E27FC236}">
                <a16:creationId xmlns:a16="http://schemas.microsoft.com/office/drawing/2014/main" id="{2F7A1BBB-6777-4A51-9BE8-A09C47FEE280}"/>
              </a:ext>
            </a:extLst>
          </p:cNvPr>
          <p:cNvSpPr>
            <a:spLocks noGrp="1"/>
          </p:cNvSpPr>
          <p:nvPr>
            <p:ph type="body" sz="quarter" idx="46" hasCustomPrompt="1"/>
          </p:nvPr>
        </p:nvSpPr>
        <p:spPr>
          <a:xfrm>
            <a:off x="5722619" y="143587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19" name="Espace réservé du texte 18">
            <a:extLst>
              <a:ext uri="{FF2B5EF4-FFF2-40B4-BE49-F238E27FC236}">
                <a16:creationId xmlns:a16="http://schemas.microsoft.com/office/drawing/2014/main" id="{A6FE8267-9C90-4C1D-AB2F-3D28E1DF52E7}"/>
              </a:ext>
            </a:extLst>
          </p:cNvPr>
          <p:cNvSpPr>
            <a:spLocks noGrp="1"/>
          </p:cNvSpPr>
          <p:nvPr>
            <p:ph type="body" sz="quarter" idx="47" hasCustomPrompt="1"/>
          </p:nvPr>
        </p:nvSpPr>
        <p:spPr>
          <a:xfrm>
            <a:off x="5609837" y="166716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20" name="Espace réservé du texte 12">
            <a:extLst>
              <a:ext uri="{FF2B5EF4-FFF2-40B4-BE49-F238E27FC236}">
                <a16:creationId xmlns:a16="http://schemas.microsoft.com/office/drawing/2014/main" id="{E2D8F071-1674-4659-8AE2-EA5C61295D2A}"/>
              </a:ext>
            </a:extLst>
          </p:cNvPr>
          <p:cNvSpPr>
            <a:spLocks noGrp="1"/>
          </p:cNvSpPr>
          <p:nvPr>
            <p:ph type="body" sz="quarter" idx="48" hasCustomPrompt="1"/>
          </p:nvPr>
        </p:nvSpPr>
        <p:spPr>
          <a:xfrm>
            <a:off x="5609837" y="111515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04</a:t>
            </a:r>
          </a:p>
        </p:txBody>
      </p:sp>
      <p:sp>
        <p:nvSpPr>
          <p:cNvPr id="21" name="Espace réservé du texte 12">
            <a:extLst>
              <a:ext uri="{FF2B5EF4-FFF2-40B4-BE49-F238E27FC236}">
                <a16:creationId xmlns:a16="http://schemas.microsoft.com/office/drawing/2014/main" id="{CD515270-43AC-4900-A0A6-28051461CCE4}"/>
              </a:ext>
            </a:extLst>
          </p:cNvPr>
          <p:cNvSpPr>
            <a:spLocks noGrp="1"/>
          </p:cNvSpPr>
          <p:nvPr>
            <p:ph type="body" sz="quarter" idx="49" hasCustomPrompt="1"/>
          </p:nvPr>
        </p:nvSpPr>
        <p:spPr>
          <a:xfrm>
            <a:off x="5722619" y="261062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22" name="Espace réservé du texte 18">
            <a:extLst>
              <a:ext uri="{FF2B5EF4-FFF2-40B4-BE49-F238E27FC236}">
                <a16:creationId xmlns:a16="http://schemas.microsoft.com/office/drawing/2014/main" id="{AD482873-8F59-44F9-AA47-AE7E0A0790E7}"/>
              </a:ext>
            </a:extLst>
          </p:cNvPr>
          <p:cNvSpPr>
            <a:spLocks noGrp="1"/>
          </p:cNvSpPr>
          <p:nvPr>
            <p:ph type="body" sz="quarter" idx="50" hasCustomPrompt="1"/>
          </p:nvPr>
        </p:nvSpPr>
        <p:spPr>
          <a:xfrm>
            <a:off x="5609837" y="284191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23" name="Espace réservé du texte 12">
            <a:extLst>
              <a:ext uri="{FF2B5EF4-FFF2-40B4-BE49-F238E27FC236}">
                <a16:creationId xmlns:a16="http://schemas.microsoft.com/office/drawing/2014/main" id="{A7A143B4-4E3D-4D1B-9C7D-F703929996FD}"/>
              </a:ext>
            </a:extLst>
          </p:cNvPr>
          <p:cNvSpPr>
            <a:spLocks noGrp="1"/>
          </p:cNvSpPr>
          <p:nvPr>
            <p:ph type="body" sz="quarter" idx="51" hasCustomPrompt="1"/>
          </p:nvPr>
        </p:nvSpPr>
        <p:spPr>
          <a:xfrm>
            <a:off x="5609837" y="228990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05</a:t>
            </a:r>
          </a:p>
        </p:txBody>
      </p:sp>
      <p:sp>
        <p:nvSpPr>
          <p:cNvPr id="24" name="Espace réservé du texte 12">
            <a:extLst>
              <a:ext uri="{FF2B5EF4-FFF2-40B4-BE49-F238E27FC236}">
                <a16:creationId xmlns:a16="http://schemas.microsoft.com/office/drawing/2014/main" id="{482FD671-50B7-4243-BDE4-41F913FEFBAC}"/>
              </a:ext>
            </a:extLst>
          </p:cNvPr>
          <p:cNvSpPr>
            <a:spLocks noGrp="1"/>
          </p:cNvSpPr>
          <p:nvPr>
            <p:ph type="body" sz="quarter" idx="52" hasCustomPrompt="1"/>
          </p:nvPr>
        </p:nvSpPr>
        <p:spPr>
          <a:xfrm>
            <a:off x="5722619" y="379172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25" name="Espace réservé du texte 18">
            <a:extLst>
              <a:ext uri="{FF2B5EF4-FFF2-40B4-BE49-F238E27FC236}">
                <a16:creationId xmlns:a16="http://schemas.microsoft.com/office/drawing/2014/main" id="{12B75139-0488-42FE-B16B-FF5E9C38C1AF}"/>
              </a:ext>
            </a:extLst>
          </p:cNvPr>
          <p:cNvSpPr>
            <a:spLocks noGrp="1"/>
          </p:cNvSpPr>
          <p:nvPr>
            <p:ph type="body" sz="quarter" idx="53" hasCustomPrompt="1"/>
          </p:nvPr>
        </p:nvSpPr>
        <p:spPr>
          <a:xfrm>
            <a:off x="5609837" y="402301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26" name="Espace réservé du texte 12">
            <a:extLst>
              <a:ext uri="{FF2B5EF4-FFF2-40B4-BE49-F238E27FC236}">
                <a16:creationId xmlns:a16="http://schemas.microsoft.com/office/drawing/2014/main" id="{F732F2DD-7975-4E7B-872E-ACE4E87EDB1A}"/>
              </a:ext>
            </a:extLst>
          </p:cNvPr>
          <p:cNvSpPr>
            <a:spLocks noGrp="1"/>
          </p:cNvSpPr>
          <p:nvPr>
            <p:ph type="body" sz="quarter" idx="54" hasCustomPrompt="1"/>
          </p:nvPr>
        </p:nvSpPr>
        <p:spPr>
          <a:xfrm>
            <a:off x="5609837" y="347100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06</a:t>
            </a:r>
          </a:p>
        </p:txBody>
      </p:sp>
      <p:sp>
        <p:nvSpPr>
          <p:cNvPr id="27" name="Espace réservé du pied de page 4">
            <a:extLst>
              <a:ext uri="{FF2B5EF4-FFF2-40B4-BE49-F238E27FC236}">
                <a16:creationId xmlns:a16="http://schemas.microsoft.com/office/drawing/2014/main" id="{9451413B-5451-2984-8B2D-A6F9405B1306}"/>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3" name="Titre 2">
            <a:extLst>
              <a:ext uri="{FF2B5EF4-FFF2-40B4-BE49-F238E27FC236}">
                <a16:creationId xmlns:a16="http://schemas.microsoft.com/office/drawing/2014/main" id="{F5B1DC2F-D657-9282-433F-17C23CDD4BCE}"/>
              </a:ext>
            </a:extLst>
          </p:cNvPr>
          <p:cNvSpPr>
            <a:spLocks noGrp="1"/>
          </p:cNvSpPr>
          <p:nvPr>
            <p:ph type="title" hasCustomPrompt="1"/>
          </p:nvPr>
        </p:nvSpPr>
        <p:spPr/>
        <p:txBody>
          <a:bodyPr/>
          <a:lstStyle/>
          <a:p>
            <a:r>
              <a:rPr lang="en-US" dirty="0"/>
              <a:t>Click here to add a title </a:t>
            </a:r>
            <a:endParaRPr lang="fr-FR" dirty="0"/>
          </a:p>
        </p:txBody>
      </p:sp>
    </p:spTree>
    <p:extLst>
      <p:ext uri="{BB962C8B-B14F-4D97-AF65-F5344CB8AC3E}">
        <p14:creationId xmlns:p14="http://schemas.microsoft.com/office/powerpoint/2010/main" val="3934465856"/>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111898373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4198773943"/>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892380680"/>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860040047"/>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png"/><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png"/><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png"/><Relationship Id="rId4" Type="http://schemas.openxmlformats.org/officeDocument/2006/relationships/slideLayout" Target="../slideLayouts/slideLayout42.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6"/>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chemeClr val="accent2"/>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chemeClr val="accent1"/>
                </a:gs>
                <a:gs pos="100000">
                  <a:schemeClr val="accent2"/>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wrap="square"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dirty="0" smtClean="0">
              <a:solidFill>
                <a:srgbClr val="FF8C00"/>
              </a:solidFill>
              <a:latin typeface="Calibri" panose="020F0502020204030204" pitchFamily="34" charset="0"/>
            </a:endParaRPr>
          </a:p>
        </p:txBody>
      </p:sp>
    </p:spTree>
    <p:extLst>
      <p:ext uri="{BB962C8B-B14F-4D97-AF65-F5344CB8AC3E}">
        <p14:creationId xmlns:p14="http://schemas.microsoft.com/office/powerpoint/2010/main" val="1261878274"/>
      </p:ext>
    </p:extLst>
  </p:cSld>
  <p:clrMap bg1="lt1" tx1="dk1" bg2="lt2" tx2="dk2" accent1="accent1" accent2="accent2" accent3="accent3" accent4="accent4" accent5="accent5" accent6="accent6" hlink="hlink" folHlink="folHlink"/>
  <p:sldLayoutIdLst>
    <p:sldLayoutId id="2147483868" r:id="rId1"/>
    <p:sldLayoutId id="2147483882" r:id="rId2"/>
    <p:sldLayoutId id="2147483858" r:id="rId3"/>
    <p:sldLayoutId id="2147483916" r:id="rId4"/>
    <p:sldLayoutId id="2147483861" r:id="rId5"/>
    <p:sldLayoutId id="2147483835" r:id="rId6"/>
    <p:sldLayoutId id="2147483870" r:id="rId7"/>
    <p:sldLayoutId id="2147483877" r:id="rId8"/>
    <p:sldLayoutId id="2147483878" r:id="rId9"/>
    <p:sldLayoutId id="2147483879" r:id="rId10"/>
    <p:sldLayoutId id="2147483927" r:id="rId11"/>
    <p:sldLayoutId id="2147483851" r:id="rId12"/>
    <p:sldLayoutId id="2147483922" r:id="rId13"/>
    <p:sldLayoutId id="2147483928" r:id="rId14"/>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0"/>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a:solidFill>
                <a:srgbClr val="FF8C00"/>
              </a:solidFill>
              <a:latin typeface="Calibri" panose="020F0502020204030204" pitchFamily="34" charset="0"/>
            </a:endParaRPr>
          </a:p>
        </p:txBody>
      </p:sp>
    </p:spTree>
    <p:extLst>
      <p:ext uri="{BB962C8B-B14F-4D97-AF65-F5344CB8AC3E}">
        <p14:creationId xmlns:p14="http://schemas.microsoft.com/office/powerpoint/2010/main" val="1866582646"/>
      </p:ext>
    </p:extLst>
  </p:cSld>
  <p:clrMap bg1="lt1" tx1="dk1" bg2="lt2" tx2="dk2" accent1="accent1" accent2="accent2" accent3="accent3" accent4="accent4" accent5="accent5" accent6="accent6" hlink="hlink" folHlink="folHlink"/>
  <p:sldLayoutIdLst>
    <p:sldLayoutId id="2147483917" r:id="rId1"/>
    <p:sldLayoutId id="2147483888" r:id="rId2"/>
    <p:sldLayoutId id="2147483889" r:id="rId3"/>
    <p:sldLayoutId id="2147483890" r:id="rId4"/>
    <p:sldLayoutId id="2147483891" r:id="rId5"/>
    <p:sldLayoutId id="2147483892" r:id="rId6"/>
    <p:sldLayoutId id="2147483893" r:id="rId7"/>
    <p:sldLayoutId id="2147483923" r:id="rId8"/>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0"/>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rgbClr val="FF7800"/>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rgbClr val="FFB600"/>
                </a:gs>
                <a:gs pos="100000">
                  <a:srgbClr val="FF7800"/>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a:solidFill>
                <a:srgbClr val="FF8C00"/>
              </a:solidFill>
              <a:latin typeface="Calibri" panose="020F0502020204030204" pitchFamily="34" charset="0"/>
            </a:endParaRPr>
          </a:p>
        </p:txBody>
      </p:sp>
    </p:spTree>
    <p:extLst>
      <p:ext uri="{BB962C8B-B14F-4D97-AF65-F5344CB8AC3E}">
        <p14:creationId xmlns:p14="http://schemas.microsoft.com/office/powerpoint/2010/main" val="1376540163"/>
      </p:ext>
    </p:extLst>
  </p:cSld>
  <p:clrMap bg1="lt1" tx1="dk1" bg2="lt2" tx2="dk2" accent1="accent1" accent2="accent2" accent3="accent3" accent4="accent4" accent5="accent5" accent6="accent6" hlink="hlink" folHlink="folHlink"/>
  <p:sldLayoutIdLst>
    <p:sldLayoutId id="2147483918" r:id="rId1"/>
    <p:sldLayoutId id="2147483896" r:id="rId2"/>
    <p:sldLayoutId id="2147483897" r:id="rId3"/>
    <p:sldLayoutId id="2147483898" r:id="rId4"/>
    <p:sldLayoutId id="2147483899" r:id="rId5"/>
    <p:sldLayoutId id="2147483900" r:id="rId6"/>
    <p:sldLayoutId id="2147483901" r:id="rId7"/>
    <p:sldLayoutId id="2147483924" r:id="rId8"/>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0"/>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rgbClr val="00491E"/>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rgbClr val="2CC84D"/>
                </a:gs>
                <a:gs pos="100000">
                  <a:srgbClr val="00491E"/>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a:solidFill>
                <a:srgbClr val="FF8C00"/>
              </a:solidFill>
              <a:latin typeface="Calibri" panose="020F0502020204030204" pitchFamily="34" charset="0"/>
            </a:endParaRPr>
          </a:p>
        </p:txBody>
      </p:sp>
    </p:spTree>
    <p:extLst>
      <p:ext uri="{BB962C8B-B14F-4D97-AF65-F5344CB8AC3E}">
        <p14:creationId xmlns:p14="http://schemas.microsoft.com/office/powerpoint/2010/main" val="1579869276"/>
      </p:ext>
    </p:extLst>
  </p:cSld>
  <p:clrMap bg1="lt1" tx1="dk1" bg2="lt2" tx2="dk2" accent1="accent1" accent2="accent2" accent3="accent3" accent4="accent4" accent5="accent5" accent6="accent6" hlink="hlink" folHlink="folHlink"/>
  <p:sldLayoutIdLst>
    <p:sldLayoutId id="2147483919" r:id="rId1"/>
    <p:sldLayoutId id="2147483903" r:id="rId2"/>
    <p:sldLayoutId id="2147483904" r:id="rId3"/>
    <p:sldLayoutId id="2147483905" r:id="rId4"/>
    <p:sldLayoutId id="2147483906" r:id="rId5"/>
    <p:sldLayoutId id="2147483907" r:id="rId6"/>
    <p:sldLayoutId id="2147483908" r:id="rId7"/>
    <p:sldLayoutId id="2147483925" r:id="rId8"/>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0"/>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rgbClr val="2C4E5A"/>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rgbClr val="15D0CB"/>
                </a:gs>
                <a:gs pos="100000">
                  <a:srgbClr val="2C4E5A"/>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a:solidFill>
                <a:srgbClr val="FF8C00"/>
              </a:solidFill>
              <a:latin typeface="Calibri" panose="020F0502020204030204" pitchFamily="34" charset="0"/>
            </a:endParaRPr>
          </a:p>
        </p:txBody>
      </p:sp>
    </p:spTree>
    <p:extLst>
      <p:ext uri="{BB962C8B-B14F-4D97-AF65-F5344CB8AC3E}">
        <p14:creationId xmlns:p14="http://schemas.microsoft.com/office/powerpoint/2010/main" val="393878268"/>
      </p:ext>
    </p:extLst>
  </p:cSld>
  <p:clrMap bg1="lt1" tx1="dk1" bg2="lt2" tx2="dk2" accent1="accent1" accent2="accent2" accent3="accent3" accent4="accent4" accent5="accent5" accent6="accent6" hlink="hlink" folHlink="folHlink"/>
  <p:sldLayoutIdLst>
    <p:sldLayoutId id="2147483920" r:id="rId1"/>
    <p:sldLayoutId id="2147483910" r:id="rId2"/>
    <p:sldLayoutId id="2147483911" r:id="rId3"/>
    <p:sldLayoutId id="2147483912" r:id="rId4"/>
    <p:sldLayoutId id="2147483913" r:id="rId5"/>
    <p:sldLayoutId id="2147483914" r:id="rId6"/>
    <p:sldLayoutId id="2147483915" r:id="rId7"/>
    <p:sldLayoutId id="2147483926" r:id="rId8"/>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BB7C9F4-C629-43E8-8D54-85B10A7B397A}"/>
              </a:ext>
            </a:extLst>
          </p:cNvPr>
          <p:cNvSpPr>
            <a:spLocks noGrp="1"/>
          </p:cNvSpPr>
          <p:nvPr>
            <p:ph type="body" sz="quarter" idx="10"/>
          </p:nvPr>
        </p:nvSpPr>
        <p:spPr>
          <a:xfrm>
            <a:off x="409847" y="1584953"/>
            <a:ext cx="2829741" cy="1113590"/>
          </a:xfrm>
        </p:spPr>
        <p:txBody>
          <a:bodyPr/>
          <a:lstStyle/>
          <a:p>
            <a:pPr>
              <a:tabLst>
                <a:tab pos="1438275" algn="l"/>
              </a:tabLst>
            </a:pPr>
            <a:r>
              <a:rPr lang="en-GB" sz="2000" dirty="0"/>
              <a:t>Machine Learning-based Prognosis on Aircraft Engines’ Remaining-Useful-Life (RUL)</a:t>
            </a:r>
            <a:endParaRPr lang="da-DK" sz="2000" dirty="0"/>
          </a:p>
        </p:txBody>
      </p:sp>
      <p:pic>
        <p:nvPicPr>
          <p:cNvPr id="10" name="Espace réservé pour une image  7">
            <a:extLst>
              <a:ext uri="{FF2B5EF4-FFF2-40B4-BE49-F238E27FC236}">
                <a16:creationId xmlns:a16="http://schemas.microsoft.com/office/drawing/2014/main" id="{E0B25054-2C44-C74F-1F7B-83EC8E0E4C94}"/>
              </a:ext>
            </a:extLst>
          </p:cNvPr>
          <p:cNvPicPr>
            <a:picLocks noGrp="1" noChangeAspect="1"/>
          </p:cNvPicPr>
          <p:nvPr>
            <p:ph type="pic" sz="quarter" idx="22"/>
          </p:nvPr>
        </p:nvPicPr>
        <p:blipFill>
          <a:blip r:embed="rId2" cstate="email">
            <a:extLst>
              <a:ext uri="{28A0092B-C50C-407E-A947-70E740481C1C}">
                <a14:useLocalDpi xmlns:a14="http://schemas.microsoft.com/office/drawing/2010/main"/>
              </a:ext>
            </a:extLst>
          </a:blip>
          <a:srcRect/>
          <a:stretch/>
        </p:blipFill>
        <p:spPr>
          <a:xfrm>
            <a:off x="3627438" y="0"/>
            <a:ext cx="5516562" cy="5145088"/>
          </a:xfrm>
        </p:spPr>
      </p:pic>
      <p:sp>
        <p:nvSpPr>
          <p:cNvPr id="3" name="ZoneTexte 2"/>
          <p:cNvSpPr txBox="1"/>
          <p:nvPr/>
        </p:nvSpPr>
        <p:spPr>
          <a:xfrm>
            <a:off x="297588" y="3272246"/>
            <a:ext cx="3054260" cy="830997"/>
          </a:xfrm>
          <a:prstGeom prst="rect">
            <a:avLst/>
          </a:prstGeom>
          <a:noFill/>
        </p:spPr>
        <p:txBody>
          <a:bodyPr wrap="square" rtlCol="0">
            <a:spAutoFit/>
          </a:bodyPr>
          <a:lstStyle/>
          <a:p>
            <a:pPr algn="ctr"/>
            <a:r>
              <a:rPr lang="fr-FR" sz="1600" dirty="0" smtClean="0">
                <a:solidFill>
                  <a:schemeClr val="bg1"/>
                </a:solidFill>
              </a:rPr>
              <a:t> </a:t>
            </a:r>
            <a:endParaRPr lang="fr-FR" sz="1600" dirty="0">
              <a:solidFill>
                <a:schemeClr val="bg1"/>
              </a:solidFill>
            </a:endParaRPr>
          </a:p>
          <a:p>
            <a:pPr algn="ctr"/>
            <a:r>
              <a:rPr lang="fr-FR" sz="1600" dirty="0" err="1" smtClean="0">
                <a:solidFill>
                  <a:schemeClr val="bg1"/>
                </a:solidFill>
              </a:rPr>
              <a:t>Week</a:t>
            </a:r>
            <a:r>
              <a:rPr lang="fr-FR" sz="1600" dirty="0" smtClean="0">
                <a:solidFill>
                  <a:schemeClr val="bg1"/>
                </a:solidFill>
              </a:rPr>
              <a:t> 2: </a:t>
            </a:r>
          </a:p>
          <a:p>
            <a:pPr algn="ctr"/>
            <a:r>
              <a:rPr lang="fr-FR" sz="1600" dirty="0" smtClean="0">
                <a:solidFill>
                  <a:schemeClr val="bg1"/>
                </a:solidFill>
              </a:rPr>
              <a:t>16/12/2022</a:t>
            </a:r>
          </a:p>
        </p:txBody>
      </p:sp>
    </p:spTree>
    <p:extLst>
      <p:ext uri="{BB962C8B-B14F-4D97-AF65-F5344CB8AC3E}">
        <p14:creationId xmlns:p14="http://schemas.microsoft.com/office/powerpoint/2010/main" val="12075675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Task</a:t>
            </a:r>
            <a:r>
              <a:rPr lang="fr-FR" dirty="0" smtClean="0"/>
              <a:t> 0: </a:t>
            </a:r>
            <a:r>
              <a:rPr lang="fr-FR" dirty="0" err="1" smtClean="0"/>
              <a:t>Degradation</a:t>
            </a:r>
            <a:r>
              <a:rPr lang="fr-FR" dirty="0" smtClean="0"/>
              <a:t> model</a:t>
            </a:r>
            <a:endParaRPr lang="fr-FR" dirty="0"/>
          </a:p>
        </p:txBody>
      </p:sp>
      <p:sp>
        <p:nvSpPr>
          <p:cNvPr id="3" name="Espace réservé du pied de page 2"/>
          <p:cNvSpPr>
            <a:spLocks noGrp="1"/>
          </p:cNvSpPr>
          <p:nvPr>
            <p:ph type="ftr" sz="quarter" idx="3"/>
          </p:nvPr>
        </p:nvSpPr>
        <p:spPr/>
        <p:txBody>
          <a:bodyPr/>
          <a:lstStyle/>
          <a:p>
            <a:r>
              <a:rPr lang="fr-FR" smtClean="0"/>
              <a:t>Department / Company / Date (menu "Insert / Header and footer" – “Insertion / En-tête et pied de page”)</a:t>
            </a:r>
            <a:endParaRPr lang="fr-FR" dirty="0"/>
          </a:p>
        </p:txBody>
      </p:sp>
      <p:cxnSp>
        <p:nvCxnSpPr>
          <p:cNvPr id="7" name="Connecteur droit avec flèche 6"/>
          <p:cNvCxnSpPr/>
          <p:nvPr/>
        </p:nvCxnSpPr>
        <p:spPr>
          <a:xfrm>
            <a:off x="641585" y="4057650"/>
            <a:ext cx="7639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182784" y="4231490"/>
            <a:ext cx="1541241" cy="276999"/>
          </a:xfrm>
          <a:prstGeom prst="rect">
            <a:avLst/>
          </a:prstGeom>
          <a:noFill/>
        </p:spPr>
        <p:txBody>
          <a:bodyPr wrap="square" rtlCol="0">
            <a:spAutoFit/>
          </a:bodyPr>
          <a:lstStyle/>
          <a:p>
            <a:pPr algn="ctr"/>
            <a:r>
              <a:rPr lang="fr-FR" sz="1200" dirty="0" err="1" smtClean="0"/>
              <a:t>Simpler</a:t>
            </a:r>
            <a:r>
              <a:rPr lang="fr-FR" sz="1200" dirty="0" smtClean="0"/>
              <a:t> to </a:t>
            </a:r>
            <a:r>
              <a:rPr lang="fr-FR" sz="1200" dirty="0" err="1" smtClean="0"/>
              <a:t>learn</a:t>
            </a:r>
            <a:endParaRPr lang="fr-FR" sz="1200" dirty="0" smtClean="0"/>
          </a:p>
        </p:txBody>
      </p:sp>
      <p:sp>
        <p:nvSpPr>
          <p:cNvPr id="9" name="ZoneTexte 8"/>
          <p:cNvSpPr txBox="1"/>
          <p:nvPr/>
        </p:nvSpPr>
        <p:spPr>
          <a:xfrm>
            <a:off x="7307484" y="4181073"/>
            <a:ext cx="1541241" cy="276999"/>
          </a:xfrm>
          <a:prstGeom prst="rect">
            <a:avLst/>
          </a:prstGeom>
          <a:noFill/>
        </p:spPr>
        <p:txBody>
          <a:bodyPr wrap="square" rtlCol="0">
            <a:spAutoFit/>
          </a:bodyPr>
          <a:lstStyle/>
          <a:p>
            <a:pPr algn="ctr"/>
            <a:r>
              <a:rPr lang="fr-FR" sz="1200" dirty="0" err="1" smtClean="0"/>
              <a:t>Closer</a:t>
            </a:r>
            <a:r>
              <a:rPr lang="fr-FR" sz="1200" dirty="0" smtClean="0"/>
              <a:t> to reality</a:t>
            </a:r>
          </a:p>
        </p:txBody>
      </p:sp>
      <p:sp>
        <p:nvSpPr>
          <p:cNvPr id="10" name="ZoneTexte 9"/>
          <p:cNvSpPr txBox="1"/>
          <p:nvPr/>
        </p:nvSpPr>
        <p:spPr>
          <a:xfrm>
            <a:off x="1133474" y="3724275"/>
            <a:ext cx="1685925" cy="276999"/>
          </a:xfrm>
          <a:prstGeom prst="rect">
            <a:avLst/>
          </a:prstGeom>
          <a:noFill/>
        </p:spPr>
        <p:txBody>
          <a:bodyPr wrap="square" rtlCol="0">
            <a:spAutoFit/>
          </a:bodyPr>
          <a:lstStyle/>
          <a:p>
            <a:pPr algn="ctr"/>
            <a:r>
              <a:rPr lang="fr-FR" sz="1200" dirty="0" err="1" smtClean="0"/>
              <a:t>Linear</a:t>
            </a:r>
            <a:r>
              <a:rPr lang="fr-FR" sz="1200" dirty="0" smtClean="0"/>
              <a:t> </a:t>
            </a:r>
            <a:r>
              <a:rPr lang="fr-FR" sz="1200" dirty="0" err="1" smtClean="0"/>
              <a:t>degradation</a:t>
            </a:r>
            <a:r>
              <a:rPr lang="fr-FR" sz="1200" dirty="0" smtClean="0"/>
              <a:t> </a:t>
            </a:r>
          </a:p>
        </p:txBody>
      </p:sp>
      <p:sp>
        <p:nvSpPr>
          <p:cNvPr id="11" name="ZoneTexte 10"/>
          <p:cNvSpPr txBox="1"/>
          <p:nvPr/>
        </p:nvSpPr>
        <p:spPr>
          <a:xfrm>
            <a:off x="3137134" y="3707617"/>
            <a:ext cx="2358790" cy="276999"/>
          </a:xfrm>
          <a:prstGeom prst="rect">
            <a:avLst/>
          </a:prstGeom>
          <a:noFill/>
        </p:spPr>
        <p:txBody>
          <a:bodyPr wrap="square" rtlCol="0">
            <a:spAutoFit/>
          </a:bodyPr>
          <a:lstStyle/>
          <a:p>
            <a:pPr algn="ctr"/>
            <a:r>
              <a:rPr lang="fr-FR" sz="1200" dirty="0" err="1" smtClean="0"/>
              <a:t>Piece-wise</a:t>
            </a:r>
            <a:r>
              <a:rPr lang="fr-FR" sz="1200" dirty="0" smtClean="0"/>
              <a:t> </a:t>
            </a:r>
            <a:r>
              <a:rPr lang="fr-FR" sz="1200" dirty="0" err="1" smtClean="0"/>
              <a:t>linear</a:t>
            </a:r>
            <a:r>
              <a:rPr lang="fr-FR" sz="1200" dirty="0" smtClean="0"/>
              <a:t> </a:t>
            </a:r>
            <a:r>
              <a:rPr lang="fr-FR" sz="1200" dirty="0" err="1"/>
              <a:t>degradation</a:t>
            </a:r>
            <a:r>
              <a:rPr lang="fr-FR" sz="1200" dirty="0"/>
              <a:t> </a:t>
            </a:r>
            <a:endParaRPr lang="fr-FR" sz="1200" dirty="0" smtClean="0"/>
          </a:p>
        </p:txBody>
      </p:sp>
      <p:sp>
        <p:nvSpPr>
          <p:cNvPr id="12" name="ZoneTexte 11"/>
          <p:cNvSpPr txBox="1"/>
          <p:nvPr/>
        </p:nvSpPr>
        <p:spPr>
          <a:xfrm>
            <a:off x="6067425" y="3691732"/>
            <a:ext cx="1927460" cy="276999"/>
          </a:xfrm>
          <a:prstGeom prst="rect">
            <a:avLst/>
          </a:prstGeom>
          <a:noFill/>
        </p:spPr>
        <p:txBody>
          <a:bodyPr wrap="square" rtlCol="0">
            <a:spAutoFit/>
          </a:bodyPr>
          <a:lstStyle/>
          <a:p>
            <a:pPr algn="ctr"/>
            <a:r>
              <a:rPr lang="fr-FR" sz="1200" dirty="0" err="1" smtClean="0"/>
              <a:t>Exponential</a:t>
            </a:r>
            <a:r>
              <a:rPr lang="fr-FR" sz="1200" dirty="0"/>
              <a:t> </a:t>
            </a:r>
            <a:r>
              <a:rPr lang="fr-FR" sz="1200" dirty="0" err="1"/>
              <a:t>degradation</a:t>
            </a:r>
            <a:endParaRPr lang="fr-FR" sz="1200" dirty="0" smtClean="0"/>
          </a:p>
        </p:txBody>
      </p:sp>
      <p:pic>
        <p:nvPicPr>
          <p:cNvPr id="13" name="Image 12"/>
          <p:cNvPicPr>
            <a:picLocks noChangeAspect="1"/>
          </p:cNvPicPr>
          <p:nvPr/>
        </p:nvPicPr>
        <p:blipFill>
          <a:blip r:embed="rId2"/>
          <a:stretch>
            <a:fillRect/>
          </a:stretch>
        </p:blipFill>
        <p:spPr>
          <a:xfrm>
            <a:off x="673570" y="895495"/>
            <a:ext cx="7849494" cy="2828780"/>
          </a:xfrm>
          <a:prstGeom prst="rect">
            <a:avLst/>
          </a:prstGeom>
        </p:spPr>
      </p:pic>
    </p:spTree>
    <p:extLst>
      <p:ext uri="{BB962C8B-B14F-4D97-AF65-F5344CB8AC3E}">
        <p14:creationId xmlns:p14="http://schemas.microsoft.com/office/powerpoint/2010/main" val="425378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Task</a:t>
            </a:r>
            <a:r>
              <a:rPr lang="fr-FR" dirty="0" smtClean="0"/>
              <a:t> 1: Performance of RF </a:t>
            </a:r>
            <a:endParaRPr lang="fr-FR" dirty="0"/>
          </a:p>
        </p:txBody>
      </p:sp>
      <p:pic>
        <p:nvPicPr>
          <p:cNvPr id="5" name="Image 4"/>
          <p:cNvPicPr>
            <a:picLocks noChangeAspect="1"/>
          </p:cNvPicPr>
          <p:nvPr/>
        </p:nvPicPr>
        <p:blipFill>
          <a:blip r:embed="rId2"/>
          <a:stretch>
            <a:fillRect/>
          </a:stretch>
        </p:blipFill>
        <p:spPr>
          <a:xfrm>
            <a:off x="74459" y="1513542"/>
            <a:ext cx="3597214" cy="1217453"/>
          </a:xfrm>
          <a:prstGeom prst="rect">
            <a:avLst/>
          </a:prstGeom>
        </p:spPr>
      </p:pic>
      <p:grpSp>
        <p:nvGrpSpPr>
          <p:cNvPr id="8" name="Groupe 7"/>
          <p:cNvGrpSpPr/>
          <p:nvPr/>
        </p:nvGrpSpPr>
        <p:grpSpPr>
          <a:xfrm>
            <a:off x="5065203" y="1609006"/>
            <a:ext cx="2937130" cy="1584108"/>
            <a:chOff x="1810499" y="2782231"/>
            <a:chExt cx="2937130" cy="1584108"/>
          </a:xfrm>
        </p:grpSpPr>
        <p:pic>
          <p:nvPicPr>
            <p:cNvPr id="6" name="Image 5"/>
            <p:cNvPicPr>
              <a:picLocks noChangeAspect="1"/>
            </p:cNvPicPr>
            <p:nvPr/>
          </p:nvPicPr>
          <p:blipFill>
            <a:blip r:embed="rId3"/>
            <a:stretch>
              <a:fillRect/>
            </a:stretch>
          </p:blipFill>
          <p:spPr>
            <a:xfrm>
              <a:off x="1810499" y="2782231"/>
              <a:ext cx="2937130" cy="1584108"/>
            </a:xfrm>
            <a:prstGeom prst="rect">
              <a:avLst/>
            </a:prstGeom>
          </p:spPr>
        </p:pic>
        <p:sp>
          <p:nvSpPr>
            <p:cNvPr id="7" name="ZoneTexte 6"/>
            <p:cNvSpPr txBox="1"/>
            <p:nvPr/>
          </p:nvSpPr>
          <p:spPr>
            <a:xfrm>
              <a:off x="2626518" y="4155282"/>
              <a:ext cx="797719" cy="169277"/>
            </a:xfrm>
            <a:prstGeom prst="rect">
              <a:avLst/>
            </a:prstGeom>
            <a:solidFill>
              <a:schemeClr val="tx1">
                <a:lumMod val="50000"/>
                <a:lumOff val="50000"/>
              </a:schemeClr>
            </a:solidFill>
          </p:spPr>
          <p:txBody>
            <a:bodyPr wrap="square" rtlCol="0">
              <a:spAutoFit/>
            </a:bodyPr>
            <a:lstStyle/>
            <a:p>
              <a:pPr algn="ctr"/>
              <a:r>
                <a:rPr lang="fr-FR" sz="500" b="1" dirty="0" smtClean="0">
                  <a:solidFill>
                    <a:schemeClr val="bg1"/>
                  </a:solidFill>
                </a:rPr>
                <a:t>Ensemble </a:t>
              </a:r>
              <a:r>
                <a:rPr lang="fr-FR" sz="500" b="1" dirty="0" err="1" smtClean="0">
                  <a:solidFill>
                    <a:schemeClr val="bg1"/>
                  </a:solidFill>
                </a:rPr>
                <a:t>prediction</a:t>
              </a:r>
              <a:endParaRPr lang="fr-FR" sz="500" b="1" dirty="0" smtClean="0">
                <a:solidFill>
                  <a:schemeClr val="bg1"/>
                </a:solidFill>
              </a:endParaRPr>
            </a:p>
          </p:txBody>
        </p:sp>
      </p:grpSp>
      <p:sp>
        <p:nvSpPr>
          <p:cNvPr id="9" name="ZoneTexte 8"/>
          <p:cNvSpPr txBox="1"/>
          <p:nvPr/>
        </p:nvSpPr>
        <p:spPr>
          <a:xfrm>
            <a:off x="3460750" y="786338"/>
            <a:ext cx="1898650" cy="276999"/>
          </a:xfrm>
          <a:prstGeom prst="rect">
            <a:avLst/>
          </a:prstGeom>
          <a:noFill/>
        </p:spPr>
        <p:txBody>
          <a:bodyPr wrap="square" rtlCol="0">
            <a:spAutoFit/>
          </a:bodyPr>
          <a:lstStyle/>
          <a:p>
            <a:pPr algn="ctr"/>
            <a:r>
              <a:rPr lang="fr-FR" sz="1200" dirty="0" smtClean="0"/>
              <a:t>Ensemble Learning</a:t>
            </a:r>
          </a:p>
        </p:txBody>
      </p:sp>
      <p:cxnSp>
        <p:nvCxnSpPr>
          <p:cNvPr id="11" name="Connecteur droit avec flèche 10"/>
          <p:cNvCxnSpPr>
            <a:stCxn id="9" idx="2"/>
          </p:cNvCxnSpPr>
          <p:nvPr/>
        </p:nvCxnSpPr>
        <p:spPr>
          <a:xfrm flipH="1">
            <a:off x="2011680" y="1063337"/>
            <a:ext cx="2398395" cy="38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9" idx="2"/>
          </p:cNvCxnSpPr>
          <p:nvPr/>
        </p:nvCxnSpPr>
        <p:spPr>
          <a:xfrm>
            <a:off x="4410075" y="1063337"/>
            <a:ext cx="2474051" cy="38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195705" y="1449977"/>
            <a:ext cx="1631950" cy="276999"/>
          </a:xfrm>
          <a:prstGeom prst="rect">
            <a:avLst/>
          </a:prstGeom>
          <a:noFill/>
        </p:spPr>
        <p:txBody>
          <a:bodyPr wrap="square" rtlCol="0">
            <a:spAutoFit/>
          </a:bodyPr>
          <a:lstStyle/>
          <a:p>
            <a:pPr algn="ctr"/>
            <a:r>
              <a:rPr lang="fr-FR" sz="1200" dirty="0" err="1" smtClean="0"/>
              <a:t>Boosting</a:t>
            </a:r>
            <a:endParaRPr lang="fr-FR" sz="1200" dirty="0" smtClean="0"/>
          </a:p>
        </p:txBody>
      </p:sp>
      <p:sp>
        <p:nvSpPr>
          <p:cNvPr id="18" name="ZoneTexte 17"/>
          <p:cNvSpPr txBox="1"/>
          <p:nvPr/>
        </p:nvSpPr>
        <p:spPr>
          <a:xfrm>
            <a:off x="5992495" y="1436739"/>
            <a:ext cx="1631950" cy="276999"/>
          </a:xfrm>
          <a:prstGeom prst="rect">
            <a:avLst/>
          </a:prstGeom>
          <a:noFill/>
        </p:spPr>
        <p:txBody>
          <a:bodyPr wrap="square" rtlCol="0">
            <a:spAutoFit/>
          </a:bodyPr>
          <a:lstStyle/>
          <a:p>
            <a:pPr algn="ctr"/>
            <a:r>
              <a:rPr lang="fr-FR" sz="1200" dirty="0" err="1" smtClean="0"/>
              <a:t>Bagging</a:t>
            </a:r>
            <a:endParaRPr lang="fr-FR" sz="1200" dirty="0" smtClean="0"/>
          </a:p>
        </p:txBody>
      </p:sp>
      <p:sp>
        <p:nvSpPr>
          <p:cNvPr id="20" name="ZoneTexte 19"/>
          <p:cNvSpPr txBox="1"/>
          <p:nvPr/>
        </p:nvSpPr>
        <p:spPr>
          <a:xfrm>
            <a:off x="5244752" y="3365381"/>
            <a:ext cx="2578029" cy="276999"/>
          </a:xfrm>
          <a:prstGeom prst="rect">
            <a:avLst/>
          </a:prstGeom>
          <a:solidFill>
            <a:schemeClr val="bg1">
              <a:lumMod val="85000"/>
            </a:schemeClr>
          </a:solidFill>
        </p:spPr>
        <p:txBody>
          <a:bodyPr wrap="square" rtlCol="0">
            <a:spAutoFit/>
          </a:bodyPr>
          <a:lstStyle/>
          <a:p>
            <a:pPr algn="ctr"/>
            <a:r>
              <a:rPr lang="fr-FR" sz="1200" dirty="0" err="1" smtClean="0"/>
              <a:t>Random</a:t>
            </a:r>
            <a:r>
              <a:rPr lang="fr-FR" sz="1200" dirty="0" smtClean="0"/>
              <a:t> Forest </a:t>
            </a:r>
            <a:r>
              <a:rPr lang="fr-FR" sz="1200" dirty="0" err="1" smtClean="0"/>
              <a:t>Regression</a:t>
            </a:r>
            <a:endParaRPr lang="fr-FR" sz="1200" dirty="0" smtClean="0"/>
          </a:p>
        </p:txBody>
      </p:sp>
      <p:cxnSp>
        <p:nvCxnSpPr>
          <p:cNvPr id="22" name="Connecteur droit avec flèche 21"/>
          <p:cNvCxnSpPr>
            <a:stCxn id="6" idx="2"/>
          </p:cNvCxnSpPr>
          <p:nvPr/>
        </p:nvCxnSpPr>
        <p:spPr>
          <a:xfrm flipH="1">
            <a:off x="6533767" y="3193114"/>
            <a:ext cx="1" cy="259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71988" y="1687612"/>
            <a:ext cx="920931" cy="81642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No-</a:t>
            </a:r>
            <a:r>
              <a:rPr lang="fr-FR" sz="1000" dirty="0" err="1" smtClean="0">
                <a:solidFill>
                  <a:schemeClr val="tx1"/>
                </a:solidFill>
              </a:rPr>
              <a:t>censored</a:t>
            </a:r>
            <a:r>
              <a:rPr lang="fr-FR" sz="1000" dirty="0" smtClean="0">
                <a:solidFill>
                  <a:schemeClr val="tx1"/>
                </a:solidFill>
              </a:rPr>
              <a:t> data</a:t>
            </a:r>
            <a:endParaRPr lang="fr-FR" sz="1000" dirty="0">
              <a:solidFill>
                <a:schemeClr val="tx1"/>
              </a:solidFill>
            </a:endParaRPr>
          </a:p>
        </p:txBody>
      </p:sp>
      <p:sp>
        <p:nvSpPr>
          <p:cNvPr id="38" name="ZoneTexte 37"/>
          <p:cNvSpPr txBox="1"/>
          <p:nvPr/>
        </p:nvSpPr>
        <p:spPr>
          <a:xfrm>
            <a:off x="4373534" y="3054615"/>
            <a:ext cx="1055926" cy="276999"/>
          </a:xfrm>
          <a:prstGeom prst="rect">
            <a:avLst/>
          </a:prstGeom>
          <a:noFill/>
        </p:spPr>
        <p:txBody>
          <a:bodyPr wrap="square" rtlCol="0">
            <a:spAutoFit/>
          </a:bodyPr>
          <a:lstStyle/>
          <a:p>
            <a:pPr algn="ctr"/>
            <a:r>
              <a:rPr lang="fr-FR" sz="1200" dirty="0" smtClean="0"/>
              <a:t>Single-</a:t>
            </a:r>
            <a:r>
              <a:rPr lang="fr-FR" sz="1200" dirty="0" err="1" smtClean="0"/>
              <a:t>row</a:t>
            </a:r>
            <a:endParaRPr lang="fr-FR" sz="1200" dirty="0" smtClean="0"/>
          </a:p>
        </p:txBody>
      </p:sp>
      <p:cxnSp>
        <p:nvCxnSpPr>
          <p:cNvPr id="44" name="Connecteur droit 43"/>
          <p:cNvCxnSpPr/>
          <p:nvPr/>
        </p:nvCxnSpPr>
        <p:spPr>
          <a:xfrm flipH="1">
            <a:off x="4441031" y="3365381"/>
            <a:ext cx="7016" cy="27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4441031" y="3365381"/>
            <a:ext cx="803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a:off x="4441031" y="3642380"/>
            <a:ext cx="803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en angle 52"/>
          <p:cNvCxnSpPr>
            <a:stCxn id="34" idx="2"/>
          </p:cNvCxnSpPr>
          <p:nvPr/>
        </p:nvCxnSpPr>
        <p:spPr>
          <a:xfrm rot="16200000" flipH="1">
            <a:off x="3886823" y="2949671"/>
            <a:ext cx="999839" cy="108577"/>
          </a:xfrm>
          <a:prstGeom prst="bentConnector3">
            <a:avLst>
              <a:gd name="adj1" fmla="val 99062"/>
            </a:avLst>
          </a:prstGeom>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4303474" y="3670900"/>
            <a:ext cx="1055926" cy="276999"/>
          </a:xfrm>
          <a:prstGeom prst="rect">
            <a:avLst/>
          </a:prstGeom>
          <a:noFill/>
        </p:spPr>
        <p:txBody>
          <a:bodyPr wrap="square" rtlCol="0">
            <a:spAutoFit/>
          </a:bodyPr>
          <a:lstStyle/>
          <a:p>
            <a:pPr algn="ctr"/>
            <a:r>
              <a:rPr lang="fr-FR" sz="1200" dirty="0" err="1" smtClean="0"/>
              <a:t>windows</a:t>
            </a:r>
            <a:endParaRPr lang="fr-FR" sz="1200" dirty="0" smtClean="0"/>
          </a:p>
        </p:txBody>
      </p:sp>
    </p:spTree>
    <p:extLst>
      <p:ext uri="{BB962C8B-B14F-4D97-AF65-F5344CB8AC3E}">
        <p14:creationId xmlns:p14="http://schemas.microsoft.com/office/powerpoint/2010/main" val="272766986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Task</a:t>
            </a:r>
            <a:r>
              <a:rPr lang="fr-FR" dirty="0" smtClean="0"/>
              <a:t> 2: RF &amp; </a:t>
            </a:r>
            <a:r>
              <a:rPr lang="fr-FR" dirty="0" err="1" smtClean="0"/>
              <a:t>GBoost</a:t>
            </a:r>
            <a:endParaRPr lang="fr-FR" dirty="0"/>
          </a:p>
        </p:txBody>
      </p:sp>
      <p:sp>
        <p:nvSpPr>
          <p:cNvPr id="3" name="Espace réservé du pied de page 2"/>
          <p:cNvSpPr>
            <a:spLocks noGrp="1"/>
          </p:cNvSpPr>
          <p:nvPr>
            <p:ph type="ftr" sz="quarter" idx="3"/>
          </p:nvPr>
        </p:nvSpPr>
        <p:spPr/>
        <p:txBody>
          <a:bodyPr/>
          <a:lstStyle/>
          <a:p>
            <a:r>
              <a:rPr lang="fr-FR" smtClean="0"/>
              <a:t>Department / Company / Date (menu "Insert / Header and footer" – “Insertion / En-tête et pied de page”)</a:t>
            </a:r>
            <a:endParaRPr lang="fr-FR" dirty="0"/>
          </a:p>
        </p:txBody>
      </p:sp>
      <p:pic>
        <p:nvPicPr>
          <p:cNvPr id="5" name="Image 4"/>
          <p:cNvPicPr>
            <a:picLocks noChangeAspect="1"/>
          </p:cNvPicPr>
          <p:nvPr/>
        </p:nvPicPr>
        <p:blipFill>
          <a:blip r:embed="rId2"/>
          <a:stretch>
            <a:fillRect/>
          </a:stretch>
        </p:blipFill>
        <p:spPr>
          <a:xfrm>
            <a:off x="74459" y="1513542"/>
            <a:ext cx="3597214" cy="1217453"/>
          </a:xfrm>
          <a:prstGeom prst="rect">
            <a:avLst/>
          </a:prstGeom>
        </p:spPr>
      </p:pic>
      <p:grpSp>
        <p:nvGrpSpPr>
          <p:cNvPr id="8" name="Groupe 7"/>
          <p:cNvGrpSpPr/>
          <p:nvPr/>
        </p:nvGrpSpPr>
        <p:grpSpPr>
          <a:xfrm>
            <a:off x="5065203" y="1609006"/>
            <a:ext cx="2937130" cy="1584108"/>
            <a:chOff x="1810499" y="2782231"/>
            <a:chExt cx="2937130" cy="1584108"/>
          </a:xfrm>
        </p:grpSpPr>
        <p:pic>
          <p:nvPicPr>
            <p:cNvPr id="6" name="Image 5"/>
            <p:cNvPicPr>
              <a:picLocks noChangeAspect="1"/>
            </p:cNvPicPr>
            <p:nvPr/>
          </p:nvPicPr>
          <p:blipFill>
            <a:blip r:embed="rId3"/>
            <a:stretch>
              <a:fillRect/>
            </a:stretch>
          </p:blipFill>
          <p:spPr>
            <a:xfrm>
              <a:off x="1810499" y="2782231"/>
              <a:ext cx="2937130" cy="1584108"/>
            </a:xfrm>
            <a:prstGeom prst="rect">
              <a:avLst/>
            </a:prstGeom>
          </p:spPr>
        </p:pic>
        <p:sp>
          <p:nvSpPr>
            <p:cNvPr id="7" name="ZoneTexte 6"/>
            <p:cNvSpPr txBox="1"/>
            <p:nvPr/>
          </p:nvSpPr>
          <p:spPr>
            <a:xfrm>
              <a:off x="2626518" y="4155282"/>
              <a:ext cx="797719" cy="169277"/>
            </a:xfrm>
            <a:prstGeom prst="rect">
              <a:avLst/>
            </a:prstGeom>
            <a:solidFill>
              <a:schemeClr val="tx1">
                <a:lumMod val="50000"/>
                <a:lumOff val="50000"/>
              </a:schemeClr>
            </a:solidFill>
          </p:spPr>
          <p:txBody>
            <a:bodyPr wrap="square" rtlCol="0">
              <a:spAutoFit/>
            </a:bodyPr>
            <a:lstStyle/>
            <a:p>
              <a:pPr algn="ctr"/>
              <a:r>
                <a:rPr lang="fr-FR" sz="500" b="1" dirty="0" smtClean="0">
                  <a:solidFill>
                    <a:schemeClr val="bg1"/>
                  </a:solidFill>
                </a:rPr>
                <a:t>Ensemble </a:t>
              </a:r>
              <a:r>
                <a:rPr lang="fr-FR" sz="500" b="1" dirty="0" err="1" smtClean="0">
                  <a:solidFill>
                    <a:schemeClr val="bg1"/>
                  </a:solidFill>
                </a:rPr>
                <a:t>prediction</a:t>
              </a:r>
              <a:endParaRPr lang="fr-FR" sz="500" b="1" dirty="0" smtClean="0">
                <a:solidFill>
                  <a:schemeClr val="bg1"/>
                </a:solidFill>
              </a:endParaRPr>
            </a:p>
          </p:txBody>
        </p:sp>
      </p:grpSp>
      <p:sp>
        <p:nvSpPr>
          <p:cNvPr id="9" name="ZoneTexte 8"/>
          <p:cNvSpPr txBox="1"/>
          <p:nvPr/>
        </p:nvSpPr>
        <p:spPr>
          <a:xfrm>
            <a:off x="3460750" y="786338"/>
            <a:ext cx="1898650" cy="276999"/>
          </a:xfrm>
          <a:prstGeom prst="rect">
            <a:avLst/>
          </a:prstGeom>
          <a:noFill/>
        </p:spPr>
        <p:txBody>
          <a:bodyPr wrap="square" rtlCol="0">
            <a:spAutoFit/>
          </a:bodyPr>
          <a:lstStyle/>
          <a:p>
            <a:pPr algn="ctr"/>
            <a:r>
              <a:rPr lang="fr-FR" sz="1200" dirty="0" smtClean="0"/>
              <a:t>Ensemble Learning</a:t>
            </a:r>
          </a:p>
        </p:txBody>
      </p:sp>
      <p:cxnSp>
        <p:nvCxnSpPr>
          <p:cNvPr id="11" name="Connecteur droit avec flèche 10"/>
          <p:cNvCxnSpPr>
            <a:stCxn id="9" idx="2"/>
          </p:cNvCxnSpPr>
          <p:nvPr/>
        </p:nvCxnSpPr>
        <p:spPr>
          <a:xfrm flipH="1">
            <a:off x="2011680" y="1063337"/>
            <a:ext cx="2398395" cy="38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9" idx="2"/>
          </p:cNvCxnSpPr>
          <p:nvPr/>
        </p:nvCxnSpPr>
        <p:spPr>
          <a:xfrm>
            <a:off x="4410075" y="1063337"/>
            <a:ext cx="2474051" cy="38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195705" y="1449977"/>
            <a:ext cx="1631950" cy="276999"/>
          </a:xfrm>
          <a:prstGeom prst="rect">
            <a:avLst/>
          </a:prstGeom>
          <a:noFill/>
        </p:spPr>
        <p:txBody>
          <a:bodyPr wrap="square" rtlCol="0">
            <a:spAutoFit/>
          </a:bodyPr>
          <a:lstStyle/>
          <a:p>
            <a:pPr algn="ctr"/>
            <a:r>
              <a:rPr lang="fr-FR" sz="1200" dirty="0" err="1" smtClean="0"/>
              <a:t>Boosting</a:t>
            </a:r>
            <a:endParaRPr lang="fr-FR" sz="1200" dirty="0" smtClean="0"/>
          </a:p>
        </p:txBody>
      </p:sp>
      <p:sp>
        <p:nvSpPr>
          <p:cNvPr id="18" name="ZoneTexte 17"/>
          <p:cNvSpPr txBox="1"/>
          <p:nvPr/>
        </p:nvSpPr>
        <p:spPr>
          <a:xfrm>
            <a:off x="5992495" y="1436739"/>
            <a:ext cx="1631950" cy="276999"/>
          </a:xfrm>
          <a:prstGeom prst="rect">
            <a:avLst/>
          </a:prstGeom>
          <a:noFill/>
        </p:spPr>
        <p:txBody>
          <a:bodyPr wrap="square" rtlCol="0">
            <a:spAutoFit/>
          </a:bodyPr>
          <a:lstStyle/>
          <a:p>
            <a:pPr algn="ctr"/>
            <a:r>
              <a:rPr lang="fr-FR" sz="1200" dirty="0" err="1" smtClean="0"/>
              <a:t>Bagging</a:t>
            </a:r>
            <a:endParaRPr lang="fr-FR" sz="1200" dirty="0" smtClean="0"/>
          </a:p>
        </p:txBody>
      </p:sp>
      <p:sp>
        <p:nvSpPr>
          <p:cNvPr id="20" name="ZoneTexte 19"/>
          <p:cNvSpPr txBox="1"/>
          <p:nvPr/>
        </p:nvSpPr>
        <p:spPr>
          <a:xfrm>
            <a:off x="5244752" y="3365381"/>
            <a:ext cx="2578029" cy="276999"/>
          </a:xfrm>
          <a:prstGeom prst="rect">
            <a:avLst/>
          </a:prstGeom>
          <a:solidFill>
            <a:schemeClr val="bg1">
              <a:lumMod val="85000"/>
            </a:schemeClr>
          </a:solidFill>
        </p:spPr>
        <p:txBody>
          <a:bodyPr wrap="square" rtlCol="0">
            <a:spAutoFit/>
          </a:bodyPr>
          <a:lstStyle/>
          <a:p>
            <a:pPr algn="ctr"/>
            <a:r>
              <a:rPr lang="fr-FR" sz="1200" dirty="0" err="1" smtClean="0"/>
              <a:t>Random</a:t>
            </a:r>
            <a:r>
              <a:rPr lang="fr-FR" sz="1200" dirty="0" smtClean="0"/>
              <a:t> Forest </a:t>
            </a:r>
            <a:r>
              <a:rPr lang="fr-FR" sz="1200" dirty="0" err="1" smtClean="0"/>
              <a:t>Regression</a:t>
            </a:r>
            <a:endParaRPr lang="fr-FR" sz="1200" dirty="0" smtClean="0"/>
          </a:p>
        </p:txBody>
      </p:sp>
      <p:cxnSp>
        <p:nvCxnSpPr>
          <p:cNvPr id="22" name="Connecteur droit avec flèche 21"/>
          <p:cNvCxnSpPr>
            <a:stCxn id="6" idx="2"/>
          </p:cNvCxnSpPr>
          <p:nvPr/>
        </p:nvCxnSpPr>
        <p:spPr>
          <a:xfrm flipH="1">
            <a:off x="6533767" y="3193114"/>
            <a:ext cx="1" cy="259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a:off x="2018211" y="2767386"/>
            <a:ext cx="8900" cy="598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686649" y="3341383"/>
            <a:ext cx="2663124" cy="276999"/>
          </a:xfrm>
          <a:prstGeom prst="rect">
            <a:avLst/>
          </a:prstGeom>
          <a:solidFill>
            <a:schemeClr val="bg1">
              <a:lumMod val="85000"/>
            </a:schemeClr>
          </a:solidFill>
        </p:spPr>
        <p:txBody>
          <a:bodyPr wrap="square" rtlCol="0">
            <a:spAutoFit/>
          </a:bodyPr>
          <a:lstStyle/>
          <a:p>
            <a:pPr algn="ctr"/>
            <a:r>
              <a:rPr lang="fr-FR" sz="1200" dirty="0" smtClean="0"/>
              <a:t>Gradient </a:t>
            </a:r>
            <a:r>
              <a:rPr lang="fr-FR" sz="1200" dirty="0" err="1" smtClean="0"/>
              <a:t>Boosting</a:t>
            </a:r>
            <a:endParaRPr lang="fr-FR" sz="1200" dirty="0" smtClean="0"/>
          </a:p>
        </p:txBody>
      </p:sp>
      <p:sp>
        <p:nvSpPr>
          <p:cNvPr id="19" name="ZoneTexte 18"/>
          <p:cNvSpPr txBox="1"/>
          <p:nvPr/>
        </p:nvSpPr>
        <p:spPr>
          <a:xfrm>
            <a:off x="-64517" y="4065014"/>
            <a:ext cx="1143000" cy="646331"/>
          </a:xfrm>
          <a:prstGeom prst="rect">
            <a:avLst/>
          </a:prstGeom>
          <a:noFill/>
        </p:spPr>
        <p:txBody>
          <a:bodyPr wrap="square" rtlCol="0">
            <a:spAutoFit/>
          </a:bodyPr>
          <a:lstStyle/>
          <a:p>
            <a:pPr algn="ctr"/>
            <a:r>
              <a:rPr lang="fr-FR" sz="1200" i="1" dirty="0" smtClean="0"/>
              <a:t>Teasers for the 2</a:t>
            </a:r>
            <a:r>
              <a:rPr lang="fr-FR" sz="1200" i="1" baseline="30000" dirty="0" smtClean="0"/>
              <a:t>nd</a:t>
            </a:r>
            <a:r>
              <a:rPr lang="fr-FR" sz="1200" i="1" dirty="0" smtClean="0"/>
              <a:t> phase of the </a:t>
            </a:r>
            <a:r>
              <a:rPr lang="fr-FR" sz="1200" i="1" dirty="0" err="1" smtClean="0"/>
              <a:t>project</a:t>
            </a:r>
            <a:r>
              <a:rPr lang="fr-FR" sz="1200" i="1" dirty="0" smtClean="0"/>
              <a:t>:</a:t>
            </a:r>
          </a:p>
        </p:txBody>
      </p:sp>
      <p:pic>
        <p:nvPicPr>
          <p:cNvPr id="21" name="Image 20"/>
          <p:cNvPicPr>
            <a:picLocks noChangeAspect="1"/>
          </p:cNvPicPr>
          <p:nvPr/>
        </p:nvPicPr>
        <p:blipFill>
          <a:blip r:embed="rId4"/>
          <a:stretch>
            <a:fillRect/>
          </a:stretch>
        </p:blipFill>
        <p:spPr>
          <a:xfrm>
            <a:off x="3513359" y="3905385"/>
            <a:ext cx="1551844" cy="983365"/>
          </a:xfrm>
          <a:prstGeom prst="rect">
            <a:avLst/>
          </a:prstGeom>
        </p:spPr>
      </p:pic>
      <p:sp>
        <p:nvSpPr>
          <p:cNvPr id="23" name="ZoneTexte 22"/>
          <p:cNvSpPr txBox="1"/>
          <p:nvPr/>
        </p:nvSpPr>
        <p:spPr>
          <a:xfrm>
            <a:off x="3707676" y="3744535"/>
            <a:ext cx="1357527" cy="276999"/>
          </a:xfrm>
          <a:prstGeom prst="rect">
            <a:avLst/>
          </a:prstGeom>
          <a:noFill/>
        </p:spPr>
        <p:txBody>
          <a:bodyPr wrap="square" rtlCol="0">
            <a:spAutoFit/>
          </a:bodyPr>
          <a:lstStyle/>
          <a:p>
            <a:pPr algn="ctr"/>
            <a:r>
              <a:rPr lang="fr-FR" sz="1200" i="1" dirty="0" err="1" smtClean="0"/>
              <a:t>censored</a:t>
            </a:r>
            <a:r>
              <a:rPr lang="fr-FR" sz="1200" i="1" dirty="0" smtClean="0"/>
              <a:t> data</a:t>
            </a:r>
          </a:p>
        </p:txBody>
      </p:sp>
      <p:sp>
        <p:nvSpPr>
          <p:cNvPr id="24" name="ZoneTexte 23"/>
          <p:cNvSpPr txBox="1"/>
          <p:nvPr/>
        </p:nvSpPr>
        <p:spPr>
          <a:xfrm>
            <a:off x="1363171" y="4125349"/>
            <a:ext cx="1580606" cy="461665"/>
          </a:xfrm>
          <a:prstGeom prst="rect">
            <a:avLst/>
          </a:prstGeom>
          <a:noFill/>
        </p:spPr>
        <p:txBody>
          <a:bodyPr wrap="square" rtlCol="0">
            <a:spAutoFit/>
          </a:bodyPr>
          <a:lstStyle/>
          <a:p>
            <a:pPr algn="ctr"/>
            <a:r>
              <a:rPr lang="fr-FR" sz="1200" dirty="0" err="1" smtClean="0"/>
              <a:t>Survival</a:t>
            </a:r>
            <a:r>
              <a:rPr lang="fr-FR" sz="1200" dirty="0" smtClean="0"/>
              <a:t> Gradient </a:t>
            </a:r>
            <a:r>
              <a:rPr lang="fr-FR" sz="1200" dirty="0" err="1" smtClean="0"/>
              <a:t>Boosting</a:t>
            </a:r>
            <a:endParaRPr lang="fr-FR" sz="1200" dirty="0" smtClean="0"/>
          </a:p>
        </p:txBody>
      </p:sp>
      <p:sp>
        <p:nvSpPr>
          <p:cNvPr id="25" name="ZoneTexte 24"/>
          <p:cNvSpPr txBox="1"/>
          <p:nvPr/>
        </p:nvSpPr>
        <p:spPr>
          <a:xfrm>
            <a:off x="5950153" y="4125349"/>
            <a:ext cx="1283659" cy="461665"/>
          </a:xfrm>
          <a:prstGeom prst="rect">
            <a:avLst/>
          </a:prstGeom>
          <a:noFill/>
        </p:spPr>
        <p:txBody>
          <a:bodyPr wrap="square" rtlCol="0">
            <a:spAutoFit/>
          </a:bodyPr>
          <a:lstStyle/>
          <a:p>
            <a:pPr algn="ctr"/>
            <a:r>
              <a:rPr lang="fr-FR" sz="1200" dirty="0" err="1" smtClean="0"/>
              <a:t>Random</a:t>
            </a:r>
            <a:r>
              <a:rPr lang="fr-FR" sz="1200" dirty="0" smtClean="0"/>
              <a:t> </a:t>
            </a:r>
            <a:r>
              <a:rPr lang="fr-FR" sz="1200" dirty="0" err="1" smtClean="0"/>
              <a:t>Survival</a:t>
            </a:r>
            <a:r>
              <a:rPr lang="fr-FR" sz="1200" dirty="0" smtClean="0"/>
              <a:t> Forest</a:t>
            </a:r>
          </a:p>
        </p:txBody>
      </p:sp>
      <p:sp>
        <p:nvSpPr>
          <p:cNvPr id="28" name="ZoneTexte 27"/>
          <p:cNvSpPr txBox="1"/>
          <p:nvPr/>
        </p:nvSpPr>
        <p:spPr>
          <a:xfrm>
            <a:off x="3810402" y="1917286"/>
            <a:ext cx="1199345" cy="461665"/>
          </a:xfrm>
          <a:prstGeom prst="rect">
            <a:avLst/>
          </a:prstGeom>
          <a:noFill/>
          <a:ln w="3175">
            <a:solidFill>
              <a:schemeClr val="tx1"/>
            </a:solidFill>
          </a:ln>
        </p:spPr>
        <p:txBody>
          <a:bodyPr wrap="square" rtlCol="0">
            <a:spAutoFit/>
          </a:bodyPr>
          <a:lstStyle/>
          <a:p>
            <a:pPr algn="ctr"/>
            <a:r>
              <a:rPr lang="fr-FR" sz="1200" dirty="0" smtClean="0"/>
              <a:t>No-</a:t>
            </a:r>
            <a:r>
              <a:rPr lang="fr-FR" sz="1200" dirty="0" err="1" smtClean="0"/>
              <a:t>censored</a:t>
            </a:r>
            <a:r>
              <a:rPr lang="fr-FR" sz="1200" dirty="0" smtClean="0"/>
              <a:t> data</a:t>
            </a:r>
          </a:p>
        </p:txBody>
      </p:sp>
      <p:sp>
        <p:nvSpPr>
          <p:cNvPr id="29" name="Accolade fermante 28"/>
          <p:cNvSpPr/>
          <p:nvPr/>
        </p:nvSpPr>
        <p:spPr>
          <a:xfrm>
            <a:off x="7269177" y="3809243"/>
            <a:ext cx="258989" cy="10795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ZoneTexte 29"/>
          <p:cNvSpPr txBox="1"/>
          <p:nvPr/>
        </p:nvSpPr>
        <p:spPr>
          <a:xfrm>
            <a:off x="7632110" y="3848425"/>
            <a:ext cx="1463040" cy="923330"/>
          </a:xfrm>
          <a:prstGeom prst="rect">
            <a:avLst/>
          </a:prstGeom>
          <a:noFill/>
        </p:spPr>
        <p:txBody>
          <a:bodyPr wrap="square" rtlCol="0">
            <a:spAutoFit/>
          </a:bodyPr>
          <a:lstStyle/>
          <a:p>
            <a:pPr algn="ctr"/>
            <a:r>
              <a:rPr lang="en-GB" sz="900" dirty="0" smtClean="0"/>
              <a:t>If curious, see </a:t>
            </a:r>
            <a:r>
              <a:rPr lang="en-GB" sz="900" i="1" dirty="0" err="1" smtClean="0"/>
              <a:t>Hothorn</a:t>
            </a:r>
            <a:r>
              <a:rPr lang="en-GB" sz="900" i="1" dirty="0" smtClean="0"/>
              <a:t> (2006</a:t>
            </a:r>
            <a:r>
              <a:rPr lang="en-GB" sz="900" i="1" dirty="0"/>
              <a:t>) Survival </a:t>
            </a:r>
            <a:r>
              <a:rPr lang="en-GB" sz="900" i="1" dirty="0" smtClean="0"/>
              <a:t>Ensembles </a:t>
            </a:r>
          </a:p>
          <a:p>
            <a:pPr algn="ctr"/>
            <a:r>
              <a:rPr lang="en-GB" sz="900" dirty="0" smtClean="0"/>
              <a:t>(and section 2 of </a:t>
            </a:r>
            <a:r>
              <a:rPr lang="en-GB" sz="900" i="1" dirty="0" smtClean="0"/>
              <a:t>Wang et al. 2017</a:t>
            </a:r>
            <a:r>
              <a:rPr lang="en-GB" sz="900" dirty="0" smtClean="0"/>
              <a:t> for basis of survival analysis)</a:t>
            </a:r>
          </a:p>
        </p:txBody>
      </p:sp>
    </p:spTree>
    <p:extLst>
      <p:ext uri="{BB962C8B-B14F-4D97-AF65-F5344CB8AC3E}">
        <p14:creationId xmlns:p14="http://schemas.microsoft.com/office/powerpoint/2010/main" val="14175148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3"/>
          </p:nvPr>
        </p:nvSpPr>
        <p:spPr/>
        <p:txBody>
          <a:bodyPr/>
          <a:lstStyle/>
          <a:p>
            <a:r>
              <a:rPr lang="fr-FR" smtClean="0"/>
              <a:t>Department / Company / Date (menu "Insert / Header and footer" – “Insertion / En-tête et pied de page”)</a:t>
            </a:r>
            <a:endParaRPr lang="fr-FR" dirty="0"/>
          </a:p>
        </p:txBody>
      </p:sp>
      <p:sp>
        <p:nvSpPr>
          <p:cNvPr id="5" name="Titre 1"/>
          <p:cNvSpPr>
            <a:spLocks noGrp="1"/>
          </p:cNvSpPr>
          <p:nvPr>
            <p:ph type="title"/>
          </p:nvPr>
        </p:nvSpPr>
        <p:spPr>
          <a:xfrm>
            <a:off x="182784" y="192338"/>
            <a:ext cx="8556653" cy="427037"/>
          </a:xfrm>
        </p:spPr>
        <p:txBody>
          <a:bodyPr/>
          <a:lstStyle/>
          <a:p>
            <a:r>
              <a:rPr lang="fr-FR" dirty="0" err="1" smtClean="0"/>
              <a:t>Task</a:t>
            </a:r>
            <a:r>
              <a:rPr lang="fr-FR" dirty="0" smtClean="0"/>
              <a:t> 2: RF &amp; </a:t>
            </a:r>
            <a:r>
              <a:rPr lang="fr-FR" dirty="0" err="1" smtClean="0"/>
              <a:t>GBoost</a:t>
            </a:r>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897777471"/>
              </p:ext>
            </p:extLst>
          </p:nvPr>
        </p:nvGraphicFramePr>
        <p:xfrm>
          <a:off x="465371" y="1112044"/>
          <a:ext cx="7991478" cy="2353237"/>
        </p:xfrm>
        <a:graphic>
          <a:graphicData uri="http://schemas.openxmlformats.org/drawingml/2006/table">
            <a:tbl>
              <a:tblPr firstRow="1" bandRow="1">
                <a:tableStyleId>{5C22544A-7EE6-4342-B048-85BDC9FD1C3A}</a:tableStyleId>
              </a:tblPr>
              <a:tblGrid>
                <a:gridCol w="1331913">
                  <a:extLst>
                    <a:ext uri="{9D8B030D-6E8A-4147-A177-3AD203B41FA5}">
                      <a16:colId xmlns:a16="http://schemas.microsoft.com/office/drawing/2014/main" val="2481775624"/>
                    </a:ext>
                  </a:extLst>
                </a:gridCol>
                <a:gridCol w="2288941">
                  <a:extLst>
                    <a:ext uri="{9D8B030D-6E8A-4147-A177-3AD203B41FA5}">
                      <a16:colId xmlns:a16="http://schemas.microsoft.com/office/drawing/2014/main" val="3430438446"/>
                    </a:ext>
                  </a:extLst>
                </a:gridCol>
                <a:gridCol w="923925">
                  <a:extLst>
                    <a:ext uri="{9D8B030D-6E8A-4147-A177-3AD203B41FA5}">
                      <a16:colId xmlns:a16="http://schemas.microsoft.com/office/drawing/2014/main" val="2677930178"/>
                    </a:ext>
                  </a:extLst>
                </a:gridCol>
                <a:gridCol w="1219200">
                  <a:extLst>
                    <a:ext uri="{9D8B030D-6E8A-4147-A177-3AD203B41FA5}">
                      <a16:colId xmlns:a16="http://schemas.microsoft.com/office/drawing/2014/main" val="2551564287"/>
                    </a:ext>
                  </a:extLst>
                </a:gridCol>
                <a:gridCol w="895586">
                  <a:extLst>
                    <a:ext uri="{9D8B030D-6E8A-4147-A177-3AD203B41FA5}">
                      <a16:colId xmlns:a16="http://schemas.microsoft.com/office/drawing/2014/main" val="2653544755"/>
                    </a:ext>
                  </a:extLst>
                </a:gridCol>
                <a:gridCol w="1331913">
                  <a:extLst>
                    <a:ext uri="{9D8B030D-6E8A-4147-A177-3AD203B41FA5}">
                      <a16:colId xmlns:a16="http://schemas.microsoft.com/office/drawing/2014/main" val="3461423966"/>
                    </a:ext>
                  </a:extLst>
                </a:gridCol>
              </a:tblGrid>
              <a:tr h="380914">
                <a:tc>
                  <a:txBody>
                    <a:bodyPr/>
                    <a:lstStyle/>
                    <a:p>
                      <a:pPr algn="ctr"/>
                      <a:r>
                        <a:rPr lang="fr-FR" sz="1100" dirty="0" err="1" smtClean="0"/>
                        <a:t>Algorithms</a:t>
                      </a:r>
                      <a:endParaRPr lang="fr-FR" sz="1100" dirty="0"/>
                    </a:p>
                  </a:txBody>
                  <a:tcPr/>
                </a:tc>
                <a:tc>
                  <a:txBody>
                    <a:bodyPr/>
                    <a:lstStyle/>
                    <a:p>
                      <a:r>
                        <a:rPr lang="fr-FR" sz="1100" dirty="0" err="1" smtClean="0"/>
                        <a:t>Degradation</a:t>
                      </a:r>
                      <a:r>
                        <a:rPr lang="fr-FR" sz="1100" baseline="0" dirty="0" smtClean="0"/>
                        <a:t> model</a:t>
                      </a:r>
                      <a:endParaRPr lang="fr-FR" sz="1100" dirty="0"/>
                    </a:p>
                  </a:txBody>
                  <a:tcPr/>
                </a:tc>
                <a:tc>
                  <a:txBody>
                    <a:bodyPr/>
                    <a:lstStyle/>
                    <a:p>
                      <a:r>
                        <a:rPr lang="fr-FR" sz="1100" dirty="0" err="1" smtClean="0"/>
                        <a:t>Window</a:t>
                      </a:r>
                      <a:r>
                        <a:rPr lang="fr-FR" sz="1100" dirty="0" smtClean="0"/>
                        <a:t> </a:t>
                      </a:r>
                      <a:r>
                        <a:rPr lang="fr-FR" sz="1100" dirty="0" err="1" smtClean="0"/>
                        <a:t>length</a:t>
                      </a:r>
                      <a:endParaRPr lang="fr-FR" sz="1100" dirty="0"/>
                    </a:p>
                  </a:txBody>
                  <a:tcPr/>
                </a:tc>
                <a:tc>
                  <a:txBody>
                    <a:bodyPr/>
                    <a:lstStyle/>
                    <a:p>
                      <a:r>
                        <a:rPr lang="fr-FR" sz="1100" dirty="0" smtClean="0"/>
                        <a:t>MSE</a:t>
                      </a:r>
                      <a:endParaRPr lang="fr-FR" sz="1100" dirty="0"/>
                    </a:p>
                  </a:txBody>
                  <a:tcPr/>
                </a:tc>
                <a:tc>
                  <a:txBody>
                    <a:bodyPr/>
                    <a:lstStyle/>
                    <a:p>
                      <a:r>
                        <a:rPr lang="fr-FR" sz="1100" dirty="0" smtClean="0"/>
                        <a:t>S-Score</a:t>
                      </a:r>
                      <a:endParaRPr lang="fr-FR" sz="1100" dirty="0"/>
                    </a:p>
                  </a:txBody>
                  <a:tcPr/>
                </a:tc>
                <a:tc>
                  <a:txBody>
                    <a:bodyPr/>
                    <a:lstStyle/>
                    <a:p>
                      <a:endParaRPr lang="fr-FR" sz="1100"/>
                    </a:p>
                  </a:txBody>
                  <a:tcPr/>
                </a:tc>
                <a:extLst>
                  <a:ext uri="{0D108BD9-81ED-4DB2-BD59-A6C34878D82A}">
                    <a16:rowId xmlns:a16="http://schemas.microsoft.com/office/drawing/2014/main" val="1474508502"/>
                  </a:ext>
                </a:extLst>
              </a:tr>
              <a:tr h="345785">
                <a:tc>
                  <a:txBody>
                    <a:bodyPr/>
                    <a:lstStyle/>
                    <a:p>
                      <a:r>
                        <a:rPr lang="fr-FR" sz="1100" dirty="0" smtClean="0"/>
                        <a:t>RF</a:t>
                      </a:r>
                      <a:endParaRPr lang="fr-FR" sz="1100" dirty="0"/>
                    </a:p>
                  </a:txBody>
                  <a:tcPr/>
                </a:tc>
                <a:tc>
                  <a:txBody>
                    <a:bodyPr/>
                    <a:lstStyle/>
                    <a:p>
                      <a:r>
                        <a:rPr lang="fr-FR" sz="1100" dirty="0" err="1" smtClean="0"/>
                        <a:t>Piecewise-Linear</a:t>
                      </a:r>
                      <a:r>
                        <a:rPr lang="fr-FR" sz="1100" dirty="0" smtClean="0"/>
                        <a:t> (</a:t>
                      </a:r>
                      <a:r>
                        <a:rPr lang="fr-FR" sz="1100" dirty="0" err="1" smtClean="0"/>
                        <a:t>early</a:t>
                      </a:r>
                      <a:r>
                        <a:rPr lang="fr-FR" sz="1100" dirty="0" smtClean="0"/>
                        <a:t> = xxx)</a:t>
                      </a:r>
                      <a:endParaRPr lang="fr-FR" sz="1100" dirty="0"/>
                    </a:p>
                  </a:txBody>
                  <a:tcPr/>
                </a:tc>
                <a:tc>
                  <a:txBody>
                    <a:bodyPr/>
                    <a:lstStyle/>
                    <a:p>
                      <a:r>
                        <a:rPr lang="fr-FR" sz="1100" dirty="0" smtClean="0"/>
                        <a:t>1</a:t>
                      </a:r>
                      <a:endParaRPr lang="fr-FR" sz="1100" dirty="0"/>
                    </a:p>
                  </a:txBody>
                  <a:tcPr/>
                </a:tc>
                <a:tc>
                  <a:txBody>
                    <a:bodyPr/>
                    <a:lstStyle/>
                    <a:p>
                      <a:r>
                        <a:rPr lang="fr-FR" sz="1100" dirty="0" smtClean="0"/>
                        <a:t>xxx</a:t>
                      </a:r>
                      <a:endParaRPr lang="fr-FR" sz="1100" dirty="0"/>
                    </a:p>
                  </a:txBody>
                  <a:tcPr/>
                </a:tc>
                <a:tc>
                  <a:txBody>
                    <a:bodyPr/>
                    <a:lstStyle/>
                    <a:p>
                      <a:r>
                        <a:rPr lang="fr-FR" sz="1100" dirty="0" smtClean="0"/>
                        <a:t>xxx</a:t>
                      </a:r>
                      <a:endParaRPr lang="fr-FR" sz="1100" dirty="0"/>
                    </a:p>
                  </a:txBody>
                  <a:tcPr/>
                </a:tc>
                <a:tc>
                  <a:txBody>
                    <a:bodyPr/>
                    <a:lstStyle/>
                    <a:p>
                      <a:endParaRPr lang="fr-FR" sz="1100"/>
                    </a:p>
                  </a:txBody>
                  <a:tcPr/>
                </a:tc>
                <a:extLst>
                  <a:ext uri="{0D108BD9-81ED-4DB2-BD59-A6C34878D82A}">
                    <a16:rowId xmlns:a16="http://schemas.microsoft.com/office/drawing/2014/main" val="1411841395"/>
                  </a:ext>
                </a:extLst>
              </a:tr>
              <a:tr h="481629">
                <a:tc>
                  <a:txBody>
                    <a:bodyPr/>
                    <a:lstStyle/>
                    <a:p>
                      <a:pPr marL="0" marR="0" lvl="0" indent="0" algn="l" defTabSz="915067" rtl="0" eaLnBrk="1" fontAlgn="auto" latinLnBrk="0" hangingPunct="1">
                        <a:lnSpc>
                          <a:spcPct val="100000"/>
                        </a:lnSpc>
                        <a:spcBef>
                          <a:spcPts val="0"/>
                        </a:spcBef>
                        <a:spcAft>
                          <a:spcPts val="0"/>
                        </a:spcAft>
                        <a:buClrTx/>
                        <a:buSzTx/>
                        <a:buFontTx/>
                        <a:buNone/>
                        <a:tabLst/>
                        <a:defRPr/>
                      </a:pPr>
                      <a:r>
                        <a:rPr lang="fr-FR" sz="1100" dirty="0" smtClean="0"/>
                        <a:t>RF</a:t>
                      </a:r>
                    </a:p>
                    <a:p>
                      <a:endParaRPr lang="fr-FR" sz="1100" dirty="0"/>
                    </a:p>
                  </a:txBody>
                  <a:tcPr/>
                </a:tc>
                <a:tc>
                  <a:txBody>
                    <a:bodyPr/>
                    <a:lstStyle/>
                    <a:p>
                      <a:r>
                        <a:rPr lang="fr-FR" sz="1100" dirty="0" err="1" smtClean="0"/>
                        <a:t>Exponential</a:t>
                      </a:r>
                      <a:r>
                        <a:rPr lang="fr-FR" sz="1100" dirty="0" smtClean="0"/>
                        <a:t> (</a:t>
                      </a:r>
                      <a:r>
                        <a:rPr lang="fr-FR" sz="1100" dirty="0" err="1" smtClean="0"/>
                        <a:t>shape</a:t>
                      </a:r>
                      <a:r>
                        <a:rPr lang="fr-FR" sz="1100" dirty="0" smtClean="0"/>
                        <a:t> </a:t>
                      </a:r>
                      <a:r>
                        <a:rPr lang="fr-FR" sz="1100" dirty="0" err="1" smtClean="0"/>
                        <a:t>param</a:t>
                      </a:r>
                      <a:r>
                        <a:rPr lang="fr-FR" sz="1100" dirty="0" smtClean="0"/>
                        <a:t> = xxx)</a:t>
                      </a:r>
                      <a:endParaRPr lang="fr-FR" sz="1100" dirty="0"/>
                    </a:p>
                  </a:txBody>
                  <a:tcPr/>
                </a:tc>
                <a:tc>
                  <a:txBody>
                    <a:bodyPr/>
                    <a:lstStyle/>
                    <a:p>
                      <a:r>
                        <a:rPr lang="fr-FR" sz="1100" dirty="0" smtClean="0"/>
                        <a:t>5</a:t>
                      </a:r>
                      <a:endParaRPr lang="fr-FR" sz="1100" dirty="0"/>
                    </a:p>
                  </a:txBody>
                  <a:tcPr/>
                </a:tc>
                <a:tc>
                  <a:txBody>
                    <a:bodyPr/>
                    <a:lstStyle/>
                    <a:p>
                      <a:r>
                        <a:rPr lang="fr-FR" sz="1100" dirty="0" smtClean="0"/>
                        <a:t>xxx</a:t>
                      </a:r>
                      <a:endParaRPr lang="fr-FR" sz="1100" dirty="0"/>
                    </a:p>
                  </a:txBody>
                  <a:tcPr/>
                </a:tc>
                <a:tc>
                  <a:txBody>
                    <a:bodyPr/>
                    <a:lstStyle/>
                    <a:p>
                      <a:r>
                        <a:rPr lang="fr-FR" sz="1100" dirty="0" smtClean="0"/>
                        <a:t>xxx</a:t>
                      </a:r>
                      <a:endParaRPr lang="fr-FR" sz="1100" dirty="0"/>
                    </a:p>
                  </a:txBody>
                  <a:tcPr/>
                </a:tc>
                <a:tc>
                  <a:txBody>
                    <a:bodyPr/>
                    <a:lstStyle/>
                    <a:p>
                      <a:endParaRPr lang="fr-FR" sz="1100"/>
                    </a:p>
                  </a:txBody>
                  <a:tcPr/>
                </a:tc>
                <a:extLst>
                  <a:ext uri="{0D108BD9-81ED-4DB2-BD59-A6C34878D82A}">
                    <a16:rowId xmlns:a16="http://schemas.microsoft.com/office/drawing/2014/main" val="3266905567"/>
                  </a:ext>
                </a:extLst>
              </a:tr>
              <a:tr h="481629">
                <a:tc>
                  <a:txBody>
                    <a:bodyPr/>
                    <a:lstStyle/>
                    <a:p>
                      <a:pPr marL="0" marR="0" lvl="0" indent="0" algn="l" defTabSz="915067" rtl="0" eaLnBrk="1" fontAlgn="auto" latinLnBrk="0" hangingPunct="1">
                        <a:lnSpc>
                          <a:spcPct val="100000"/>
                        </a:lnSpc>
                        <a:spcBef>
                          <a:spcPts val="0"/>
                        </a:spcBef>
                        <a:spcAft>
                          <a:spcPts val="0"/>
                        </a:spcAft>
                        <a:buClrTx/>
                        <a:buSzTx/>
                        <a:buFontTx/>
                        <a:buNone/>
                        <a:tabLst/>
                        <a:defRPr/>
                      </a:pPr>
                      <a:r>
                        <a:rPr lang="fr-FR" sz="1100" dirty="0" smtClean="0"/>
                        <a:t>GB</a:t>
                      </a:r>
                    </a:p>
                    <a:p>
                      <a:endParaRPr lang="fr-FR" sz="1100" dirty="0"/>
                    </a:p>
                  </a:txBody>
                  <a:tcPr/>
                </a:tc>
                <a:tc>
                  <a:txBody>
                    <a:bodyPr/>
                    <a:lstStyle/>
                    <a:p>
                      <a:pPr marL="0" marR="0" lvl="0" indent="0" algn="l" defTabSz="915067" rtl="0" eaLnBrk="1" fontAlgn="auto" latinLnBrk="0" hangingPunct="1">
                        <a:lnSpc>
                          <a:spcPct val="100000"/>
                        </a:lnSpc>
                        <a:spcBef>
                          <a:spcPts val="0"/>
                        </a:spcBef>
                        <a:spcAft>
                          <a:spcPts val="0"/>
                        </a:spcAft>
                        <a:buClrTx/>
                        <a:buSzTx/>
                        <a:buFontTx/>
                        <a:buNone/>
                        <a:tabLst/>
                        <a:defRPr/>
                      </a:pPr>
                      <a:r>
                        <a:rPr lang="fr-FR" sz="1100" dirty="0" err="1" smtClean="0"/>
                        <a:t>Piecewise-Linear</a:t>
                      </a:r>
                      <a:r>
                        <a:rPr lang="fr-FR" sz="1100" dirty="0" smtClean="0"/>
                        <a:t> (</a:t>
                      </a:r>
                      <a:r>
                        <a:rPr lang="fr-FR" sz="1100" dirty="0" err="1" smtClean="0"/>
                        <a:t>early</a:t>
                      </a:r>
                      <a:r>
                        <a:rPr lang="fr-FR" sz="1100" dirty="0" smtClean="0"/>
                        <a:t> = xxx)</a:t>
                      </a:r>
                    </a:p>
                    <a:p>
                      <a:endParaRPr lang="fr-FR" sz="1100" dirty="0"/>
                    </a:p>
                  </a:txBody>
                  <a:tcPr/>
                </a:tc>
                <a:tc>
                  <a:txBody>
                    <a:bodyPr/>
                    <a:lstStyle/>
                    <a:p>
                      <a:r>
                        <a:rPr lang="fr-FR" sz="1100" dirty="0" smtClean="0"/>
                        <a:t>1</a:t>
                      </a:r>
                      <a:endParaRPr lang="fr-FR" sz="1100" dirty="0"/>
                    </a:p>
                  </a:txBody>
                  <a:tcPr/>
                </a:tc>
                <a:tc>
                  <a:txBody>
                    <a:bodyPr/>
                    <a:lstStyle/>
                    <a:p>
                      <a:r>
                        <a:rPr lang="fr-FR" sz="1100" dirty="0" smtClean="0"/>
                        <a:t>xxx</a:t>
                      </a:r>
                      <a:endParaRPr lang="fr-FR" sz="1100" dirty="0"/>
                    </a:p>
                  </a:txBody>
                  <a:tcPr/>
                </a:tc>
                <a:tc>
                  <a:txBody>
                    <a:bodyPr/>
                    <a:lstStyle/>
                    <a:p>
                      <a:r>
                        <a:rPr lang="fr-FR" sz="1100" dirty="0" smtClean="0"/>
                        <a:t>xxx</a:t>
                      </a:r>
                      <a:endParaRPr lang="fr-FR" sz="1100" dirty="0"/>
                    </a:p>
                  </a:txBody>
                  <a:tcPr/>
                </a:tc>
                <a:tc>
                  <a:txBody>
                    <a:bodyPr/>
                    <a:lstStyle/>
                    <a:p>
                      <a:endParaRPr lang="fr-FR" sz="1100" dirty="0"/>
                    </a:p>
                  </a:txBody>
                  <a:tcPr/>
                </a:tc>
                <a:extLst>
                  <a:ext uri="{0D108BD9-81ED-4DB2-BD59-A6C34878D82A}">
                    <a16:rowId xmlns:a16="http://schemas.microsoft.com/office/drawing/2014/main" val="3188881891"/>
                  </a:ext>
                </a:extLst>
              </a:tr>
              <a:tr h="617474">
                <a:tc>
                  <a:txBody>
                    <a:bodyPr/>
                    <a:lstStyle/>
                    <a:p>
                      <a:pPr marL="0" marR="0" lvl="0" indent="0" algn="l" defTabSz="915067" rtl="0" eaLnBrk="1" fontAlgn="auto" latinLnBrk="0" hangingPunct="1">
                        <a:lnSpc>
                          <a:spcPct val="100000"/>
                        </a:lnSpc>
                        <a:spcBef>
                          <a:spcPts val="0"/>
                        </a:spcBef>
                        <a:spcAft>
                          <a:spcPts val="0"/>
                        </a:spcAft>
                        <a:buClrTx/>
                        <a:buSzTx/>
                        <a:buFontTx/>
                        <a:buNone/>
                        <a:tabLst/>
                        <a:defRPr/>
                      </a:pPr>
                      <a:r>
                        <a:rPr lang="fr-FR" sz="1100" dirty="0" smtClean="0"/>
                        <a:t>GB</a:t>
                      </a:r>
                    </a:p>
                    <a:p>
                      <a:endParaRPr lang="fr-FR" sz="1100" dirty="0"/>
                    </a:p>
                  </a:txBody>
                  <a:tcPr/>
                </a:tc>
                <a:tc>
                  <a:txBody>
                    <a:bodyPr/>
                    <a:lstStyle/>
                    <a:p>
                      <a:pPr marL="0" marR="0" lvl="0" indent="0" algn="l" defTabSz="915067" rtl="0" eaLnBrk="1" fontAlgn="auto" latinLnBrk="0" hangingPunct="1">
                        <a:lnSpc>
                          <a:spcPct val="100000"/>
                        </a:lnSpc>
                        <a:spcBef>
                          <a:spcPts val="0"/>
                        </a:spcBef>
                        <a:spcAft>
                          <a:spcPts val="0"/>
                        </a:spcAft>
                        <a:buClrTx/>
                        <a:buSzTx/>
                        <a:buFontTx/>
                        <a:buNone/>
                        <a:tabLst/>
                        <a:defRPr/>
                      </a:pPr>
                      <a:r>
                        <a:rPr lang="fr-FR" sz="1100" dirty="0" err="1" smtClean="0"/>
                        <a:t>Exponential</a:t>
                      </a:r>
                      <a:r>
                        <a:rPr lang="fr-FR" sz="1100" dirty="0" smtClean="0"/>
                        <a:t> (</a:t>
                      </a:r>
                      <a:r>
                        <a:rPr lang="fr-FR" sz="1100" dirty="0" err="1" smtClean="0"/>
                        <a:t>shape</a:t>
                      </a:r>
                      <a:r>
                        <a:rPr lang="fr-FR" sz="1100" dirty="0" smtClean="0"/>
                        <a:t> </a:t>
                      </a:r>
                      <a:r>
                        <a:rPr lang="fr-FR" sz="1100" dirty="0" err="1" smtClean="0"/>
                        <a:t>param</a:t>
                      </a:r>
                      <a:r>
                        <a:rPr lang="fr-FR" sz="1100" dirty="0" smtClean="0"/>
                        <a:t> = xxx)</a:t>
                      </a:r>
                    </a:p>
                    <a:p>
                      <a:endParaRPr lang="fr-FR" sz="1100" dirty="0"/>
                    </a:p>
                  </a:txBody>
                  <a:tcPr/>
                </a:tc>
                <a:tc>
                  <a:txBody>
                    <a:bodyPr/>
                    <a:lstStyle/>
                    <a:p>
                      <a:r>
                        <a:rPr lang="fr-FR" sz="1100" dirty="0" smtClean="0"/>
                        <a:t>1</a:t>
                      </a:r>
                      <a:endParaRPr lang="fr-FR" sz="1100" dirty="0"/>
                    </a:p>
                  </a:txBody>
                  <a:tcPr/>
                </a:tc>
                <a:tc>
                  <a:txBody>
                    <a:bodyPr/>
                    <a:lstStyle/>
                    <a:p>
                      <a:r>
                        <a:rPr lang="fr-FR" sz="1100" dirty="0" smtClean="0"/>
                        <a:t>xxx</a:t>
                      </a:r>
                      <a:endParaRPr lang="fr-FR" sz="1100" dirty="0"/>
                    </a:p>
                  </a:txBody>
                  <a:tcPr/>
                </a:tc>
                <a:tc>
                  <a:txBody>
                    <a:bodyPr/>
                    <a:lstStyle/>
                    <a:p>
                      <a:r>
                        <a:rPr lang="fr-FR" sz="1100" dirty="0" smtClean="0"/>
                        <a:t>xxx</a:t>
                      </a:r>
                      <a:endParaRPr lang="fr-FR" sz="1100" dirty="0"/>
                    </a:p>
                  </a:txBody>
                  <a:tcPr/>
                </a:tc>
                <a:tc>
                  <a:txBody>
                    <a:bodyPr/>
                    <a:lstStyle/>
                    <a:p>
                      <a:endParaRPr lang="fr-FR" sz="1100" dirty="0"/>
                    </a:p>
                  </a:txBody>
                  <a:tcPr/>
                </a:tc>
                <a:extLst>
                  <a:ext uri="{0D108BD9-81ED-4DB2-BD59-A6C34878D82A}">
                    <a16:rowId xmlns:a16="http://schemas.microsoft.com/office/drawing/2014/main" val="1569058888"/>
                  </a:ext>
                </a:extLst>
              </a:tr>
            </a:tbl>
          </a:graphicData>
        </a:graphic>
      </p:graphicFrame>
      <p:sp>
        <p:nvSpPr>
          <p:cNvPr id="7" name="ZoneTexte 6"/>
          <p:cNvSpPr txBox="1"/>
          <p:nvPr/>
        </p:nvSpPr>
        <p:spPr>
          <a:xfrm>
            <a:off x="619932" y="3552825"/>
            <a:ext cx="7836917"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err="1" smtClean="0"/>
              <a:t>Decide</a:t>
            </a:r>
            <a:r>
              <a:rPr lang="fr-FR" sz="1200" dirty="0" smtClean="0"/>
              <a:t> how </a:t>
            </a:r>
            <a:r>
              <a:rPr lang="fr-FR" sz="1200" dirty="0" err="1" smtClean="0"/>
              <a:t>exhautive</a:t>
            </a:r>
            <a:r>
              <a:rPr lang="fr-FR" sz="1200" dirty="0" smtClean="0"/>
              <a:t> the </a:t>
            </a:r>
            <a:r>
              <a:rPr lang="fr-FR" sz="1200" dirty="0" err="1" smtClean="0"/>
              <a:t>experiements</a:t>
            </a:r>
            <a:r>
              <a:rPr lang="fr-FR" sz="1200" dirty="0" smtClean="0"/>
              <a:t> go </a:t>
            </a:r>
            <a:r>
              <a:rPr lang="fr-FR" sz="1200" dirty="0" err="1" smtClean="0"/>
              <a:t>depending</a:t>
            </a:r>
            <a:r>
              <a:rPr lang="fr-FR" sz="1200" dirty="0" smtClean="0"/>
              <a:t> on time </a:t>
            </a:r>
            <a:r>
              <a:rPr lang="fr-FR" sz="1200" dirty="0" err="1" smtClean="0"/>
              <a:t>availability</a:t>
            </a:r>
            <a:endParaRPr lang="fr-FR" sz="1200" dirty="0" smtClean="0"/>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smtClean="0"/>
              <a:t>Objectives:</a:t>
            </a:r>
          </a:p>
          <a:p>
            <a:pPr marL="628650" lvl="1" indent="-171450">
              <a:buFont typeface="Courier New" panose="02070309020205020404" pitchFamily="49" charset="0"/>
              <a:buChar char="o"/>
            </a:pPr>
            <a:r>
              <a:rPr lang="fr-FR" sz="1200" dirty="0" err="1"/>
              <a:t>H</a:t>
            </a:r>
            <a:r>
              <a:rPr lang="fr-FR" sz="1200" dirty="0" err="1" smtClean="0"/>
              <a:t>aving</a:t>
            </a:r>
            <a:r>
              <a:rPr lang="fr-FR" sz="1200" dirty="0" smtClean="0"/>
              <a:t> a </a:t>
            </a:r>
            <a:r>
              <a:rPr lang="fr-FR" sz="1200" dirty="0" err="1" smtClean="0"/>
              <a:t>grasp</a:t>
            </a:r>
            <a:r>
              <a:rPr lang="fr-FR" sz="1200" dirty="0" smtClean="0"/>
              <a:t> of </a:t>
            </a:r>
            <a:r>
              <a:rPr lang="fr-FR" sz="1200" dirty="0" err="1" smtClean="0"/>
              <a:t>algorithms</a:t>
            </a:r>
            <a:r>
              <a:rPr lang="fr-FR" sz="1200" dirty="0" smtClean="0"/>
              <a:t> </a:t>
            </a:r>
            <a:r>
              <a:rPr lang="fr-FR" sz="1200" dirty="0" err="1" smtClean="0"/>
              <a:t>implementation</a:t>
            </a:r>
            <a:endParaRPr lang="fr-FR" sz="1200" dirty="0" smtClean="0"/>
          </a:p>
          <a:p>
            <a:pPr marL="628650" lvl="1" indent="-171450">
              <a:buFont typeface="Courier New" panose="02070309020205020404" pitchFamily="49" charset="0"/>
              <a:buChar char="o"/>
            </a:pPr>
            <a:r>
              <a:rPr lang="fr-FR" sz="1200" dirty="0" smtClean="0"/>
              <a:t>High-</a:t>
            </a:r>
            <a:r>
              <a:rPr lang="fr-FR" sz="1200" dirty="0" err="1" smtClean="0"/>
              <a:t>level</a:t>
            </a:r>
            <a:r>
              <a:rPr lang="fr-FR" sz="1200" dirty="0" smtClean="0"/>
              <a:t> </a:t>
            </a:r>
            <a:r>
              <a:rPr lang="fr-FR" sz="1200" dirty="0" err="1" smtClean="0"/>
              <a:t>idea</a:t>
            </a:r>
            <a:r>
              <a:rPr lang="fr-FR" sz="1200" dirty="0" smtClean="0"/>
              <a:t> on the performance of </a:t>
            </a:r>
            <a:r>
              <a:rPr lang="fr-FR" sz="1200" dirty="0" err="1" smtClean="0"/>
              <a:t>algorithms</a:t>
            </a:r>
            <a:r>
              <a:rPr lang="fr-FR" sz="1200" dirty="0" smtClean="0"/>
              <a:t>. </a:t>
            </a:r>
          </a:p>
          <a:p>
            <a:pPr marL="171450" indent="-171450">
              <a:buFont typeface="Arial" panose="020B0604020202020204" pitchFamily="34" charset="0"/>
              <a:buChar char="•"/>
            </a:pPr>
            <a:endParaRPr lang="fr-FR" sz="1200" dirty="0" smtClean="0"/>
          </a:p>
        </p:txBody>
      </p:sp>
    </p:spTree>
    <p:extLst>
      <p:ext uri="{BB962C8B-B14F-4D97-AF65-F5344CB8AC3E}">
        <p14:creationId xmlns:p14="http://schemas.microsoft.com/office/powerpoint/2010/main" val="84839883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CFDA6156-949B-AA03-92C0-CF2842C456F5}"/>
              </a:ext>
            </a:extLst>
          </p:cNvPr>
          <p:cNvSpPr>
            <a:spLocks noGrp="1"/>
          </p:cNvSpPr>
          <p:nvPr>
            <p:ph type="ftr" sz="quarter" idx="3"/>
          </p:nvPr>
        </p:nvSpPr>
        <p:spPr/>
        <p:txBody>
          <a:bodyPr/>
          <a:lstStyle/>
          <a:p>
            <a:r>
              <a:rPr lang="fr-FR"/>
              <a:t>Department / Company / Date (menu "Insert / Header and footer" – “Insertion / En-tête et pied de page”)</a:t>
            </a:r>
            <a:endParaRPr lang="fr-FR" dirty="0"/>
          </a:p>
        </p:txBody>
      </p:sp>
    </p:spTree>
    <p:extLst>
      <p:ext uri="{BB962C8B-B14F-4D97-AF65-F5344CB8AC3E}">
        <p14:creationId xmlns:p14="http://schemas.microsoft.com/office/powerpoint/2010/main" val="355474406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3"/>
          </p:nvPr>
        </p:nvSpPr>
        <p:spPr/>
        <p:txBody>
          <a:bodyPr/>
          <a:lstStyle/>
          <a:p>
            <a:r>
              <a:rPr lang="fr-FR" smtClean="0"/>
              <a:t>Department / Company / Date (menu "Insert / Header and footer" – “Insertion / En-tête et pied de page”)</a:t>
            </a:r>
            <a:endParaRPr lang="fr-FR" dirty="0"/>
          </a:p>
        </p:txBody>
      </p:sp>
      <p:pic>
        <p:nvPicPr>
          <p:cNvPr id="5" name="Image 4"/>
          <p:cNvPicPr>
            <a:picLocks noChangeAspect="1"/>
          </p:cNvPicPr>
          <p:nvPr/>
        </p:nvPicPr>
        <p:blipFill>
          <a:blip r:embed="rId2"/>
          <a:stretch>
            <a:fillRect/>
          </a:stretch>
        </p:blipFill>
        <p:spPr>
          <a:xfrm>
            <a:off x="1645920" y="1084617"/>
            <a:ext cx="5884818" cy="3887547"/>
          </a:xfrm>
          <a:prstGeom prst="rect">
            <a:avLst/>
          </a:prstGeom>
        </p:spPr>
      </p:pic>
    </p:spTree>
    <p:extLst>
      <p:ext uri="{BB962C8B-B14F-4D97-AF65-F5344CB8AC3E}">
        <p14:creationId xmlns:p14="http://schemas.microsoft.com/office/powerpoint/2010/main" val="262594182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RPORATE">
  <a:themeElements>
    <a:clrScheme name="Corporate">
      <a:dk1>
        <a:srgbClr val="070E1D"/>
      </a:dk1>
      <a:lt1>
        <a:srgbClr val="FFFFFF"/>
      </a:lt1>
      <a:dk2>
        <a:srgbClr val="474E67"/>
      </a:dk2>
      <a:lt2>
        <a:srgbClr val="7D7B8D"/>
      </a:lt2>
      <a:accent1>
        <a:srgbClr val="3B87CC"/>
      </a:accent1>
      <a:accent2>
        <a:srgbClr val="112753"/>
      </a:accent2>
      <a:accent3>
        <a:srgbClr val="EFF1F6"/>
      </a:accent3>
      <a:accent4>
        <a:srgbClr val="112753"/>
      </a:accent4>
      <a:accent5>
        <a:srgbClr val="3B87CC"/>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1200" dirty="0" smtClean="0"/>
        </a:defPPr>
      </a:lstStyle>
    </a:txDef>
  </a:objectDefaults>
  <a:extraClrSchemeLst/>
</a:theme>
</file>

<file path=ppt/theme/theme2.xml><?xml version="1.0" encoding="utf-8"?>
<a:theme xmlns:a="http://schemas.openxmlformats.org/drawingml/2006/main" name="PINK">
  <a:themeElements>
    <a:clrScheme name="Pink">
      <a:dk1>
        <a:srgbClr val="070E1D"/>
      </a:dk1>
      <a:lt1>
        <a:srgbClr val="FFFFFF"/>
      </a:lt1>
      <a:dk2>
        <a:srgbClr val="474E67"/>
      </a:dk2>
      <a:lt2>
        <a:srgbClr val="7D7B8D"/>
      </a:lt2>
      <a:accent1>
        <a:srgbClr val="3B87CC"/>
      </a:accent1>
      <a:accent2>
        <a:srgbClr val="112753"/>
      </a:accent2>
      <a:accent3>
        <a:srgbClr val="EFF1F6"/>
      </a:accent3>
      <a:accent4>
        <a:srgbClr val="C31E4B"/>
      </a:accent4>
      <a:accent5>
        <a:srgbClr val="EB3986"/>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RANGE">
  <a:themeElements>
    <a:clrScheme name="Personnalisé 2">
      <a:dk1>
        <a:srgbClr val="070E1D"/>
      </a:dk1>
      <a:lt1>
        <a:srgbClr val="FFFFFF"/>
      </a:lt1>
      <a:dk2>
        <a:srgbClr val="474E67"/>
      </a:dk2>
      <a:lt2>
        <a:srgbClr val="7D7B8D"/>
      </a:lt2>
      <a:accent1>
        <a:srgbClr val="3B87CC"/>
      </a:accent1>
      <a:accent2>
        <a:srgbClr val="112753"/>
      </a:accent2>
      <a:accent3>
        <a:srgbClr val="EFF1F6"/>
      </a:accent3>
      <a:accent4>
        <a:srgbClr val="FF7800"/>
      </a:accent4>
      <a:accent5>
        <a:srgbClr val="FFB600"/>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GREEN">
  <a:themeElements>
    <a:clrScheme name="Personnalisé 4">
      <a:dk1>
        <a:srgbClr val="070E1D"/>
      </a:dk1>
      <a:lt1>
        <a:srgbClr val="FFFFFF"/>
      </a:lt1>
      <a:dk2>
        <a:srgbClr val="474E67"/>
      </a:dk2>
      <a:lt2>
        <a:srgbClr val="7D7B8D"/>
      </a:lt2>
      <a:accent1>
        <a:srgbClr val="3B87CC"/>
      </a:accent1>
      <a:accent2>
        <a:srgbClr val="112753"/>
      </a:accent2>
      <a:accent3>
        <a:srgbClr val="EFF1F6"/>
      </a:accent3>
      <a:accent4>
        <a:srgbClr val="00491E"/>
      </a:accent4>
      <a:accent5>
        <a:srgbClr val="2CC84D"/>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LIGHT BLUE">
  <a:themeElements>
    <a:clrScheme name="Personnalisé 6">
      <a:dk1>
        <a:srgbClr val="070E1D"/>
      </a:dk1>
      <a:lt1>
        <a:srgbClr val="FFFFFF"/>
      </a:lt1>
      <a:dk2>
        <a:srgbClr val="474E67"/>
      </a:dk2>
      <a:lt2>
        <a:srgbClr val="7D7B8D"/>
      </a:lt2>
      <a:accent1>
        <a:srgbClr val="3B87CC"/>
      </a:accent1>
      <a:accent2>
        <a:srgbClr val="112753"/>
      </a:accent2>
      <a:accent3>
        <a:srgbClr val="EFF1F6"/>
      </a:accent3>
      <a:accent4>
        <a:srgbClr val="2C4D59"/>
      </a:accent4>
      <a:accent5>
        <a:srgbClr val="15D0CB"/>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SharePoint_Group_Language xmlns="594212a7-a8eb-497d-bd6b-0e3a174923ee">0</SharePoint_Group_Language>
    <fd69f967cfe64500a3ea9d72cb3281b0 xmlns="594212a7-a8eb-497d-bd6b-0e3a174923ee">
      <Terms xmlns="http://schemas.microsoft.com/office/infopath/2007/PartnerControls"/>
    </fd69f967cfe64500a3ea9d72cb3281b0>
    <TaxCatchAllLabel xmlns="594212a7-a8eb-497d-bd6b-0e3a174923ee"/>
    <SAF_RollupImageUrl xmlns="594212a7-a8eb-497d-bd6b-0e3a174923ee" xsi:nil="true"/>
    <m7fd08401b3947dfa98de00fecb0dae1 xmlns="594212a7-a8eb-497d-bd6b-0e3a174923ee">
      <Terms xmlns="http://schemas.microsoft.com/office/infopath/2007/PartnerControls"/>
    </m7fd08401b3947dfa98de00fecb0dae1>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TaxCatchAll xmlns="594212a7-a8eb-497d-bd6b-0e3a174923ee">
      <Value>13</Value>
      <Value>4</Value>
      <Value>2</Value>
    </TaxCatchAll>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ad37d51a25df4e05a3b157053c5270a3 xmlns="594212a7-a8eb-497d-bd6b-0e3a174923ee">
      <Terms xmlns="http://schemas.microsoft.com/office/infopath/2007/PartnerControls"/>
    </ad37d51a25df4e05a3b157053c5270a3>
    <l0cedefb36e74dc2b968aa0e806ff5e3 xmlns="594212a7-a8eb-497d-bd6b-0e3a174923ee">
      <Terms xmlns="http://schemas.microsoft.com/office/infopath/2007/PartnerControls"/>
    </l0cedefb36e74dc2b968aa0e806ff5e3>
    <TaxKeywordTaxHTField xmlns="594212a7-a8eb-497d-bd6b-0e3a174923ee">
      <Terms xmlns="http://schemas.microsoft.com/office/infopath/2007/PartnerControls"/>
    </TaxKeywordTaxHTField>
    <a825e358ec1643889847765ed6ff8a73 xmlns="594212a7-a8eb-497d-bd6b-0e3a174923ee">
      <Terms xmlns="http://schemas.microsoft.com/office/infopath/2007/PartnerControls"/>
    </a825e358ec1643889847765ed6ff8a73>
    <Audience xmlns="http://schemas.microsoft.com/sharepoint/v3">a14e28f2-7f35-472e-920e-eb355f588917;;;;</Audience>
    <SAF_DateDeMiseAJour xmlns="594212a7-a8eb-497d-bd6b-0e3a174923ee">2022-05-31T22:00:00+00:00</SAF_DateDeMiseAJour>
    <SAF_Descriptif xmlns="594212a7-a8eb-497d-bd6b-0e3a174923ee">Modèle - Powerpoint_Safran SA</SAF_Descriptif>
    <caf53a6a65da4c24b32d62b4b62720b3 xmlns="594212a7-a8eb-497d-bd6b-0e3a174923ee">
      <Terms xmlns="http://schemas.microsoft.com/office/infopath/2007/PartnerControls"/>
    </caf53a6a65da4c24b32d62b4b62720b3>
    <SAF_Auteur xmlns="594212a7-a8eb-497d-bd6b-0e3a174923ee" xsi:nil="true"/>
    <SharePoint_Item_Language xmlns="594212a7-a8eb-497d-bd6b-0e3a174923ee">FR</SharePoint_Item_Language>
  </documentManagement>
</p:properties>
</file>

<file path=customXml/item2.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58" ma:contentTypeDescription="Create Insite document" ma:contentTypeScope="" ma:versionID="15125dce8ae33282c0e5c1ee9d3d7957">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9E681F-F92C-4FC1-AF55-7E09214E7809}">
  <ds:schemaRefs>
    <ds:schemaRef ds:uri="http://schemas.microsoft.com/office/2006/documentManagement/types"/>
    <ds:schemaRef ds:uri="594212a7-a8eb-497d-bd6b-0e3a174923ee"/>
    <ds:schemaRef ds:uri="http://purl.org/dc/terms/"/>
    <ds:schemaRef ds:uri="http://schemas.microsoft.com/sharepoint/v3"/>
    <ds:schemaRef ds:uri="http://purl.org/dc/dcmityp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2855A9E-8270-461D-B899-1A9DCA0558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982F94-C206-495E-9BA7-D6D6D755B16B}">
  <ds:schemaRefs>
    <ds:schemaRef ds:uri="Microsoft.SharePoint.Taxonomy.ContentTypeSync"/>
  </ds:schemaRefs>
</ds:datastoreItem>
</file>

<file path=customXml/itemProps4.xml><?xml version="1.0" encoding="utf-8"?>
<ds:datastoreItem xmlns:ds="http://schemas.openxmlformats.org/officeDocument/2006/customXml" ds:itemID="{A83AB938-713E-4041-B192-C136520D3C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64498</TotalTime>
  <Words>316</Words>
  <Application>Microsoft Office PowerPoint</Application>
  <PresentationFormat>Personnalisé</PresentationFormat>
  <Paragraphs>69</Paragraphs>
  <Slides>7</Slides>
  <Notes>0</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7</vt:i4>
      </vt:variant>
    </vt:vector>
  </HeadingPairs>
  <TitlesOfParts>
    <vt:vector size="19" baseType="lpstr">
      <vt:lpstr>Arial</vt:lpstr>
      <vt:lpstr>Calibri</vt:lpstr>
      <vt:lpstr>Courier New</vt:lpstr>
      <vt:lpstr>Microsoft Sans Serif</vt:lpstr>
      <vt:lpstr>Segoe UI</vt:lpstr>
      <vt:lpstr>Segoe UI Black</vt:lpstr>
      <vt:lpstr>Wingdings</vt:lpstr>
      <vt:lpstr>CORPORATE</vt:lpstr>
      <vt:lpstr>PINK</vt:lpstr>
      <vt:lpstr>ORANGE</vt:lpstr>
      <vt:lpstr>GREEN</vt:lpstr>
      <vt:lpstr>LIGHT BLUE</vt:lpstr>
      <vt:lpstr>Présentation PowerPoint</vt:lpstr>
      <vt:lpstr>Task 0: Degradation model</vt:lpstr>
      <vt:lpstr>Task 1: Performance of RF </vt:lpstr>
      <vt:lpstr>Task 2: RF &amp; GBoost</vt:lpstr>
      <vt:lpstr>Task 2: RF &amp; GBoost</vt:lpstr>
      <vt:lpstr>Présentation PowerPoint</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Modèle - Powerpoint_Safran SA</dc:title>
  <dc:creator>pagecran</dc:creator>
  <cp:lastModifiedBy>VU Dong Quan (SAFRAN)</cp:lastModifiedBy>
  <cp:revision>2260</cp:revision>
  <dcterms:created xsi:type="dcterms:W3CDTF">2013-03-06T15:31:41Z</dcterms:created>
  <dcterms:modified xsi:type="dcterms:W3CDTF">2022-12-16T13:41:27Z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bb961bf9-d2c3-49f3-b774-0a74abb297cd</vt:lpwstr>
  </property>
  <property fmtid="{D5CDD505-2E9C-101B-9397-08002B2CF9AE}" pid="3" name="Confidentiality">
    <vt:lpwstr>C1</vt:lpwstr>
  </property>
  <property fmtid="{D5CDD505-2E9C-101B-9397-08002B2CF9AE}" pid="4" name="NationalSecret">
    <vt:lpwstr>NONS</vt:lpwstr>
  </property>
  <property fmtid="{D5CDD505-2E9C-101B-9397-08002B2CF9AE}" pid="5" name="ExportControl">
    <vt:lpwstr/>
  </property>
  <property fmtid="{D5CDD505-2E9C-101B-9397-08002B2CF9AE}" pid="6" name="TaxKeyword">
    <vt:lpwstr/>
  </property>
  <property fmtid="{D5CDD505-2E9C-101B-9397-08002B2CF9AE}" pid="7" name="SAF_CrossOverFunctions">
    <vt:lpwstr/>
  </property>
  <property fmtid="{D5CDD505-2E9C-101B-9397-08002B2CF9AE}" pid="8" name="SAF_DocumentsType">
    <vt:lpwstr>13;#Modèle de PowerPoint|80c833d3-038d-45cb-b65f-a8d2234b6314</vt:lpwstr>
  </property>
  <property fmtid="{D5CDD505-2E9C-101B-9397-08002B2CF9AE}" pid="9" name="SAF_SubSidiaryLevel2">
    <vt:lpwstr/>
  </property>
  <property fmtid="{D5CDD505-2E9C-101B-9397-08002B2CF9AE}" pid="10" name="SAF_Location">
    <vt:lpwstr/>
  </property>
  <property fmtid="{D5CDD505-2E9C-101B-9397-08002B2CF9AE}" pid="11" name="ContentTypeId">
    <vt:lpwstr>0x010100D21E0D47AF3242459E2F63E44FCC089100777D7FF5B336497A8022BDD96D52F20600200793A640610C4398BA0220248CC219</vt:lpwstr>
  </property>
  <property fmtid="{D5CDD505-2E9C-101B-9397-08002B2CF9AE}" pid="12" name="SAF_BusinessUnit">
    <vt:lpwstr/>
  </property>
  <property fmtid="{D5CDD505-2E9C-101B-9397-08002B2CF9AE}" pid="13" name="SAF_Company">
    <vt:lpwstr>4;#Safran SA|aaa54815-a829-4454-b47a-5471280a13ab</vt:lpwstr>
  </property>
  <property fmtid="{D5CDD505-2E9C-101B-9397-08002B2CF9AE}" pid="14" name="SAF_Division">
    <vt:lpwstr/>
  </property>
  <property fmtid="{D5CDD505-2E9C-101B-9397-08002B2CF9AE}" pid="15" name="SAF_SubSidiaryLevel1">
    <vt:lpwstr/>
  </property>
  <property fmtid="{D5CDD505-2E9C-101B-9397-08002B2CF9AE}" pid="16" name="SAF_Site">
    <vt:lpwstr/>
  </property>
  <property fmtid="{D5CDD505-2E9C-101B-9397-08002B2CF9AE}" pid="17" name="SAF_Perimetre">
    <vt:lpwstr>2;#Société de rang 1|153bb90e-11c3-427f-ad6a-31f0311df60b</vt:lpwstr>
  </property>
  <property fmtid="{D5CDD505-2E9C-101B-9397-08002B2CF9AE}" pid="18" name="SAF_Country">
    <vt:lpwstr/>
  </property>
  <property fmtid="{D5CDD505-2E9C-101B-9397-08002B2CF9AE}" pid="19" name="MSIP_Label_024ffcea-f25b-491e-9dc9-834516f3550e_Enabled">
    <vt:lpwstr>true</vt:lpwstr>
  </property>
  <property fmtid="{D5CDD505-2E9C-101B-9397-08002B2CF9AE}" pid="20" name="MSIP_Label_024ffcea-f25b-491e-9dc9-834516f3550e_SetDate">
    <vt:lpwstr>2022-12-16T13:41:27Z</vt:lpwstr>
  </property>
  <property fmtid="{D5CDD505-2E9C-101B-9397-08002B2CF9AE}" pid="21" name="MSIP_Label_024ffcea-f25b-491e-9dc9-834516f3550e_Method">
    <vt:lpwstr>Standard</vt:lpwstr>
  </property>
  <property fmtid="{D5CDD505-2E9C-101B-9397-08002B2CF9AE}" pid="22" name="MSIP_Label_024ffcea-f25b-491e-9dc9-834516f3550e_Name">
    <vt:lpwstr>C2 - restricted</vt:lpwstr>
  </property>
  <property fmtid="{D5CDD505-2E9C-101B-9397-08002B2CF9AE}" pid="23" name="MSIP_Label_024ffcea-f25b-491e-9dc9-834516f3550e_SiteId">
    <vt:lpwstr>d52b49b7-0c8f-4d89-8c4f-f20517306e08</vt:lpwstr>
  </property>
  <property fmtid="{D5CDD505-2E9C-101B-9397-08002B2CF9AE}" pid="24" name="MSIP_Label_024ffcea-f25b-491e-9dc9-834516f3550e_ActionId">
    <vt:lpwstr>d171ce94-20b6-471d-b0ae-c6e7f9346c97</vt:lpwstr>
  </property>
  <property fmtid="{D5CDD505-2E9C-101B-9397-08002B2CF9AE}" pid="25" name="MSIP_Label_024ffcea-f25b-491e-9dc9-834516f3550e_ContentBits">
    <vt:lpwstr>1</vt:lpwstr>
  </property>
</Properties>
</file>