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87" r:id="rId3"/>
    <p:sldId id="288" r:id="rId4"/>
    <p:sldId id="258" r:id="rId5"/>
    <p:sldId id="259" r:id="rId6"/>
    <p:sldId id="260" r:id="rId7"/>
    <p:sldId id="283"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3" r:id="rId22"/>
    <p:sldId id="276" r:id="rId23"/>
    <p:sldId id="275" r:id="rId24"/>
    <p:sldId id="277" r:id="rId25"/>
    <p:sldId id="278" r:id="rId26"/>
    <p:sldId id="279" r:id="rId27"/>
    <p:sldId id="280" r:id="rId28"/>
    <p:sldId id="281" r:id="rId29"/>
    <p:sldId id="282"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384" userDrawn="1">
          <p15:clr>
            <a:srgbClr val="A4A3A4"/>
          </p15:clr>
        </p15:guide>
        <p15:guide id="4" pos="7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6D3"/>
    <a:srgbClr val="ED7D31"/>
    <a:srgbClr val="EFD5D3"/>
    <a:srgbClr val="BF1B52"/>
    <a:srgbClr val="203864"/>
    <a:srgbClr val="FF7C80"/>
    <a:srgbClr val="7C1236"/>
    <a:srgbClr val="A11745"/>
    <a:srgbClr val="CC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6674D-DBBF-4E41-AAD0-F63177A05EE4}" v="1203" dt="2022-01-07T04:55:13.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5" d="100"/>
          <a:sy n="105" d="100"/>
        </p:scale>
        <p:origin x="138" y="-36"/>
      </p:cViewPr>
      <p:guideLst>
        <p:guide orient="horz" pos="2160"/>
        <p:guide pos="3864"/>
        <p:guide pos="384"/>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ín Trần" userId="4eb59f15b94cc26e" providerId="LiveId" clId="{FE86674D-DBBF-4E41-AAD0-F63177A05EE4}"/>
    <pc:docChg chg="undo custSel addSld delSld modSld sldOrd modMainMaster">
      <pc:chgData name="Tín Trần" userId="4eb59f15b94cc26e" providerId="LiveId" clId="{FE86674D-DBBF-4E41-AAD0-F63177A05EE4}" dt="2022-01-07T04:55:12.182" v="2684" actId="20577"/>
      <pc:docMkLst>
        <pc:docMk/>
      </pc:docMkLst>
      <pc:sldChg chg="modSp del mod">
        <pc:chgData name="Tín Trần" userId="4eb59f15b94cc26e" providerId="LiveId" clId="{FE86674D-DBBF-4E41-AAD0-F63177A05EE4}" dt="2021-12-30T14:27:25.127" v="1940" actId="2696"/>
        <pc:sldMkLst>
          <pc:docMk/>
          <pc:sldMk cId="3328333012" sldId="256"/>
        </pc:sldMkLst>
        <pc:spChg chg="mod">
          <ac:chgData name="Tín Trần" userId="4eb59f15b94cc26e" providerId="LiveId" clId="{FE86674D-DBBF-4E41-AAD0-F63177A05EE4}" dt="2021-12-30T02:46:14.653" v="593" actId="2711"/>
          <ac:spMkLst>
            <pc:docMk/>
            <pc:sldMk cId="3328333012" sldId="256"/>
            <ac:spMk id="2" creationId="{D6240BD6-3C1A-42F8-856F-E77902FC8D8B}"/>
          </ac:spMkLst>
        </pc:spChg>
      </pc:sldChg>
      <pc:sldChg chg="modSp mod modTransition">
        <pc:chgData name="Tín Trần" userId="4eb59f15b94cc26e" providerId="LiveId" clId="{FE86674D-DBBF-4E41-AAD0-F63177A05EE4}" dt="2021-12-31T03:19:36.041" v="2597"/>
        <pc:sldMkLst>
          <pc:docMk/>
          <pc:sldMk cId="0" sldId="257"/>
        </pc:sldMkLst>
        <pc:spChg chg="mod">
          <ac:chgData name="Tín Trần" userId="4eb59f15b94cc26e" providerId="LiveId" clId="{FE86674D-DBBF-4E41-AAD0-F63177A05EE4}" dt="2021-12-30T02:46:03.246" v="592" actId="20577"/>
          <ac:spMkLst>
            <pc:docMk/>
            <pc:sldMk cId="0" sldId="257"/>
            <ac:spMk id="231" creationId="{00000000-0000-0000-0000-000000000000}"/>
          </ac:spMkLst>
        </pc:spChg>
      </pc:sldChg>
      <pc:sldChg chg="addSp delSp modSp mod modTransition setBg addAnim delAnim">
        <pc:chgData name="Tín Trần" userId="4eb59f15b94cc26e" providerId="LiveId" clId="{FE86674D-DBBF-4E41-AAD0-F63177A05EE4}" dt="2021-12-31T03:19:36.041" v="2597"/>
        <pc:sldMkLst>
          <pc:docMk/>
          <pc:sldMk cId="4185410846" sldId="258"/>
        </pc:sldMkLst>
        <pc:spChg chg="mod">
          <ac:chgData name="Tín Trần" userId="4eb59f15b94cc26e" providerId="LiveId" clId="{FE86674D-DBBF-4E41-AAD0-F63177A05EE4}" dt="2021-12-31T02:37:49.936" v="2136" actId="26606"/>
          <ac:spMkLst>
            <pc:docMk/>
            <pc:sldMk cId="4185410846" sldId="258"/>
            <ac:spMk id="2" creationId="{F158CBF2-9C17-42B8-A518-0EBB20AF07EA}"/>
          </ac:spMkLst>
        </pc:spChg>
        <pc:spChg chg="mod">
          <ac:chgData name="Tín Trần" userId="4eb59f15b94cc26e" providerId="LiveId" clId="{FE86674D-DBBF-4E41-AAD0-F63177A05EE4}" dt="2021-12-31T02:38:23.114" v="2143" actId="1076"/>
          <ac:spMkLst>
            <pc:docMk/>
            <pc:sldMk cId="4185410846" sldId="258"/>
            <ac:spMk id="3" creationId="{FE7A69DC-BCC0-4FFC-A1BF-C8B5D23DF8E2}"/>
          </ac:spMkLst>
        </pc:spChg>
        <pc:spChg chg="add del">
          <ac:chgData name="Tín Trần" userId="4eb59f15b94cc26e" providerId="LiveId" clId="{FE86674D-DBBF-4E41-AAD0-F63177A05EE4}" dt="2021-12-31T02:37:49.927" v="2135" actId="26606"/>
          <ac:spMkLst>
            <pc:docMk/>
            <pc:sldMk cId="4185410846" sldId="258"/>
            <ac:spMk id="8" creationId="{289ED1AA-8684-4D37-B208-8777E1A7780D}"/>
          </ac:spMkLst>
        </pc:spChg>
        <pc:spChg chg="add del">
          <ac:chgData name="Tín Trần" userId="4eb59f15b94cc26e" providerId="LiveId" clId="{FE86674D-DBBF-4E41-AAD0-F63177A05EE4}" dt="2021-12-31T02:37:49.927" v="2135" actId="26606"/>
          <ac:spMkLst>
            <pc:docMk/>
            <pc:sldMk cId="4185410846" sldId="258"/>
            <ac:spMk id="10" creationId="{4180E01B-B1F4-437C-807D-1C930718EE64}"/>
          </ac:spMkLst>
        </pc:spChg>
        <pc:spChg chg="add del">
          <ac:chgData name="Tín Trần" userId="4eb59f15b94cc26e" providerId="LiveId" clId="{FE86674D-DBBF-4E41-AAD0-F63177A05EE4}" dt="2021-12-31T02:37:49.927" v="2135" actId="26606"/>
          <ac:spMkLst>
            <pc:docMk/>
            <pc:sldMk cId="4185410846" sldId="258"/>
            <ac:spMk id="12" creationId="{41F77738-2AF0-4750-A0C7-F97C2C17590E}"/>
          </ac:spMkLst>
        </pc:spChg>
        <pc:spChg chg="add">
          <ac:chgData name="Tín Trần" userId="4eb59f15b94cc26e" providerId="LiveId" clId="{FE86674D-DBBF-4E41-AAD0-F63177A05EE4}" dt="2021-12-31T02:37:49.936" v="2136" actId="26606"/>
          <ac:spMkLst>
            <pc:docMk/>
            <pc:sldMk cId="4185410846" sldId="258"/>
            <ac:spMk id="14" creationId="{646273DA-F933-4D17-A5FE-B1EF87FD7A20}"/>
          </ac:spMkLst>
        </pc:spChg>
        <pc:spChg chg="add">
          <ac:chgData name="Tín Trần" userId="4eb59f15b94cc26e" providerId="LiveId" clId="{FE86674D-DBBF-4E41-AAD0-F63177A05EE4}" dt="2021-12-31T02:37:49.936" v="2136" actId="26606"/>
          <ac:spMkLst>
            <pc:docMk/>
            <pc:sldMk cId="4185410846" sldId="258"/>
            <ac:spMk id="15" creationId="{F12E7CC5-C78B-4EBD-9565-3FA00FAA6CF2}"/>
          </ac:spMkLst>
        </pc:spChg>
        <pc:spChg chg="add">
          <ac:chgData name="Tín Trần" userId="4eb59f15b94cc26e" providerId="LiveId" clId="{FE86674D-DBBF-4E41-AAD0-F63177A05EE4}" dt="2021-12-31T02:37:49.936" v="2136" actId="26606"/>
          <ac:spMkLst>
            <pc:docMk/>
            <pc:sldMk cId="4185410846" sldId="258"/>
            <ac:spMk id="16" creationId="{3A4529A5-F675-429F-8044-01372BB13422}"/>
          </ac:spMkLst>
        </pc:spChg>
        <pc:spChg chg="add">
          <ac:chgData name="Tín Trần" userId="4eb59f15b94cc26e" providerId="LiveId" clId="{FE86674D-DBBF-4E41-AAD0-F63177A05EE4}" dt="2021-12-31T02:37:49.936" v="2136" actId="26606"/>
          <ac:spMkLst>
            <pc:docMk/>
            <pc:sldMk cId="4185410846" sldId="258"/>
            <ac:spMk id="17" creationId="{32C5B66D-E390-4A14-AB60-69626CBF294E}"/>
          </ac:spMkLst>
        </pc:spChg>
      </pc:sldChg>
      <pc:sldChg chg="addSp delSp modSp mod modTransition">
        <pc:chgData name="Tín Trần" userId="4eb59f15b94cc26e" providerId="LiveId" clId="{FE86674D-DBBF-4E41-AAD0-F63177A05EE4}" dt="2021-12-31T03:19:36.041" v="2597"/>
        <pc:sldMkLst>
          <pc:docMk/>
          <pc:sldMk cId="705268965" sldId="259"/>
        </pc:sldMkLst>
        <pc:spChg chg="mod ord">
          <ac:chgData name="Tín Trần" userId="4eb59f15b94cc26e" providerId="LiveId" clId="{FE86674D-DBBF-4E41-AAD0-F63177A05EE4}" dt="2021-12-30T03:30:14.493" v="600" actId="26606"/>
          <ac:spMkLst>
            <pc:docMk/>
            <pc:sldMk cId="705268965" sldId="259"/>
            <ac:spMk id="3" creationId="{AF5A1488-C226-464A-86FE-BD725F2D35B3}"/>
          </ac:spMkLst>
        </pc:spChg>
        <pc:spChg chg="add del">
          <ac:chgData name="Tín Trần" userId="4eb59f15b94cc26e" providerId="LiveId" clId="{FE86674D-DBBF-4E41-AAD0-F63177A05EE4}" dt="2021-12-30T02:03:44.076" v="2" actId="26606"/>
          <ac:spMkLst>
            <pc:docMk/>
            <pc:sldMk cId="705268965" sldId="259"/>
            <ac:spMk id="9" creationId="{12609869-9E80-471B-A487-A53288E0E791}"/>
          </ac:spMkLst>
        </pc:spChg>
        <pc:spChg chg="add del">
          <ac:chgData name="Tín Trần" userId="4eb59f15b94cc26e" providerId="LiveId" clId="{FE86674D-DBBF-4E41-AAD0-F63177A05EE4}" dt="2021-12-30T02:03:44.076" v="2" actId="26606"/>
          <ac:spMkLst>
            <pc:docMk/>
            <pc:sldMk cId="705268965" sldId="259"/>
            <ac:spMk id="11" creationId="{7004738A-9D34-43E8-97D2-CA0EED4F8BE0}"/>
          </ac:spMkLst>
        </pc:spChg>
        <pc:spChg chg="add del">
          <ac:chgData name="Tín Trần" userId="4eb59f15b94cc26e" providerId="LiveId" clId="{FE86674D-DBBF-4E41-AAD0-F63177A05EE4}" dt="2021-12-30T02:03:44.076" v="2" actId="26606"/>
          <ac:spMkLst>
            <pc:docMk/>
            <pc:sldMk cId="705268965" sldId="259"/>
            <ac:spMk id="13" creationId="{B8B8D07F-F13E-443E-BA68-2D26672D76B9}"/>
          </ac:spMkLst>
        </pc:spChg>
        <pc:spChg chg="add del">
          <ac:chgData name="Tín Trần" userId="4eb59f15b94cc26e" providerId="LiveId" clId="{FE86674D-DBBF-4E41-AAD0-F63177A05EE4}" dt="2021-12-30T02:03:44.076" v="2" actId="26606"/>
          <ac:spMkLst>
            <pc:docMk/>
            <pc:sldMk cId="705268965" sldId="259"/>
            <ac:spMk id="15" creationId="{2813A4FA-24A5-41ED-A534-3807D1B2F344}"/>
          </ac:spMkLst>
        </pc:spChg>
        <pc:spChg chg="add del">
          <ac:chgData name="Tín Trần" userId="4eb59f15b94cc26e" providerId="LiveId" clId="{FE86674D-DBBF-4E41-AAD0-F63177A05EE4}" dt="2021-12-30T02:03:44.076" v="2" actId="26606"/>
          <ac:spMkLst>
            <pc:docMk/>
            <pc:sldMk cId="705268965" sldId="259"/>
            <ac:spMk id="17" creationId="{C3944F27-CA70-4E84-A51A-E6BF89558979}"/>
          </ac:spMkLst>
        </pc:spChg>
        <pc:spChg chg="add del">
          <ac:chgData name="Tín Trần" userId="4eb59f15b94cc26e" providerId="LiveId" clId="{FE86674D-DBBF-4E41-AAD0-F63177A05EE4}" dt="2021-12-30T02:03:44.074" v="1" actId="26606"/>
          <ac:spMkLst>
            <pc:docMk/>
            <pc:sldMk cId="705268965" sldId="259"/>
            <ac:spMk id="22" creationId="{F13C74B1-5B17-4795-BED0-7140497B445A}"/>
          </ac:spMkLst>
        </pc:spChg>
        <pc:spChg chg="add del">
          <ac:chgData name="Tín Trần" userId="4eb59f15b94cc26e" providerId="LiveId" clId="{FE86674D-DBBF-4E41-AAD0-F63177A05EE4}" dt="2021-12-30T02:03:44.074" v="1" actId="26606"/>
          <ac:spMkLst>
            <pc:docMk/>
            <pc:sldMk cId="705268965" sldId="259"/>
            <ac:spMk id="24" creationId="{D4974D33-8DC5-464E-8C6D-BE58F0669C17}"/>
          </ac:spMkLst>
        </pc:spChg>
        <pc:spChg chg="add del">
          <ac:chgData name="Tín Trần" userId="4eb59f15b94cc26e" providerId="LiveId" clId="{FE86674D-DBBF-4E41-AAD0-F63177A05EE4}" dt="2021-12-30T03:30:14.493" v="600" actId="26606"/>
          <ac:spMkLst>
            <pc:docMk/>
            <pc:sldMk cId="705268965" sldId="259"/>
            <ac:spMk id="26" creationId="{D009D6D5-DAC2-4A8B-A17A-E206B9012D09}"/>
          </ac:spMkLst>
        </pc:spChg>
        <pc:spChg chg="add del">
          <ac:chgData name="Tín Trần" userId="4eb59f15b94cc26e" providerId="LiveId" clId="{FE86674D-DBBF-4E41-AAD0-F63177A05EE4}" dt="2021-12-30T03:30:14.443" v="599" actId="26606"/>
          <ac:spMkLst>
            <pc:docMk/>
            <pc:sldMk cId="705268965" sldId="259"/>
            <ac:spMk id="31" creationId="{86C7B4A1-154A-4DF0-AC46-F88D75A2E0FD}"/>
          </ac:spMkLst>
        </pc:spChg>
        <pc:spChg chg="add">
          <ac:chgData name="Tín Trần" userId="4eb59f15b94cc26e" providerId="LiveId" clId="{FE86674D-DBBF-4E41-AAD0-F63177A05EE4}" dt="2021-12-30T03:30:14.493" v="600" actId="26606"/>
          <ac:spMkLst>
            <pc:docMk/>
            <pc:sldMk cId="705268965" sldId="259"/>
            <ac:spMk id="33" creationId="{79BB35BC-D5C2-4C8B-A22A-A71E6191913B}"/>
          </ac:spMkLst>
        </pc:spChg>
        <pc:picChg chg="mod">
          <ac:chgData name="Tín Trần" userId="4eb59f15b94cc26e" providerId="LiveId" clId="{FE86674D-DBBF-4E41-AAD0-F63177A05EE4}" dt="2021-12-30T03:30:14.493" v="600" actId="26606"/>
          <ac:picMkLst>
            <pc:docMk/>
            <pc:sldMk cId="705268965" sldId="259"/>
            <ac:picMk id="4" creationId="{FBE08124-75FF-4499-A80B-933F4E585296}"/>
          </ac:picMkLst>
        </pc:picChg>
      </pc:sldChg>
      <pc:sldChg chg="addSp delSp modSp mod modTransition setBg modAnim">
        <pc:chgData name="Tín Trần" userId="4eb59f15b94cc26e" providerId="LiveId" clId="{FE86674D-DBBF-4E41-AAD0-F63177A05EE4}" dt="2021-12-31T03:25:36.666" v="2653"/>
        <pc:sldMkLst>
          <pc:docMk/>
          <pc:sldMk cId="3148199111" sldId="260"/>
        </pc:sldMkLst>
        <pc:spChg chg="del mod">
          <ac:chgData name="Tín Trần" userId="4eb59f15b94cc26e" providerId="LiveId" clId="{FE86674D-DBBF-4E41-AAD0-F63177A05EE4}" dt="2021-12-31T02:34:48.651" v="2118" actId="478"/>
          <ac:spMkLst>
            <pc:docMk/>
            <pc:sldMk cId="3148199111" sldId="260"/>
            <ac:spMk id="2" creationId="{55C90456-A2AD-4435-9880-0C96B80EABCB}"/>
          </ac:spMkLst>
        </pc:spChg>
        <pc:spChg chg="del">
          <ac:chgData name="Tín Trần" userId="4eb59f15b94cc26e" providerId="LiveId" clId="{FE86674D-DBBF-4E41-AAD0-F63177A05EE4}" dt="2021-12-31T02:33:36.783" v="2057" actId="26606"/>
          <ac:spMkLst>
            <pc:docMk/>
            <pc:sldMk cId="3148199111" sldId="260"/>
            <ac:spMk id="3" creationId="{EAFD3E96-9046-409B-ADAB-C6D22A32054B}"/>
          </ac:spMkLst>
        </pc:spChg>
        <pc:spChg chg="add mod">
          <ac:chgData name="Tín Trần" userId="4eb59f15b94cc26e" providerId="LiveId" clId="{FE86674D-DBBF-4E41-AAD0-F63177A05EE4}" dt="2021-12-31T02:37:06.085" v="2132" actId="207"/>
          <ac:spMkLst>
            <pc:docMk/>
            <pc:sldMk cId="3148199111" sldId="260"/>
            <ac:spMk id="7" creationId="{D215F91F-6C41-4BAF-85EB-CAB8AD5F6561}"/>
          </ac:spMkLst>
        </pc:spChg>
        <pc:spChg chg="add">
          <ac:chgData name="Tín Trần" userId="4eb59f15b94cc26e" providerId="LiveId" clId="{FE86674D-DBBF-4E41-AAD0-F63177A05EE4}" dt="2021-12-31T02:33:36.783" v="2057" actId="26606"/>
          <ac:spMkLst>
            <pc:docMk/>
            <pc:sldMk cId="3148199111" sldId="260"/>
            <ac:spMk id="9" creationId="{2E442304-DDBD-4F7B-8017-36BCC863FB40}"/>
          </ac:spMkLst>
        </pc:spChg>
        <pc:spChg chg="add">
          <ac:chgData name="Tín Trần" userId="4eb59f15b94cc26e" providerId="LiveId" clId="{FE86674D-DBBF-4E41-AAD0-F63177A05EE4}" dt="2021-12-31T02:33:36.783" v="2057" actId="26606"/>
          <ac:spMkLst>
            <pc:docMk/>
            <pc:sldMk cId="3148199111" sldId="260"/>
            <ac:spMk id="11" creationId="{5E107275-3853-46FD-A241-DE4355A42675}"/>
          </ac:spMkLst>
        </pc:spChg>
        <pc:graphicFrameChg chg="add">
          <ac:chgData name="Tín Trần" userId="4eb59f15b94cc26e" providerId="LiveId" clId="{FE86674D-DBBF-4E41-AAD0-F63177A05EE4}" dt="2021-12-31T02:33:36.783" v="2057" actId="26606"/>
          <ac:graphicFrameMkLst>
            <pc:docMk/>
            <pc:sldMk cId="3148199111" sldId="260"/>
            <ac:graphicFrameMk id="5" creationId="{614AD19F-5371-4811-85DB-2BACC39529AE}"/>
          </ac:graphicFrameMkLst>
        </pc:graphicFrameChg>
      </pc:sldChg>
      <pc:sldChg chg="addSp delSp modSp mod modTransition setBg setClrOvrMap">
        <pc:chgData name="Tín Trần" userId="4eb59f15b94cc26e" providerId="LiveId" clId="{FE86674D-DBBF-4E41-AAD0-F63177A05EE4}" dt="2021-12-31T03:24:38.403" v="2650" actId="26606"/>
        <pc:sldMkLst>
          <pc:docMk/>
          <pc:sldMk cId="4130165092" sldId="261"/>
        </pc:sldMkLst>
        <pc:spChg chg="mod">
          <ac:chgData name="Tín Trần" userId="4eb59f15b94cc26e" providerId="LiveId" clId="{FE86674D-DBBF-4E41-AAD0-F63177A05EE4}" dt="2021-12-31T03:24:38.403" v="2650" actId="26606"/>
          <ac:spMkLst>
            <pc:docMk/>
            <pc:sldMk cId="4130165092" sldId="261"/>
            <ac:spMk id="2" creationId="{BF842147-32B7-4C1A-A896-2DADDCA30C79}"/>
          </ac:spMkLst>
        </pc:spChg>
        <pc:spChg chg="add del">
          <ac:chgData name="Tín Trần" userId="4eb59f15b94cc26e" providerId="LiveId" clId="{FE86674D-DBBF-4E41-AAD0-F63177A05EE4}" dt="2021-12-31T03:24:38.403" v="2650" actId="26606"/>
          <ac:spMkLst>
            <pc:docMk/>
            <pc:sldMk cId="4130165092" sldId="261"/>
            <ac:spMk id="7" creationId="{289ED1AA-8684-4D37-B208-8777E1A7780D}"/>
          </ac:spMkLst>
        </pc:spChg>
        <pc:spChg chg="add del">
          <ac:chgData name="Tín Trần" userId="4eb59f15b94cc26e" providerId="LiveId" clId="{FE86674D-DBBF-4E41-AAD0-F63177A05EE4}" dt="2021-12-31T03:24:38.403" v="2650" actId="26606"/>
          <ac:spMkLst>
            <pc:docMk/>
            <pc:sldMk cId="4130165092" sldId="261"/>
            <ac:spMk id="9" creationId="{4180E01B-B1F4-437C-807D-1C930718EE64}"/>
          </ac:spMkLst>
        </pc:spChg>
        <pc:spChg chg="add del">
          <ac:chgData name="Tín Trần" userId="4eb59f15b94cc26e" providerId="LiveId" clId="{FE86674D-DBBF-4E41-AAD0-F63177A05EE4}" dt="2021-12-31T03:24:38.403" v="2650" actId="26606"/>
          <ac:spMkLst>
            <pc:docMk/>
            <pc:sldMk cId="4130165092" sldId="261"/>
            <ac:spMk id="11" creationId="{41F77738-2AF0-4750-A0C7-F97C2C17590E}"/>
          </ac:spMkLst>
        </pc:spChg>
        <pc:spChg chg="add">
          <ac:chgData name="Tín Trần" userId="4eb59f15b94cc26e" providerId="LiveId" clId="{FE86674D-DBBF-4E41-AAD0-F63177A05EE4}" dt="2021-12-31T03:24:38.403" v="2650" actId="26606"/>
          <ac:spMkLst>
            <pc:docMk/>
            <pc:sldMk cId="4130165092" sldId="261"/>
            <ac:spMk id="16" creationId="{66B332A4-D438-4773-A77F-5ED49A448D9D}"/>
          </ac:spMkLst>
        </pc:spChg>
        <pc:spChg chg="add">
          <ac:chgData name="Tín Trần" userId="4eb59f15b94cc26e" providerId="LiveId" clId="{FE86674D-DBBF-4E41-AAD0-F63177A05EE4}" dt="2021-12-31T03:24:38.403" v="2650" actId="26606"/>
          <ac:spMkLst>
            <pc:docMk/>
            <pc:sldMk cId="4130165092" sldId="261"/>
            <ac:spMk id="18" creationId="{DF9AD32D-FF05-44F4-BD4D-9CEE89B71EB9}"/>
          </ac:spMkLst>
        </pc:spChg>
      </pc:sldChg>
      <pc:sldChg chg="modTransition setBg">
        <pc:chgData name="Tín Trần" userId="4eb59f15b94cc26e" providerId="LiveId" clId="{FE86674D-DBBF-4E41-AAD0-F63177A05EE4}" dt="2021-12-31T03:24:01.235" v="2637"/>
        <pc:sldMkLst>
          <pc:docMk/>
          <pc:sldMk cId="1845215641" sldId="262"/>
        </pc:sldMkLst>
      </pc:sldChg>
      <pc:sldChg chg="modTransition setBg">
        <pc:chgData name="Tín Trần" userId="4eb59f15b94cc26e" providerId="LiveId" clId="{FE86674D-DBBF-4E41-AAD0-F63177A05EE4}" dt="2021-12-31T03:24:07.736" v="2640"/>
        <pc:sldMkLst>
          <pc:docMk/>
          <pc:sldMk cId="2769977999" sldId="263"/>
        </pc:sldMkLst>
      </pc:sldChg>
      <pc:sldChg chg="addSp delSp modSp add mod modTransition setBg">
        <pc:chgData name="Tín Trần" userId="4eb59f15b94cc26e" providerId="LiveId" clId="{FE86674D-DBBF-4E41-AAD0-F63177A05EE4}" dt="2021-12-31T03:24:14.850" v="2643"/>
        <pc:sldMkLst>
          <pc:docMk/>
          <pc:sldMk cId="1136728211" sldId="264"/>
        </pc:sldMkLst>
        <pc:spChg chg="mod">
          <ac:chgData name="Tín Trần" userId="4eb59f15b94cc26e" providerId="LiveId" clId="{FE86674D-DBBF-4E41-AAD0-F63177A05EE4}" dt="2021-12-30T02:10:46.932" v="18" actId="26606"/>
          <ac:spMkLst>
            <pc:docMk/>
            <pc:sldMk cId="1136728211" sldId="264"/>
            <ac:spMk id="2" creationId="{93F0E74C-B67B-474A-94DB-EA3948C0994E}"/>
          </ac:spMkLst>
        </pc:spChg>
        <pc:spChg chg="del">
          <ac:chgData name="Tín Trần" userId="4eb59f15b94cc26e" providerId="LiveId" clId="{FE86674D-DBBF-4E41-AAD0-F63177A05EE4}" dt="2021-12-30T02:10:46.932" v="18" actId="26606"/>
          <ac:spMkLst>
            <pc:docMk/>
            <pc:sldMk cId="1136728211" sldId="264"/>
            <ac:spMk id="15" creationId="{D4771268-CB57-404A-9271-370EB28F6090}"/>
          </ac:spMkLst>
        </pc:spChg>
        <pc:spChg chg="add">
          <ac:chgData name="Tín Trần" userId="4eb59f15b94cc26e" providerId="LiveId" clId="{FE86674D-DBBF-4E41-AAD0-F63177A05EE4}" dt="2021-12-30T02:10:46.932" v="18" actId="26606"/>
          <ac:spMkLst>
            <pc:docMk/>
            <pc:sldMk cId="1136728211" sldId="264"/>
            <ac:spMk id="20" creationId="{D4771268-CB57-404A-9271-370EB28F6090}"/>
          </ac:spMkLst>
        </pc:spChg>
        <pc:picChg chg="del">
          <ac:chgData name="Tín Trần" userId="4eb59f15b94cc26e" providerId="LiveId" clId="{FE86674D-DBBF-4E41-AAD0-F63177A05EE4}" dt="2021-12-30T02:10:36.133" v="13" actId="478"/>
          <ac:picMkLst>
            <pc:docMk/>
            <pc:sldMk cId="1136728211" sldId="264"/>
            <ac:picMk id="4" creationId="{CCE7B39B-9F39-4CCC-A50A-C16E706B3A00}"/>
          </ac:picMkLst>
        </pc:picChg>
        <pc:picChg chg="add mod">
          <ac:chgData name="Tín Trần" userId="4eb59f15b94cc26e" providerId="LiveId" clId="{FE86674D-DBBF-4E41-AAD0-F63177A05EE4}" dt="2021-12-30T02:10:46.932" v="18" actId="26606"/>
          <ac:picMkLst>
            <pc:docMk/>
            <pc:sldMk cId="1136728211" sldId="264"/>
            <ac:picMk id="5" creationId="{AF33CDF0-407F-447B-85B5-A20934EA2053}"/>
          </ac:picMkLst>
        </pc:picChg>
      </pc:sldChg>
      <pc:sldChg chg="addSp delSp modSp new mod modTransition setBg">
        <pc:chgData name="Tín Trần" userId="4eb59f15b94cc26e" providerId="LiveId" clId="{FE86674D-DBBF-4E41-AAD0-F63177A05EE4}" dt="2021-12-31T03:24:18.779" v="2646"/>
        <pc:sldMkLst>
          <pc:docMk/>
          <pc:sldMk cId="2301194774" sldId="265"/>
        </pc:sldMkLst>
        <pc:spChg chg="mod">
          <ac:chgData name="Tín Trần" userId="4eb59f15b94cc26e" providerId="LiveId" clId="{FE86674D-DBBF-4E41-AAD0-F63177A05EE4}" dt="2021-12-30T02:11:59.769" v="47" actId="26606"/>
          <ac:spMkLst>
            <pc:docMk/>
            <pc:sldMk cId="2301194774" sldId="265"/>
            <ac:spMk id="2" creationId="{003802B3-AF93-4B2D-BE7C-373E53DBBA14}"/>
          </ac:spMkLst>
        </pc:spChg>
        <pc:spChg chg="del">
          <ac:chgData name="Tín Trần" userId="4eb59f15b94cc26e" providerId="LiveId" clId="{FE86674D-DBBF-4E41-AAD0-F63177A05EE4}" dt="2021-12-30T02:11:13.204" v="20" actId="478"/>
          <ac:spMkLst>
            <pc:docMk/>
            <pc:sldMk cId="2301194774" sldId="265"/>
            <ac:spMk id="3" creationId="{E5890BD5-E0A7-472F-BD6F-0554CB4ACF66}"/>
          </ac:spMkLst>
        </pc:spChg>
        <pc:picChg chg="add mod">
          <ac:chgData name="Tín Trần" userId="4eb59f15b94cc26e" providerId="LiveId" clId="{FE86674D-DBBF-4E41-AAD0-F63177A05EE4}" dt="2021-12-30T02:12:11.288" v="50" actId="14100"/>
          <ac:picMkLst>
            <pc:docMk/>
            <pc:sldMk cId="2301194774" sldId="265"/>
            <ac:picMk id="5" creationId="{9417DA72-2D24-4F1D-BA3A-A9742B4FBBE7}"/>
          </ac:picMkLst>
        </pc:picChg>
      </pc:sldChg>
      <pc:sldChg chg="addSp delSp modSp add mod modTransition setBg">
        <pc:chgData name="Tín Trần" userId="4eb59f15b94cc26e" providerId="LiveId" clId="{FE86674D-DBBF-4E41-AAD0-F63177A05EE4}" dt="2021-12-31T03:24:22.603" v="2649"/>
        <pc:sldMkLst>
          <pc:docMk/>
          <pc:sldMk cId="2438491392" sldId="266"/>
        </pc:sldMkLst>
        <pc:spChg chg="mod">
          <ac:chgData name="Tín Trần" userId="4eb59f15b94cc26e" providerId="LiveId" clId="{FE86674D-DBBF-4E41-AAD0-F63177A05EE4}" dt="2021-12-30T02:13:28.387" v="67" actId="1076"/>
          <ac:spMkLst>
            <pc:docMk/>
            <pc:sldMk cId="2438491392" sldId="266"/>
            <ac:spMk id="2" creationId="{003802B3-AF93-4B2D-BE7C-373E53DBBA14}"/>
          </ac:spMkLst>
        </pc:spChg>
        <pc:picChg chg="add mod">
          <ac:chgData name="Tín Trần" userId="4eb59f15b94cc26e" providerId="LiveId" clId="{FE86674D-DBBF-4E41-AAD0-F63177A05EE4}" dt="2021-12-30T02:13:33.304" v="69" actId="14100"/>
          <ac:picMkLst>
            <pc:docMk/>
            <pc:sldMk cId="2438491392" sldId="266"/>
            <ac:picMk id="4" creationId="{30BD4B6C-4AB8-4390-86DE-7634D31C5791}"/>
          </ac:picMkLst>
        </pc:picChg>
        <pc:picChg chg="del">
          <ac:chgData name="Tín Trần" userId="4eb59f15b94cc26e" providerId="LiveId" clId="{FE86674D-DBBF-4E41-AAD0-F63177A05EE4}" dt="2021-12-30T02:13:11.572" v="61" actId="478"/>
          <ac:picMkLst>
            <pc:docMk/>
            <pc:sldMk cId="2438491392" sldId="266"/>
            <ac:picMk id="5" creationId="{9417DA72-2D24-4F1D-BA3A-A9742B4FBBE7}"/>
          </ac:picMkLst>
        </pc:picChg>
      </pc:sldChg>
      <pc:sldChg chg="addSp delSp modSp new mod modTransition setBg">
        <pc:chgData name="Tín Trần" userId="4eb59f15b94cc26e" providerId="LiveId" clId="{FE86674D-DBBF-4E41-AAD0-F63177A05EE4}" dt="2021-12-31T03:19:36.041" v="2597"/>
        <pc:sldMkLst>
          <pc:docMk/>
          <pc:sldMk cId="3673514728" sldId="267"/>
        </pc:sldMkLst>
        <pc:spChg chg="mod">
          <ac:chgData name="Tín Trần" userId="4eb59f15b94cc26e" providerId="LiveId" clId="{FE86674D-DBBF-4E41-AAD0-F63177A05EE4}" dt="2021-12-30T02:23:36.674" v="105" actId="26606"/>
          <ac:spMkLst>
            <pc:docMk/>
            <pc:sldMk cId="3673514728" sldId="267"/>
            <ac:spMk id="2" creationId="{56EEC7EA-3D74-4DFA-BC51-2A7416ECB010}"/>
          </ac:spMkLst>
        </pc:spChg>
        <pc:spChg chg="del">
          <ac:chgData name="Tín Trần" userId="4eb59f15b94cc26e" providerId="LiveId" clId="{FE86674D-DBBF-4E41-AAD0-F63177A05EE4}" dt="2021-12-30T02:22:55.988" v="71" actId="478"/>
          <ac:spMkLst>
            <pc:docMk/>
            <pc:sldMk cId="3673514728" sldId="267"/>
            <ac:spMk id="3" creationId="{49B5D7C8-F8AF-450E-AA30-A1368AA084A9}"/>
          </ac:spMkLst>
        </pc:spChg>
        <pc:spChg chg="add">
          <ac:chgData name="Tín Trần" userId="4eb59f15b94cc26e" providerId="LiveId" clId="{FE86674D-DBBF-4E41-AAD0-F63177A05EE4}" dt="2021-12-30T02:23:36.674" v="105" actId="26606"/>
          <ac:spMkLst>
            <pc:docMk/>
            <pc:sldMk cId="3673514728" sldId="267"/>
            <ac:spMk id="7" creationId="{FFD48BC7-DC40-47DE-87EE-9F4B6ECB9ABB}"/>
          </ac:spMkLst>
        </pc:spChg>
        <pc:spChg chg="add">
          <ac:chgData name="Tín Trần" userId="4eb59f15b94cc26e" providerId="LiveId" clId="{FE86674D-DBBF-4E41-AAD0-F63177A05EE4}" dt="2021-12-30T02:23:36.674" v="105" actId="26606"/>
          <ac:spMkLst>
            <pc:docMk/>
            <pc:sldMk cId="3673514728" sldId="267"/>
            <ac:spMk id="9" creationId="{E502BBC7-2C76-46F3-BC24-5985BC13DB88}"/>
          </ac:spMkLst>
        </pc:spChg>
        <pc:spChg chg="add">
          <ac:chgData name="Tín Trần" userId="4eb59f15b94cc26e" providerId="LiveId" clId="{FE86674D-DBBF-4E41-AAD0-F63177A05EE4}" dt="2021-12-30T02:23:36.674" v="105" actId="26606"/>
          <ac:spMkLst>
            <pc:docMk/>
            <pc:sldMk cId="3673514728" sldId="267"/>
            <ac:spMk id="11" creationId="{C7F28D52-2A5F-4D23-81AE-7CB8B591C7AF}"/>
          </ac:spMkLst>
        </pc:spChg>
        <pc:spChg chg="add">
          <ac:chgData name="Tín Trần" userId="4eb59f15b94cc26e" providerId="LiveId" clId="{FE86674D-DBBF-4E41-AAD0-F63177A05EE4}" dt="2021-12-30T02:23:36.674" v="105" actId="26606"/>
          <ac:spMkLst>
            <pc:docMk/>
            <pc:sldMk cId="3673514728" sldId="267"/>
            <ac:spMk id="13" creationId="{3629484E-3792-4B3D-89AD-7C8A1ED0E0D4}"/>
          </ac:spMkLst>
        </pc:spChg>
      </pc:sldChg>
      <pc:sldChg chg="addSp delSp modSp new mod modTransition setBg">
        <pc:chgData name="Tín Trần" userId="4eb59f15b94cc26e" providerId="LiveId" clId="{FE86674D-DBBF-4E41-AAD0-F63177A05EE4}" dt="2021-12-31T03:19:36.041" v="2597"/>
        <pc:sldMkLst>
          <pc:docMk/>
          <pc:sldMk cId="1414986478" sldId="268"/>
        </pc:sldMkLst>
        <pc:spChg chg="del">
          <ac:chgData name="Tín Trần" userId="4eb59f15b94cc26e" providerId="LiveId" clId="{FE86674D-DBBF-4E41-AAD0-F63177A05EE4}" dt="2021-12-30T02:23:57.908" v="108" actId="478"/>
          <ac:spMkLst>
            <pc:docMk/>
            <pc:sldMk cId="1414986478" sldId="268"/>
            <ac:spMk id="2" creationId="{24D3075F-FAA6-4629-93D1-264AB2AD3F48}"/>
          </ac:spMkLst>
        </pc:spChg>
        <pc:spChg chg="del">
          <ac:chgData name="Tín Trần" userId="4eb59f15b94cc26e" providerId="LiveId" clId="{FE86674D-DBBF-4E41-AAD0-F63177A05EE4}" dt="2021-12-30T02:23:55.285" v="107" actId="478"/>
          <ac:spMkLst>
            <pc:docMk/>
            <pc:sldMk cId="1414986478" sldId="268"/>
            <ac:spMk id="3" creationId="{8AC6BD78-5956-4648-8C57-8714C1AA3EAE}"/>
          </ac:spMkLst>
        </pc:spChg>
        <pc:spChg chg="add">
          <ac:chgData name="Tín Trần" userId="4eb59f15b94cc26e" providerId="LiveId" clId="{FE86674D-DBBF-4E41-AAD0-F63177A05EE4}" dt="2021-12-30T02:24:02.551" v="110" actId="26606"/>
          <ac:spMkLst>
            <pc:docMk/>
            <pc:sldMk cId="1414986478" sldId="268"/>
            <ac:spMk id="9" creationId="{F3060C83-F051-4F0E-ABAD-AA0DFC48B218}"/>
          </ac:spMkLst>
        </pc:spChg>
        <pc:spChg chg="add">
          <ac:chgData name="Tín Trần" userId="4eb59f15b94cc26e" providerId="LiveId" clId="{FE86674D-DBBF-4E41-AAD0-F63177A05EE4}" dt="2021-12-30T02:24:02.551" v="110" actId="26606"/>
          <ac:spMkLst>
            <pc:docMk/>
            <pc:sldMk cId="1414986478" sldId="268"/>
            <ac:spMk id="11" creationId="{83C98ABE-055B-441F-B07E-44F97F083C39}"/>
          </ac:spMkLst>
        </pc:spChg>
        <pc:spChg chg="add">
          <ac:chgData name="Tín Trần" userId="4eb59f15b94cc26e" providerId="LiveId" clId="{FE86674D-DBBF-4E41-AAD0-F63177A05EE4}" dt="2021-12-30T02:24:02.551" v="110" actId="26606"/>
          <ac:spMkLst>
            <pc:docMk/>
            <pc:sldMk cId="1414986478" sldId="268"/>
            <ac:spMk id="13" creationId="{29FDB030-9B49-4CED-8CCD-4D99382388AC}"/>
          </ac:spMkLst>
        </pc:spChg>
        <pc:spChg chg="add">
          <ac:chgData name="Tín Trần" userId="4eb59f15b94cc26e" providerId="LiveId" clId="{FE86674D-DBBF-4E41-AAD0-F63177A05EE4}" dt="2021-12-30T02:24:02.551" v="110" actId="26606"/>
          <ac:spMkLst>
            <pc:docMk/>
            <pc:sldMk cId="1414986478" sldId="268"/>
            <ac:spMk id="15" creationId="{3783CA14-24A1-485C-8B30-D6A5D87987AD}"/>
          </ac:spMkLst>
        </pc:spChg>
        <pc:spChg chg="add">
          <ac:chgData name="Tín Trần" userId="4eb59f15b94cc26e" providerId="LiveId" clId="{FE86674D-DBBF-4E41-AAD0-F63177A05EE4}" dt="2021-12-30T02:24:02.551" v="110" actId="26606"/>
          <ac:spMkLst>
            <pc:docMk/>
            <pc:sldMk cId="1414986478" sldId="268"/>
            <ac:spMk id="17" creationId="{9A97C86A-04D6-40F7-AE84-31AB43E6A846}"/>
          </ac:spMkLst>
        </pc:spChg>
        <pc:spChg chg="add">
          <ac:chgData name="Tín Trần" userId="4eb59f15b94cc26e" providerId="LiveId" clId="{FE86674D-DBBF-4E41-AAD0-F63177A05EE4}" dt="2021-12-30T02:24:02.551" v="110" actId="26606"/>
          <ac:spMkLst>
            <pc:docMk/>
            <pc:sldMk cId="1414986478" sldId="268"/>
            <ac:spMk id="19" creationId="{FF9F2414-84E8-453E-B1F3-389FDE8192D9}"/>
          </ac:spMkLst>
        </pc:spChg>
        <pc:spChg chg="add">
          <ac:chgData name="Tín Trần" userId="4eb59f15b94cc26e" providerId="LiveId" clId="{FE86674D-DBBF-4E41-AAD0-F63177A05EE4}" dt="2021-12-30T02:24:02.551" v="110" actId="26606"/>
          <ac:spMkLst>
            <pc:docMk/>
            <pc:sldMk cId="1414986478" sldId="268"/>
            <ac:spMk id="21" creationId="{3ECA69A1-7536-43AC-85EF-C7106179F5ED}"/>
          </ac:spMkLst>
        </pc:spChg>
        <pc:picChg chg="add mod">
          <ac:chgData name="Tín Trần" userId="4eb59f15b94cc26e" providerId="LiveId" clId="{FE86674D-DBBF-4E41-AAD0-F63177A05EE4}" dt="2021-12-30T02:24:06.079" v="112" actId="962"/>
          <ac:picMkLst>
            <pc:docMk/>
            <pc:sldMk cId="1414986478" sldId="268"/>
            <ac:picMk id="4" creationId="{32C17877-FF5E-4806-BB2A-A771556F220F}"/>
          </ac:picMkLst>
        </pc:picChg>
      </pc:sldChg>
      <pc:sldChg chg="addSp delSp modSp new mod modTransition setBg addAnim">
        <pc:chgData name="Tín Trần" userId="4eb59f15b94cc26e" providerId="LiveId" clId="{FE86674D-DBBF-4E41-AAD0-F63177A05EE4}" dt="2021-12-31T03:19:36.041" v="2597"/>
        <pc:sldMkLst>
          <pc:docMk/>
          <pc:sldMk cId="2301083820" sldId="269"/>
        </pc:sldMkLst>
        <pc:spChg chg="mod">
          <ac:chgData name="Tín Trần" userId="4eb59f15b94cc26e" providerId="LiveId" clId="{FE86674D-DBBF-4E41-AAD0-F63177A05EE4}" dt="2021-12-30T02:24:51.217" v="138" actId="26606"/>
          <ac:spMkLst>
            <pc:docMk/>
            <pc:sldMk cId="2301083820" sldId="269"/>
            <ac:spMk id="2" creationId="{FAAB880F-E412-4A4C-9447-5DF69445DBAF}"/>
          </ac:spMkLst>
        </pc:spChg>
        <pc:spChg chg="del">
          <ac:chgData name="Tín Trần" userId="4eb59f15b94cc26e" providerId="LiveId" clId="{FE86674D-DBBF-4E41-AAD0-F63177A05EE4}" dt="2021-12-30T02:24:35.701" v="114" actId="478"/>
          <ac:spMkLst>
            <pc:docMk/>
            <pc:sldMk cId="2301083820" sldId="269"/>
            <ac:spMk id="3" creationId="{20AB4D85-AD77-4A9D-952B-81D396004BA0}"/>
          </ac:spMkLst>
        </pc:spChg>
        <pc:spChg chg="add">
          <ac:chgData name="Tín Trần" userId="4eb59f15b94cc26e" providerId="LiveId" clId="{FE86674D-DBBF-4E41-AAD0-F63177A05EE4}" dt="2021-12-30T02:24:51.217" v="138" actId="26606"/>
          <ac:spMkLst>
            <pc:docMk/>
            <pc:sldMk cId="2301083820" sldId="269"/>
            <ac:spMk id="7" creationId="{FFD48BC7-DC40-47DE-87EE-9F4B6ECB9ABB}"/>
          </ac:spMkLst>
        </pc:spChg>
        <pc:spChg chg="add">
          <ac:chgData name="Tín Trần" userId="4eb59f15b94cc26e" providerId="LiveId" clId="{FE86674D-DBBF-4E41-AAD0-F63177A05EE4}" dt="2021-12-30T02:24:51.217" v="138" actId="26606"/>
          <ac:spMkLst>
            <pc:docMk/>
            <pc:sldMk cId="2301083820" sldId="269"/>
            <ac:spMk id="9" creationId="{E502BBC7-2C76-46F3-BC24-5985BC13DB88}"/>
          </ac:spMkLst>
        </pc:spChg>
        <pc:spChg chg="add">
          <ac:chgData name="Tín Trần" userId="4eb59f15b94cc26e" providerId="LiveId" clId="{FE86674D-DBBF-4E41-AAD0-F63177A05EE4}" dt="2021-12-30T02:24:51.217" v="138" actId="26606"/>
          <ac:spMkLst>
            <pc:docMk/>
            <pc:sldMk cId="2301083820" sldId="269"/>
            <ac:spMk id="11" creationId="{C7F28D52-2A5F-4D23-81AE-7CB8B591C7AF}"/>
          </ac:spMkLst>
        </pc:spChg>
        <pc:spChg chg="add">
          <ac:chgData name="Tín Trần" userId="4eb59f15b94cc26e" providerId="LiveId" clId="{FE86674D-DBBF-4E41-AAD0-F63177A05EE4}" dt="2021-12-30T02:24:51.217" v="138" actId="26606"/>
          <ac:spMkLst>
            <pc:docMk/>
            <pc:sldMk cId="2301083820" sldId="269"/>
            <ac:spMk id="13" creationId="{3629484E-3792-4B3D-89AD-7C8A1ED0E0D4}"/>
          </ac:spMkLst>
        </pc:spChg>
      </pc:sldChg>
      <pc:sldChg chg="addSp delSp modSp new mod modTransition setBg">
        <pc:chgData name="Tín Trần" userId="4eb59f15b94cc26e" providerId="LiveId" clId="{FE86674D-DBBF-4E41-AAD0-F63177A05EE4}" dt="2021-12-31T03:19:36.041" v="2597"/>
        <pc:sldMkLst>
          <pc:docMk/>
          <pc:sldMk cId="495963850" sldId="270"/>
        </pc:sldMkLst>
        <pc:spChg chg="del">
          <ac:chgData name="Tín Trần" userId="4eb59f15b94cc26e" providerId="LiveId" clId="{FE86674D-DBBF-4E41-AAD0-F63177A05EE4}" dt="2021-12-30T02:25:00.148" v="141" actId="478"/>
          <ac:spMkLst>
            <pc:docMk/>
            <pc:sldMk cId="495963850" sldId="270"/>
            <ac:spMk id="2" creationId="{1FF6690E-6B85-451A-905E-32E9D4BFF486}"/>
          </ac:spMkLst>
        </pc:spChg>
        <pc:spChg chg="del">
          <ac:chgData name="Tín Trần" userId="4eb59f15b94cc26e" providerId="LiveId" clId="{FE86674D-DBBF-4E41-AAD0-F63177A05EE4}" dt="2021-12-30T02:25:02.876" v="142" actId="478"/>
          <ac:spMkLst>
            <pc:docMk/>
            <pc:sldMk cId="495963850" sldId="270"/>
            <ac:spMk id="3" creationId="{065962B4-8DD4-40D9-ABA2-0E32811A9AF7}"/>
          </ac:spMkLst>
        </pc:spChg>
        <pc:spChg chg="add">
          <ac:chgData name="Tín Trần" userId="4eb59f15b94cc26e" providerId="LiveId" clId="{FE86674D-DBBF-4E41-AAD0-F63177A05EE4}" dt="2021-12-30T02:25:11.897" v="146" actId="26606"/>
          <ac:spMkLst>
            <pc:docMk/>
            <pc:sldMk cId="495963850" sldId="270"/>
            <ac:spMk id="10" creationId="{F3060C83-F051-4F0E-ABAD-AA0DFC48B218}"/>
          </ac:spMkLst>
        </pc:spChg>
        <pc:spChg chg="add">
          <ac:chgData name="Tín Trần" userId="4eb59f15b94cc26e" providerId="LiveId" clId="{FE86674D-DBBF-4E41-AAD0-F63177A05EE4}" dt="2021-12-30T02:25:11.897" v="146" actId="26606"/>
          <ac:spMkLst>
            <pc:docMk/>
            <pc:sldMk cId="495963850" sldId="270"/>
            <ac:spMk id="12" creationId="{83C98ABE-055B-441F-B07E-44F97F083C39}"/>
          </ac:spMkLst>
        </pc:spChg>
        <pc:spChg chg="add">
          <ac:chgData name="Tín Trần" userId="4eb59f15b94cc26e" providerId="LiveId" clId="{FE86674D-DBBF-4E41-AAD0-F63177A05EE4}" dt="2021-12-30T02:25:11.897" v="146" actId="26606"/>
          <ac:spMkLst>
            <pc:docMk/>
            <pc:sldMk cId="495963850" sldId="270"/>
            <ac:spMk id="14" creationId="{29FDB030-9B49-4CED-8CCD-4D99382388AC}"/>
          </ac:spMkLst>
        </pc:spChg>
        <pc:spChg chg="add">
          <ac:chgData name="Tín Trần" userId="4eb59f15b94cc26e" providerId="LiveId" clId="{FE86674D-DBBF-4E41-AAD0-F63177A05EE4}" dt="2021-12-30T02:25:11.897" v="146" actId="26606"/>
          <ac:spMkLst>
            <pc:docMk/>
            <pc:sldMk cId="495963850" sldId="270"/>
            <ac:spMk id="16" creationId="{3783CA14-24A1-485C-8B30-D6A5D87987AD}"/>
          </ac:spMkLst>
        </pc:spChg>
        <pc:spChg chg="add">
          <ac:chgData name="Tín Trần" userId="4eb59f15b94cc26e" providerId="LiveId" clId="{FE86674D-DBBF-4E41-AAD0-F63177A05EE4}" dt="2021-12-30T02:25:11.897" v="146" actId="26606"/>
          <ac:spMkLst>
            <pc:docMk/>
            <pc:sldMk cId="495963850" sldId="270"/>
            <ac:spMk id="18" creationId="{9A97C86A-04D6-40F7-AE84-31AB43E6A846}"/>
          </ac:spMkLst>
        </pc:spChg>
        <pc:spChg chg="add">
          <ac:chgData name="Tín Trần" userId="4eb59f15b94cc26e" providerId="LiveId" clId="{FE86674D-DBBF-4E41-AAD0-F63177A05EE4}" dt="2021-12-30T02:25:11.897" v="146" actId="26606"/>
          <ac:spMkLst>
            <pc:docMk/>
            <pc:sldMk cId="495963850" sldId="270"/>
            <ac:spMk id="20" creationId="{FF9F2414-84E8-453E-B1F3-389FDE8192D9}"/>
          </ac:spMkLst>
        </pc:spChg>
        <pc:spChg chg="add">
          <ac:chgData name="Tín Trần" userId="4eb59f15b94cc26e" providerId="LiveId" clId="{FE86674D-DBBF-4E41-AAD0-F63177A05EE4}" dt="2021-12-30T02:25:11.897" v="146" actId="26606"/>
          <ac:spMkLst>
            <pc:docMk/>
            <pc:sldMk cId="495963850" sldId="270"/>
            <ac:spMk id="22" creationId="{3ECA69A1-7536-43AC-85EF-C7106179F5ED}"/>
          </ac:spMkLst>
        </pc:spChg>
        <pc:picChg chg="add del mod">
          <ac:chgData name="Tín Trần" userId="4eb59f15b94cc26e" providerId="LiveId" clId="{FE86674D-DBBF-4E41-AAD0-F63177A05EE4}" dt="2021-12-30T02:25:05.309" v="144"/>
          <ac:picMkLst>
            <pc:docMk/>
            <pc:sldMk cId="495963850" sldId="270"/>
            <ac:picMk id="4" creationId="{1C770C38-9801-4880-BE89-B521F1E7FEA2}"/>
          </ac:picMkLst>
        </pc:picChg>
        <pc:picChg chg="add mod">
          <ac:chgData name="Tín Trần" userId="4eb59f15b94cc26e" providerId="LiveId" clId="{FE86674D-DBBF-4E41-AAD0-F63177A05EE4}" dt="2021-12-30T02:25:11.897" v="146" actId="26606"/>
          <ac:picMkLst>
            <pc:docMk/>
            <pc:sldMk cId="495963850" sldId="270"/>
            <ac:picMk id="5" creationId="{97DCD76B-67FC-42A1-8FFD-C72ADDAD13CC}"/>
          </ac:picMkLst>
        </pc:picChg>
      </pc:sldChg>
      <pc:sldChg chg="addSp delSp modSp new mod modTransition setBg">
        <pc:chgData name="Tín Trần" userId="4eb59f15b94cc26e" providerId="LiveId" clId="{FE86674D-DBBF-4E41-AAD0-F63177A05EE4}" dt="2021-12-31T03:19:36.041" v="2597"/>
        <pc:sldMkLst>
          <pc:docMk/>
          <pc:sldMk cId="2199209741" sldId="271"/>
        </pc:sldMkLst>
        <pc:spChg chg="del">
          <ac:chgData name="Tín Trần" userId="4eb59f15b94cc26e" providerId="LiveId" clId="{FE86674D-DBBF-4E41-AAD0-F63177A05EE4}" dt="2021-12-30T02:25:33.652" v="148" actId="478"/>
          <ac:spMkLst>
            <pc:docMk/>
            <pc:sldMk cId="2199209741" sldId="271"/>
            <ac:spMk id="2" creationId="{CF6B8A87-24CF-4A35-885D-FF1411DB5633}"/>
          </ac:spMkLst>
        </pc:spChg>
        <pc:spChg chg="del">
          <ac:chgData name="Tín Trần" userId="4eb59f15b94cc26e" providerId="LiveId" clId="{FE86674D-DBBF-4E41-AAD0-F63177A05EE4}" dt="2021-12-30T02:25:36.644" v="149" actId="478"/>
          <ac:spMkLst>
            <pc:docMk/>
            <pc:sldMk cId="2199209741" sldId="271"/>
            <ac:spMk id="3" creationId="{989F414B-A585-4E09-829B-BA210ACBEE03}"/>
          </ac:spMkLst>
        </pc:spChg>
        <pc:spChg chg="add">
          <ac:chgData name="Tín Trần" userId="4eb59f15b94cc26e" providerId="LiveId" clId="{FE86674D-DBBF-4E41-AAD0-F63177A05EE4}" dt="2021-12-30T02:25:49.188" v="152" actId="26606"/>
          <ac:spMkLst>
            <pc:docMk/>
            <pc:sldMk cId="2199209741" sldId="271"/>
            <ac:spMk id="9" creationId="{86FF76B9-219D-4469-AF87-0236D29032F1}"/>
          </ac:spMkLst>
        </pc:spChg>
        <pc:spChg chg="add">
          <ac:chgData name="Tín Trần" userId="4eb59f15b94cc26e" providerId="LiveId" clId="{FE86674D-DBBF-4E41-AAD0-F63177A05EE4}" dt="2021-12-30T02:25:49.188" v="152" actId="26606"/>
          <ac:spMkLst>
            <pc:docMk/>
            <pc:sldMk cId="2199209741" sldId="271"/>
            <ac:spMk id="15" creationId="{2E80C965-DB6D-4F81-9E9E-B027384D0BD6}"/>
          </ac:spMkLst>
        </pc:spChg>
        <pc:spChg chg="add">
          <ac:chgData name="Tín Trần" userId="4eb59f15b94cc26e" providerId="LiveId" clId="{FE86674D-DBBF-4E41-AAD0-F63177A05EE4}" dt="2021-12-30T02:25:49.188" v="152" actId="26606"/>
          <ac:spMkLst>
            <pc:docMk/>
            <pc:sldMk cId="2199209741" sldId="271"/>
            <ac:spMk id="17" creationId="{633C5E46-DAC5-4661-9C87-22B08E2A512F}"/>
          </ac:spMkLst>
        </pc:spChg>
        <pc:grpChg chg="add">
          <ac:chgData name="Tín Trần" userId="4eb59f15b94cc26e" providerId="LiveId" clId="{FE86674D-DBBF-4E41-AAD0-F63177A05EE4}" dt="2021-12-30T02:25:49.188" v="152" actId="26606"/>
          <ac:grpSpMkLst>
            <pc:docMk/>
            <pc:sldMk cId="2199209741" sldId="271"/>
            <ac:grpSpMk id="11" creationId="{DB88BD78-87E1-424D-B479-C37D8E41B12E}"/>
          </ac:grpSpMkLst>
        </pc:grpChg>
        <pc:picChg chg="add mod">
          <ac:chgData name="Tín Trần" userId="4eb59f15b94cc26e" providerId="LiveId" clId="{FE86674D-DBBF-4E41-AAD0-F63177A05EE4}" dt="2021-12-30T02:25:49.188" v="152" actId="26606"/>
          <ac:picMkLst>
            <pc:docMk/>
            <pc:sldMk cId="2199209741" sldId="271"/>
            <ac:picMk id="4" creationId="{00EC735D-BF0D-49AA-B455-89437F75D74A}"/>
          </ac:picMkLst>
        </pc:picChg>
      </pc:sldChg>
      <pc:sldChg chg="addSp modSp add mod modTransition setBg">
        <pc:chgData name="Tín Trần" userId="4eb59f15b94cc26e" providerId="LiveId" clId="{FE86674D-DBBF-4E41-AAD0-F63177A05EE4}" dt="2021-12-31T03:19:36.041" v="2597"/>
        <pc:sldMkLst>
          <pc:docMk/>
          <pc:sldMk cId="1538664547" sldId="272"/>
        </pc:sldMkLst>
        <pc:spChg chg="add">
          <ac:chgData name="Tín Trần" userId="4eb59f15b94cc26e" providerId="LiveId" clId="{FE86674D-DBBF-4E41-AAD0-F63177A05EE4}" dt="2021-12-30T02:26:41.901" v="156" actId="26606"/>
          <ac:spMkLst>
            <pc:docMk/>
            <pc:sldMk cId="1538664547" sldId="272"/>
            <ac:spMk id="7" creationId="{46D6306C-ED4F-4AAE-B4A5-EEA6AFAD726E}"/>
          </ac:spMkLst>
        </pc:spChg>
        <pc:spChg chg="add">
          <ac:chgData name="Tín Trần" userId="4eb59f15b94cc26e" providerId="LiveId" clId="{FE86674D-DBBF-4E41-AAD0-F63177A05EE4}" dt="2021-12-30T02:26:41.901" v="156" actId="26606"/>
          <ac:spMkLst>
            <pc:docMk/>
            <pc:sldMk cId="1538664547" sldId="272"/>
            <ac:spMk id="9" creationId="{0EC5361D-F897-4856-B945-0455A365EB24}"/>
          </ac:spMkLst>
        </pc:spChg>
        <pc:spChg chg="add">
          <ac:chgData name="Tín Trần" userId="4eb59f15b94cc26e" providerId="LiveId" clId="{FE86674D-DBBF-4E41-AAD0-F63177A05EE4}" dt="2021-12-30T02:26:41.901" v="156" actId="26606"/>
          <ac:spMkLst>
            <pc:docMk/>
            <pc:sldMk cId="1538664547" sldId="272"/>
            <ac:spMk id="11" creationId="{4508C0C5-2268-42B5-B3C8-4D0899E05F8C}"/>
          </ac:spMkLst>
        </pc:spChg>
        <pc:spChg chg="add">
          <ac:chgData name="Tín Trần" userId="4eb59f15b94cc26e" providerId="LiveId" clId="{FE86674D-DBBF-4E41-AAD0-F63177A05EE4}" dt="2021-12-30T02:26:41.901" v="156" actId="26606"/>
          <ac:spMkLst>
            <pc:docMk/>
            <pc:sldMk cId="1538664547" sldId="272"/>
            <ac:spMk id="13" creationId="{141ACBDB-38F8-4B34-8183-BD95B4E55A62}"/>
          </ac:spMkLst>
        </pc:spChg>
        <pc:spChg chg="add">
          <ac:chgData name="Tín Trần" userId="4eb59f15b94cc26e" providerId="LiveId" clId="{FE86674D-DBBF-4E41-AAD0-F63177A05EE4}" dt="2021-12-30T02:26:41.901" v="156" actId="26606"/>
          <ac:spMkLst>
            <pc:docMk/>
            <pc:sldMk cId="1538664547" sldId="272"/>
            <ac:spMk id="15" creationId="{DE00DB52-3455-4E2F-867B-A6D0516E175B}"/>
          </ac:spMkLst>
        </pc:spChg>
        <pc:spChg chg="add">
          <ac:chgData name="Tín Trần" userId="4eb59f15b94cc26e" providerId="LiveId" clId="{FE86674D-DBBF-4E41-AAD0-F63177A05EE4}" dt="2021-12-30T02:26:41.901" v="156" actId="26606"/>
          <ac:spMkLst>
            <pc:docMk/>
            <pc:sldMk cId="1538664547" sldId="272"/>
            <ac:spMk id="17" creationId="{9E914C83-E0D8-4953-92D5-169D28CB43AE}"/>
          </ac:spMkLst>
        </pc:spChg>
        <pc:spChg chg="add">
          <ac:chgData name="Tín Trần" userId="4eb59f15b94cc26e" providerId="LiveId" clId="{FE86674D-DBBF-4E41-AAD0-F63177A05EE4}" dt="2021-12-30T02:26:41.901" v="156" actId="26606"/>
          <ac:spMkLst>
            <pc:docMk/>
            <pc:sldMk cId="1538664547" sldId="272"/>
            <ac:spMk id="19" creationId="{3512E083-F550-46AF-8490-767ECFD00CB7}"/>
          </ac:spMkLst>
        </pc:spChg>
        <pc:picChg chg="add mod">
          <ac:chgData name="Tín Trần" userId="4eb59f15b94cc26e" providerId="LiveId" clId="{FE86674D-DBBF-4E41-AAD0-F63177A05EE4}" dt="2021-12-30T02:26:41.901" v="156" actId="26606"/>
          <ac:picMkLst>
            <pc:docMk/>
            <pc:sldMk cId="1538664547" sldId="272"/>
            <ac:picMk id="2" creationId="{9EA64B51-4275-4A40-93B2-1062291FADA9}"/>
          </ac:picMkLst>
        </pc:picChg>
      </pc:sldChg>
      <pc:sldChg chg="addSp modSp add mod modTransition setBg">
        <pc:chgData name="Tín Trần" userId="4eb59f15b94cc26e" providerId="LiveId" clId="{FE86674D-DBBF-4E41-AAD0-F63177A05EE4}" dt="2021-12-31T03:19:36.041" v="2597"/>
        <pc:sldMkLst>
          <pc:docMk/>
          <pc:sldMk cId="850171243" sldId="273"/>
        </pc:sldMkLst>
        <pc:spChg chg="add">
          <ac:chgData name="Tín Trần" userId="4eb59f15b94cc26e" providerId="LiveId" clId="{FE86674D-DBBF-4E41-AAD0-F63177A05EE4}" dt="2021-12-30T02:27:28.435" v="161" actId="26606"/>
          <ac:spMkLst>
            <pc:docMk/>
            <pc:sldMk cId="850171243" sldId="273"/>
            <ac:spMk id="7" creationId="{46D6306C-ED4F-4AAE-B4A5-EEA6AFAD726E}"/>
          </ac:spMkLst>
        </pc:spChg>
        <pc:spChg chg="add">
          <ac:chgData name="Tín Trần" userId="4eb59f15b94cc26e" providerId="LiveId" clId="{FE86674D-DBBF-4E41-AAD0-F63177A05EE4}" dt="2021-12-30T02:27:28.435" v="161" actId="26606"/>
          <ac:spMkLst>
            <pc:docMk/>
            <pc:sldMk cId="850171243" sldId="273"/>
            <ac:spMk id="9" creationId="{0EC5361D-F897-4856-B945-0455A365EB24}"/>
          </ac:spMkLst>
        </pc:spChg>
        <pc:spChg chg="add">
          <ac:chgData name="Tín Trần" userId="4eb59f15b94cc26e" providerId="LiveId" clId="{FE86674D-DBBF-4E41-AAD0-F63177A05EE4}" dt="2021-12-30T02:27:28.435" v="161" actId="26606"/>
          <ac:spMkLst>
            <pc:docMk/>
            <pc:sldMk cId="850171243" sldId="273"/>
            <ac:spMk id="11" creationId="{4508C0C5-2268-42B5-B3C8-4D0899E05F8C}"/>
          </ac:spMkLst>
        </pc:spChg>
        <pc:spChg chg="add">
          <ac:chgData name="Tín Trần" userId="4eb59f15b94cc26e" providerId="LiveId" clId="{FE86674D-DBBF-4E41-AAD0-F63177A05EE4}" dt="2021-12-30T02:27:28.435" v="161" actId="26606"/>
          <ac:spMkLst>
            <pc:docMk/>
            <pc:sldMk cId="850171243" sldId="273"/>
            <ac:spMk id="13" creationId="{141ACBDB-38F8-4B34-8183-BD95B4E55A62}"/>
          </ac:spMkLst>
        </pc:spChg>
        <pc:spChg chg="add">
          <ac:chgData name="Tín Trần" userId="4eb59f15b94cc26e" providerId="LiveId" clId="{FE86674D-DBBF-4E41-AAD0-F63177A05EE4}" dt="2021-12-30T02:27:28.435" v="161" actId="26606"/>
          <ac:spMkLst>
            <pc:docMk/>
            <pc:sldMk cId="850171243" sldId="273"/>
            <ac:spMk id="15" creationId="{DE00DB52-3455-4E2F-867B-A6D0516E175B}"/>
          </ac:spMkLst>
        </pc:spChg>
        <pc:spChg chg="add">
          <ac:chgData name="Tín Trần" userId="4eb59f15b94cc26e" providerId="LiveId" clId="{FE86674D-DBBF-4E41-AAD0-F63177A05EE4}" dt="2021-12-30T02:27:28.435" v="161" actId="26606"/>
          <ac:spMkLst>
            <pc:docMk/>
            <pc:sldMk cId="850171243" sldId="273"/>
            <ac:spMk id="17" creationId="{9E914C83-E0D8-4953-92D5-169D28CB43AE}"/>
          </ac:spMkLst>
        </pc:spChg>
        <pc:spChg chg="add">
          <ac:chgData name="Tín Trần" userId="4eb59f15b94cc26e" providerId="LiveId" clId="{FE86674D-DBBF-4E41-AAD0-F63177A05EE4}" dt="2021-12-30T02:27:28.435" v="161" actId="26606"/>
          <ac:spMkLst>
            <pc:docMk/>
            <pc:sldMk cId="850171243" sldId="273"/>
            <ac:spMk id="19" creationId="{3512E083-F550-46AF-8490-767ECFD00CB7}"/>
          </ac:spMkLst>
        </pc:spChg>
        <pc:picChg chg="add mod">
          <ac:chgData name="Tín Trần" userId="4eb59f15b94cc26e" providerId="LiveId" clId="{FE86674D-DBBF-4E41-AAD0-F63177A05EE4}" dt="2021-12-30T02:27:28.435" v="161" actId="26606"/>
          <ac:picMkLst>
            <pc:docMk/>
            <pc:sldMk cId="850171243" sldId="273"/>
            <ac:picMk id="2" creationId="{EA00FD48-3ACB-4E1D-9CF6-8A1C1342B7C9}"/>
          </ac:picMkLst>
        </pc:picChg>
      </pc:sldChg>
      <pc:sldChg chg="addSp modSp add mod modTransition setBg">
        <pc:chgData name="Tín Trần" userId="4eb59f15b94cc26e" providerId="LiveId" clId="{FE86674D-DBBF-4E41-AAD0-F63177A05EE4}" dt="2021-12-31T03:19:36.041" v="2597"/>
        <pc:sldMkLst>
          <pc:docMk/>
          <pc:sldMk cId="169330377" sldId="274"/>
        </pc:sldMkLst>
        <pc:spChg chg="add">
          <ac:chgData name="Tín Trần" userId="4eb59f15b94cc26e" providerId="LiveId" clId="{FE86674D-DBBF-4E41-AAD0-F63177A05EE4}" dt="2021-12-30T02:27:07.391" v="158" actId="26606"/>
          <ac:spMkLst>
            <pc:docMk/>
            <pc:sldMk cId="169330377" sldId="274"/>
            <ac:spMk id="7" creationId="{46D6306C-ED4F-4AAE-B4A5-EEA6AFAD726E}"/>
          </ac:spMkLst>
        </pc:spChg>
        <pc:spChg chg="add">
          <ac:chgData name="Tín Trần" userId="4eb59f15b94cc26e" providerId="LiveId" clId="{FE86674D-DBBF-4E41-AAD0-F63177A05EE4}" dt="2021-12-30T02:27:07.391" v="158" actId="26606"/>
          <ac:spMkLst>
            <pc:docMk/>
            <pc:sldMk cId="169330377" sldId="274"/>
            <ac:spMk id="9" creationId="{0EC5361D-F897-4856-B945-0455A365EB24}"/>
          </ac:spMkLst>
        </pc:spChg>
        <pc:spChg chg="add">
          <ac:chgData name="Tín Trần" userId="4eb59f15b94cc26e" providerId="LiveId" clId="{FE86674D-DBBF-4E41-AAD0-F63177A05EE4}" dt="2021-12-30T02:27:07.391" v="158" actId="26606"/>
          <ac:spMkLst>
            <pc:docMk/>
            <pc:sldMk cId="169330377" sldId="274"/>
            <ac:spMk id="11" creationId="{4508C0C5-2268-42B5-B3C8-4D0899E05F8C}"/>
          </ac:spMkLst>
        </pc:spChg>
        <pc:spChg chg="add">
          <ac:chgData name="Tín Trần" userId="4eb59f15b94cc26e" providerId="LiveId" clId="{FE86674D-DBBF-4E41-AAD0-F63177A05EE4}" dt="2021-12-30T02:27:07.391" v="158" actId="26606"/>
          <ac:spMkLst>
            <pc:docMk/>
            <pc:sldMk cId="169330377" sldId="274"/>
            <ac:spMk id="13" creationId="{141ACBDB-38F8-4B34-8183-BD95B4E55A62}"/>
          </ac:spMkLst>
        </pc:spChg>
        <pc:spChg chg="add">
          <ac:chgData name="Tín Trần" userId="4eb59f15b94cc26e" providerId="LiveId" clId="{FE86674D-DBBF-4E41-AAD0-F63177A05EE4}" dt="2021-12-30T02:27:07.391" v="158" actId="26606"/>
          <ac:spMkLst>
            <pc:docMk/>
            <pc:sldMk cId="169330377" sldId="274"/>
            <ac:spMk id="15" creationId="{DE00DB52-3455-4E2F-867B-A6D0516E175B}"/>
          </ac:spMkLst>
        </pc:spChg>
        <pc:spChg chg="add">
          <ac:chgData name="Tín Trần" userId="4eb59f15b94cc26e" providerId="LiveId" clId="{FE86674D-DBBF-4E41-AAD0-F63177A05EE4}" dt="2021-12-30T02:27:07.391" v="158" actId="26606"/>
          <ac:spMkLst>
            <pc:docMk/>
            <pc:sldMk cId="169330377" sldId="274"/>
            <ac:spMk id="17" creationId="{9E914C83-E0D8-4953-92D5-169D28CB43AE}"/>
          </ac:spMkLst>
        </pc:spChg>
        <pc:spChg chg="add">
          <ac:chgData name="Tín Trần" userId="4eb59f15b94cc26e" providerId="LiveId" clId="{FE86674D-DBBF-4E41-AAD0-F63177A05EE4}" dt="2021-12-30T02:27:07.391" v="158" actId="26606"/>
          <ac:spMkLst>
            <pc:docMk/>
            <pc:sldMk cId="169330377" sldId="274"/>
            <ac:spMk id="19" creationId="{3512E083-F550-46AF-8490-767ECFD00CB7}"/>
          </ac:spMkLst>
        </pc:spChg>
        <pc:picChg chg="add mod">
          <ac:chgData name="Tín Trần" userId="4eb59f15b94cc26e" providerId="LiveId" clId="{FE86674D-DBBF-4E41-AAD0-F63177A05EE4}" dt="2021-12-30T02:27:07.391" v="158" actId="26606"/>
          <ac:picMkLst>
            <pc:docMk/>
            <pc:sldMk cId="169330377" sldId="274"/>
            <ac:picMk id="2" creationId="{771ADC8B-CE42-470B-AAD9-D2DA91707943}"/>
          </ac:picMkLst>
        </pc:picChg>
      </pc:sldChg>
      <pc:sldChg chg="addSp delSp modSp add mod modTransition setBg">
        <pc:chgData name="Tín Trần" userId="4eb59f15b94cc26e" providerId="LiveId" clId="{FE86674D-DBBF-4E41-AAD0-F63177A05EE4}" dt="2021-12-31T03:19:36.041" v="2597"/>
        <pc:sldMkLst>
          <pc:docMk/>
          <pc:sldMk cId="321021096" sldId="275"/>
        </pc:sldMkLst>
        <pc:spChg chg="add del">
          <ac:chgData name="Tín Trần" userId="4eb59f15b94cc26e" providerId="LiveId" clId="{FE86674D-DBBF-4E41-AAD0-F63177A05EE4}" dt="2021-12-30T02:28:44.056" v="209" actId="26606"/>
          <ac:spMkLst>
            <pc:docMk/>
            <pc:sldMk cId="321021096" sldId="275"/>
            <ac:spMk id="7" creationId="{46D6306C-ED4F-4AAE-B4A5-EEA6AFAD726E}"/>
          </ac:spMkLst>
        </pc:spChg>
        <pc:spChg chg="add del">
          <ac:chgData name="Tín Trần" userId="4eb59f15b94cc26e" providerId="LiveId" clId="{FE86674D-DBBF-4E41-AAD0-F63177A05EE4}" dt="2021-12-30T02:28:44.056" v="209" actId="26606"/>
          <ac:spMkLst>
            <pc:docMk/>
            <pc:sldMk cId="321021096" sldId="275"/>
            <ac:spMk id="9" creationId="{0EC5361D-F897-4856-B945-0455A365EB24}"/>
          </ac:spMkLst>
        </pc:spChg>
        <pc:spChg chg="add del">
          <ac:chgData name="Tín Trần" userId="4eb59f15b94cc26e" providerId="LiveId" clId="{FE86674D-DBBF-4E41-AAD0-F63177A05EE4}" dt="2021-12-30T02:28:44.056" v="209" actId="26606"/>
          <ac:spMkLst>
            <pc:docMk/>
            <pc:sldMk cId="321021096" sldId="275"/>
            <ac:spMk id="11" creationId="{4508C0C5-2268-42B5-B3C8-4D0899E05F8C}"/>
          </ac:spMkLst>
        </pc:spChg>
        <pc:spChg chg="add del">
          <ac:chgData name="Tín Trần" userId="4eb59f15b94cc26e" providerId="LiveId" clId="{FE86674D-DBBF-4E41-AAD0-F63177A05EE4}" dt="2021-12-30T02:28:44.056" v="209" actId="26606"/>
          <ac:spMkLst>
            <pc:docMk/>
            <pc:sldMk cId="321021096" sldId="275"/>
            <ac:spMk id="13" creationId="{141ACBDB-38F8-4B34-8183-BD95B4E55A62}"/>
          </ac:spMkLst>
        </pc:spChg>
        <pc:spChg chg="add del">
          <ac:chgData name="Tín Trần" userId="4eb59f15b94cc26e" providerId="LiveId" clId="{FE86674D-DBBF-4E41-AAD0-F63177A05EE4}" dt="2021-12-30T02:28:44.056" v="209" actId="26606"/>
          <ac:spMkLst>
            <pc:docMk/>
            <pc:sldMk cId="321021096" sldId="275"/>
            <ac:spMk id="15" creationId="{DE00DB52-3455-4E2F-867B-A6D0516E175B}"/>
          </ac:spMkLst>
        </pc:spChg>
        <pc:spChg chg="add del">
          <ac:chgData name="Tín Trần" userId="4eb59f15b94cc26e" providerId="LiveId" clId="{FE86674D-DBBF-4E41-AAD0-F63177A05EE4}" dt="2021-12-30T02:28:44.056" v="209" actId="26606"/>
          <ac:spMkLst>
            <pc:docMk/>
            <pc:sldMk cId="321021096" sldId="275"/>
            <ac:spMk id="17" creationId="{9E914C83-E0D8-4953-92D5-169D28CB43AE}"/>
          </ac:spMkLst>
        </pc:spChg>
        <pc:spChg chg="add del">
          <ac:chgData name="Tín Trần" userId="4eb59f15b94cc26e" providerId="LiveId" clId="{FE86674D-DBBF-4E41-AAD0-F63177A05EE4}" dt="2021-12-30T02:28:44.056" v="209" actId="26606"/>
          <ac:spMkLst>
            <pc:docMk/>
            <pc:sldMk cId="321021096" sldId="275"/>
            <ac:spMk id="19" creationId="{3512E083-F550-46AF-8490-767ECFD00CB7}"/>
          </ac:spMkLst>
        </pc:spChg>
        <pc:spChg chg="add">
          <ac:chgData name="Tín Trần" userId="4eb59f15b94cc26e" providerId="LiveId" clId="{FE86674D-DBBF-4E41-AAD0-F63177A05EE4}" dt="2021-12-30T02:28:44.058" v="210" actId="26606"/>
          <ac:spMkLst>
            <pc:docMk/>
            <pc:sldMk cId="321021096" sldId="275"/>
            <ac:spMk id="21" creationId="{B670DBD5-770C-4383-9F54-5B86E86BD5BB}"/>
          </ac:spMkLst>
        </pc:spChg>
        <pc:picChg chg="add mod">
          <ac:chgData name="Tín Trần" userId="4eb59f15b94cc26e" providerId="LiveId" clId="{FE86674D-DBBF-4E41-AAD0-F63177A05EE4}" dt="2021-12-30T02:28:44.058" v="210" actId="26606"/>
          <ac:picMkLst>
            <pc:docMk/>
            <pc:sldMk cId="321021096" sldId="275"/>
            <ac:picMk id="2" creationId="{33511BA3-324A-4E06-B89C-C5836EA3439D}"/>
          </ac:picMkLst>
        </pc:picChg>
      </pc:sldChg>
      <pc:sldChg chg="modSp add ord modTransition">
        <pc:chgData name="Tín Trần" userId="4eb59f15b94cc26e" providerId="LiveId" clId="{FE86674D-DBBF-4E41-AAD0-F63177A05EE4}" dt="2021-12-31T03:19:36.041" v="2597"/>
        <pc:sldMkLst>
          <pc:docMk/>
          <pc:sldMk cId="2689273545" sldId="276"/>
        </pc:sldMkLst>
        <pc:spChg chg="mod">
          <ac:chgData name="Tín Trần" userId="4eb59f15b94cc26e" providerId="LiveId" clId="{FE86674D-DBBF-4E41-AAD0-F63177A05EE4}" dt="2021-12-30T02:27:47.005" v="206" actId="20577"/>
          <ac:spMkLst>
            <pc:docMk/>
            <pc:sldMk cId="2689273545" sldId="276"/>
            <ac:spMk id="2" creationId="{FAAB880F-E412-4A4C-9447-5DF69445DBAF}"/>
          </ac:spMkLst>
        </pc:spChg>
      </pc:sldChg>
      <pc:sldChg chg="addSp delSp modSp new mod modTransition setBg">
        <pc:chgData name="Tín Trần" userId="4eb59f15b94cc26e" providerId="LiveId" clId="{FE86674D-DBBF-4E41-AAD0-F63177A05EE4}" dt="2021-12-31T03:19:36.041" v="2597"/>
        <pc:sldMkLst>
          <pc:docMk/>
          <pc:sldMk cId="2449721968" sldId="277"/>
        </pc:sldMkLst>
        <pc:spChg chg="del">
          <ac:chgData name="Tín Trần" userId="4eb59f15b94cc26e" providerId="LiveId" clId="{FE86674D-DBBF-4E41-AAD0-F63177A05EE4}" dt="2021-12-30T02:29:05.173" v="214" actId="478"/>
          <ac:spMkLst>
            <pc:docMk/>
            <pc:sldMk cId="2449721968" sldId="277"/>
            <ac:spMk id="2" creationId="{9D97286F-2D64-43BE-BD6E-7B5301B76A38}"/>
          </ac:spMkLst>
        </pc:spChg>
        <pc:spChg chg="del">
          <ac:chgData name="Tín Trần" userId="4eb59f15b94cc26e" providerId="LiveId" clId="{FE86674D-DBBF-4E41-AAD0-F63177A05EE4}" dt="2021-12-30T02:29:06.572" v="215" actId="478"/>
          <ac:spMkLst>
            <pc:docMk/>
            <pc:sldMk cId="2449721968" sldId="277"/>
            <ac:spMk id="3" creationId="{0541E1F3-DF09-4B35-B1BE-085C132446C5}"/>
          </ac:spMkLst>
        </pc:spChg>
        <pc:spChg chg="add">
          <ac:chgData name="Tín Trần" userId="4eb59f15b94cc26e" providerId="LiveId" clId="{FE86674D-DBBF-4E41-AAD0-F63177A05EE4}" dt="2021-12-30T02:29:46.995" v="230" actId="26606"/>
          <ac:spMkLst>
            <pc:docMk/>
            <pc:sldMk cId="2449721968" sldId="277"/>
            <ac:spMk id="6" creationId="{F3060C83-F051-4F0E-ABAD-AA0DFC48B218}"/>
          </ac:spMkLst>
        </pc:spChg>
        <pc:spChg chg="add">
          <ac:chgData name="Tín Trần" userId="4eb59f15b94cc26e" providerId="LiveId" clId="{FE86674D-DBBF-4E41-AAD0-F63177A05EE4}" dt="2021-12-30T02:29:46.995" v="230" actId="26606"/>
          <ac:spMkLst>
            <pc:docMk/>
            <pc:sldMk cId="2449721968" sldId="277"/>
            <ac:spMk id="7" creationId="{83C98ABE-055B-441F-B07E-44F97F083C39}"/>
          </ac:spMkLst>
        </pc:spChg>
        <pc:spChg chg="add">
          <ac:chgData name="Tín Trần" userId="4eb59f15b94cc26e" providerId="LiveId" clId="{FE86674D-DBBF-4E41-AAD0-F63177A05EE4}" dt="2021-12-30T02:29:46.995" v="230" actId="26606"/>
          <ac:spMkLst>
            <pc:docMk/>
            <pc:sldMk cId="2449721968" sldId="277"/>
            <ac:spMk id="8" creationId="{29FDB030-9B49-4CED-8CCD-4D99382388AC}"/>
          </ac:spMkLst>
        </pc:spChg>
        <pc:spChg chg="add del">
          <ac:chgData name="Tín Trần" userId="4eb59f15b94cc26e" providerId="LiveId" clId="{FE86674D-DBBF-4E41-AAD0-F63177A05EE4}" dt="2021-12-30T02:29:23.231" v="223" actId="26606"/>
          <ac:spMkLst>
            <pc:docMk/>
            <pc:sldMk cId="2449721968" sldId="277"/>
            <ac:spMk id="9" creationId="{B670DBD5-770C-4383-9F54-5B86E86BD5BB}"/>
          </ac:spMkLst>
        </pc:spChg>
        <pc:spChg chg="add">
          <ac:chgData name="Tín Trần" userId="4eb59f15b94cc26e" providerId="LiveId" clId="{FE86674D-DBBF-4E41-AAD0-F63177A05EE4}" dt="2021-12-30T02:29:46.995" v="230" actId="26606"/>
          <ac:spMkLst>
            <pc:docMk/>
            <pc:sldMk cId="2449721968" sldId="277"/>
            <ac:spMk id="10" creationId="{3783CA14-24A1-485C-8B30-D6A5D87987AD}"/>
          </ac:spMkLst>
        </pc:spChg>
        <pc:spChg chg="add del">
          <ac:chgData name="Tín Trần" userId="4eb59f15b94cc26e" providerId="LiveId" clId="{FE86674D-DBBF-4E41-AAD0-F63177A05EE4}" dt="2021-12-30T02:29:32.182" v="225" actId="26606"/>
          <ac:spMkLst>
            <pc:docMk/>
            <pc:sldMk cId="2449721968" sldId="277"/>
            <ac:spMk id="11" creationId="{83C98ABE-055B-441F-B07E-44F97F083C39}"/>
          </ac:spMkLst>
        </pc:spChg>
        <pc:spChg chg="add del">
          <ac:chgData name="Tín Trần" userId="4eb59f15b94cc26e" providerId="LiveId" clId="{FE86674D-DBBF-4E41-AAD0-F63177A05EE4}" dt="2021-12-30T02:29:32.182" v="225" actId="26606"/>
          <ac:spMkLst>
            <pc:docMk/>
            <pc:sldMk cId="2449721968" sldId="277"/>
            <ac:spMk id="12" creationId="{F3060C83-F051-4F0E-ABAD-AA0DFC48B218}"/>
          </ac:spMkLst>
        </pc:spChg>
        <pc:spChg chg="add del">
          <ac:chgData name="Tín Trần" userId="4eb59f15b94cc26e" providerId="LiveId" clId="{FE86674D-DBBF-4E41-AAD0-F63177A05EE4}" dt="2021-12-30T02:29:32.182" v="225" actId="26606"/>
          <ac:spMkLst>
            <pc:docMk/>
            <pc:sldMk cId="2449721968" sldId="277"/>
            <ac:spMk id="13" creationId="{29FDB030-9B49-4CED-8CCD-4D99382388AC}"/>
          </ac:spMkLst>
        </pc:spChg>
        <pc:spChg chg="add">
          <ac:chgData name="Tín Trần" userId="4eb59f15b94cc26e" providerId="LiveId" clId="{FE86674D-DBBF-4E41-AAD0-F63177A05EE4}" dt="2021-12-30T02:29:46.995" v="230" actId="26606"/>
          <ac:spMkLst>
            <pc:docMk/>
            <pc:sldMk cId="2449721968" sldId="277"/>
            <ac:spMk id="14" creationId="{9A97C86A-04D6-40F7-AE84-31AB43E6A846}"/>
          </ac:spMkLst>
        </pc:spChg>
        <pc:spChg chg="add del">
          <ac:chgData name="Tín Trần" userId="4eb59f15b94cc26e" providerId="LiveId" clId="{FE86674D-DBBF-4E41-AAD0-F63177A05EE4}" dt="2021-12-30T02:29:32.182" v="225" actId="26606"/>
          <ac:spMkLst>
            <pc:docMk/>
            <pc:sldMk cId="2449721968" sldId="277"/>
            <ac:spMk id="15" creationId="{3783CA14-24A1-485C-8B30-D6A5D87987AD}"/>
          </ac:spMkLst>
        </pc:spChg>
        <pc:spChg chg="add">
          <ac:chgData name="Tín Trần" userId="4eb59f15b94cc26e" providerId="LiveId" clId="{FE86674D-DBBF-4E41-AAD0-F63177A05EE4}" dt="2021-12-30T02:29:46.995" v="230" actId="26606"/>
          <ac:spMkLst>
            <pc:docMk/>
            <pc:sldMk cId="2449721968" sldId="277"/>
            <ac:spMk id="16" creationId="{FF9F2414-84E8-453E-B1F3-389FDE8192D9}"/>
          </ac:spMkLst>
        </pc:spChg>
        <pc:spChg chg="add del">
          <ac:chgData name="Tín Trần" userId="4eb59f15b94cc26e" providerId="LiveId" clId="{FE86674D-DBBF-4E41-AAD0-F63177A05EE4}" dt="2021-12-30T02:29:32.182" v="225" actId="26606"/>
          <ac:spMkLst>
            <pc:docMk/>
            <pc:sldMk cId="2449721968" sldId="277"/>
            <ac:spMk id="17" creationId="{9A97C86A-04D6-40F7-AE84-31AB43E6A846}"/>
          </ac:spMkLst>
        </pc:spChg>
        <pc:spChg chg="add">
          <ac:chgData name="Tín Trần" userId="4eb59f15b94cc26e" providerId="LiveId" clId="{FE86674D-DBBF-4E41-AAD0-F63177A05EE4}" dt="2021-12-30T02:29:46.995" v="230" actId="26606"/>
          <ac:spMkLst>
            <pc:docMk/>
            <pc:sldMk cId="2449721968" sldId="277"/>
            <ac:spMk id="18" creationId="{3ECA69A1-7536-43AC-85EF-C7106179F5ED}"/>
          </ac:spMkLst>
        </pc:spChg>
        <pc:spChg chg="add del">
          <ac:chgData name="Tín Trần" userId="4eb59f15b94cc26e" providerId="LiveId" clId="{FE86674D-DBBF-4E41-AAD0-F63177A05EE4}" dt="2021-12-30T02:29:32.182" v="225" actId="26606"/>
          <ac:spMkLst>
            <pc:docMk/>
            <pc:sldMk cId="2449721968" sldId="277"/>
            <ac:spMk id="19" creationId="{FF9F2414-84E8-453E-B1F3-389FDE8192D9}"/>
          </ac:spMkLst>
        </pc:spChg>
        <pc:spChg chg="add del">
          <ac:chgData name="Tín Trần" userId="4eb59f15b94cc26e" providerId="LiveId" clId="{FE86674D-DBBF-4E41-AAD0-F63177A05EE4}" dt="2021-12-30T02:29:32.182" v="225" actId="26606"/>
          <ac:spMkLst>
            <pc:docMk/>
            <pc:sldMk cId="2449721968" sldId="277"/>
            <ac:spMk id="21" creationId="{3ECA69A1-7536-43AC-85EF-C7106179F5ED}"/>
          </ac:spMkLst>
        </pc:spChg>
        <pc:spChg chg="add del">
          <ac:chgData name="Tín Trần" userId="4eb59f15b94cc26e" providerId="LiveId" clId="{FE86674D-DBBF-4E41-AAD0-F63177A05EE4}" dt="2021-12-30T02:29:44.526" v="229" actId="26606"/>
          <ac:spMkLst>
            <pc:docMk/>
            <pc:sldMk cId="2449721968" sldId="277"/>
            <ac:spMk id="23" creationId="{63644BFD-D22E-4019-B666-387DA51AEAFD}"/>
          </ac:spMkLst>
        </pc:spChg>
        <pc:spChg chg="add del">
          <ac:chgData name="Tín Trần" userId="4eb59f15b94cc26e" providerId="LiveId" clId="{FE86674D-DBBF-4E41-AAD0-F63177A05EE4}" dt="2021-12-30T02:29:44.526" v="229" actId="26606"/>
          <ac:spMkLst>
            <pc:docMk/>
            <pc:sldMk cId="2449721968" sldId="277"/>
            <ac:spMk id="27" creationId="{3776B14B-F2F4-4825-8DA8-8C7A0F2B3960}"/>
          </ac:spMkLst>
        </pc:spChg>
        <pc:spChg chg="add del">
          <ac:chgData name="Tín Trần" userId="4eb59f15b94cc26e" providerId="LiveId" clId="{FE86674D-DBBF-4E41-AAD0-F63177A05EE4}" dt="2021-12-30T02:29:43.622" v="228" actId="26606"/>
          <ac:spMkLst>
            <pc:docMk/>
            <pc:sldMk cId="2449721968" sldId="277"/>
            <ac:spMk id="32" creationId="{63644BFD-D22E-4019-B666-387DA51AEAFD}"/>
          </ac:spMkLst>
        </pc:spChg>
        <pc:spChg chg="add del">
          <ac:chgData name="Tín Trần" userId="4eb59f15b94cc26e" providerId="LiveId" clId="{FE86674D-DBBF-4E41-AAD0-F63177A05EE4}" dt="2021-12-30T02:29:43.622" v="228" actId="26606"/>
          <ac:spMkLst>
            <pc:docMk/>
            <pc:sldMk cId="2449721968" sldId="277"/>
            <ac:spMk id="38" creationId="{3776B14B-F2F4-4825-8DA8-8C7A0F2B3960}"/>
          </ac:spMkLst>
        </pc:spChg>
        <pc:grpChg chg="add del">
          <ac:chgData name="Tín Trần" userId="4eb59f15b94cc26e" providerId="LiveId" clId="{FE86674D-DBBF-4E41-AAD0-F63177A05EE4}" dt="2021-12-30T02:29:44.526" v="229" actId="26606"/>
          <ac:grpSpMkLst>
            <pc:docMk/>
            <pc:sldMk cId="2449721968" sldId="277"/>
            <ac:grpSpMk id="24" creationId="{5FE9FE4C-C9E0-4C54-8010-EA9D29CD4D59}"/>
          </ac:grpSpMkLst>
        </pc:grpChg>
        <pc:grpChg chg="add del">
          <ac:chgData name="Tín Trần" userId="4eb59f15b94cc26e" providerId="LiveId" clId="{FE86674D-DBBF-4E41-AAD0-F63177A05EE4}" dt="2021-12-30T02:29:43.622" v="228" actId="26606"/>
          <ac:grpSpMkLst>
            <pc:docMk/>
            <pc:sldMk cId="2449721968" sldId="277"/>
            <ac:grpSpMk id="34" creationId="{5FE9FE4C-C9E0-4C54-8010-EA9D29CD4D59}"/>
          </ac:grpSpMkLst>
        </pc:grpChg>
        <pc:picChg chg="add mod">
          <ac:chgData name="Tín Trần" userId="4eb59f15b94cc26e" providerId="LiveId" clId="{FE86674D-DBBF-4E41-AAD0-F63177A05EE4}" dt="2021-12-30T02:29:46.995" v="230" actId="26606"/>
          <ac:picMkLst>
            <pc:docMk/>
            <pc:sldMk cId="2449721968" sldId="277"/>
            <ac:picMk id="4" creationId="{7F16596B-8869-4128-8AD3-7A55AC448E7B}"/>
          </ac:picMkLst>
        </pc:picChg>
      </pc:sldChg>
      <pc:sldChg chg="addSp modSp add mod modTransition setBg">
        <pc:chgData name="Tín Trần" userId="4eb59f15b94cc26e" providerId="LiveId" clId="{FE86674D-DBBF-4E41-AAD0-F63177A05EE4}" dt="2021-12-31T03:19:36.041" v="2597"/>
        <pc:sldMkLst>
          <pc:docMk/>
          <pc:sldMk cId="760028846" sldId="278"/>
        </pc:sldMkLst>
        <pc:spChg chg="add">
          <ac:chgData name="Tín Trần" userId="4eb59f15b94cc26e" providerId="LiveId" clId="{FE86674D-DBBF-4E41-AAD0-F63177A05EE4}" dt="2021-12-30T02:31:12.643" v="232" actId="26606"/>
          <ac:spMkLst>
            <pc:docMk/>
            <pc:sldMk cId="760028846" sldId="278"/>
            <ac:spMk id="7" creationId="{F3060C83-F051-4F0E-ABAD-AA0DFC48B218}"/>
          </ac:spMkLst>
        </pc:spChg>
        <pc:spChg chg="add">
          <ac:chgData name="Tín Trần" userId="4eb59f15b94cc26e" providerId="LiveId" clId="{FE86674D-DBBF-4E41-AAD0-F63177A05EE4}" dt="2021-12-30T02:31:12.643" v="232" actId="26606"/>
          <ac:spMkLst>
            <pc:docMk/>
            <pc:sldMk cId="760028846" sldId="278"/>
            <ac:spMk id="9" creationId="{83C98ABE-055B-441F-B07E-44F97F083C39}"/>
          </ac:spMkLst>
        </pc:spChg>
        <pc:spChg chg="add">
          <ac:chgData name="Tín Trần" userId="4eb59f15b94cc26e" providerId="LiveId" clId="{FE86674D-DBBF-4E41-AAD0-F63177A05EE4}" dt="2021-12-30T02:31:12.643" v="232" actId="26606"/>
          <ac:spMkLst>
            <pc:docMk/>
            <pc:sldMk cId="760028846" sldId="278"/>
            <ac:spMk id="11" creationId="{29FDB030-9B49-4CED-8CCD-4D99382388AC}"/>
          </ac:spMkLst>
        </pc:spChg>
        <pc:spChg chg="add">
          <ac:chgData name="Tín Trần" userId="4eb59f15b94cc26e" providerId="LiveId" clId="{FE86674D-DBBF-4E41-AAD0-F63177A05EE4}" dt="2021-12-30T02:31:12.643" v="232" actId="26606"/>
          <ac:spMkLst>
            <pc:docMk/>
            <pc:sldMk cId="760028846" sldId="278"/>
            <ac:spMk id="13" creationId="{3783CA14-24A1-485C-8B30-D6A5D87987AD}"/>
          </ac:spMkLst>
        </pc:spChg>
        <pc:spChg chg="add">
          <ac:chgData name="Tín Trần" userId="4eb59f15b94cc26e" providerId="LiveId" clId="{FE86674D-DBBF-4E41-AAD0-F63177A05EE4}" dt="2021-12-30T02:31:12.643" v="232" actId="26606"/>
          <ac:spMkLst>
            <pc:docMk/>
            <pc:sldMk cId="760028846" sldId="278"/>
            <ac:spMk id="15" creationId="{9A97C86A-04D6-40F7-AE84-31AB43E6A846}"/>
          </ac:spMkLst>
        </pc:spChg>
        <pc:spChg chg="add">
          <ac:chgData name="Tín Trần" userId="4eb59f15b94cc26e" providerId="LiveId" clId="{FE86674D-DBBF-4E41-AAD0-F63177A05EE4}" dt="2021-12-30T02:31:12.643" v="232" actId="26606"/>
          <ac:spMkLst>
            <pc:docMk/>
            <pc:sldMk cId="760028846" sldId="278"/>
            <ac:spMk id="17" creationId="{FF9F2414-84E8-453E-B1F3-389FDE8192D9}"/>
          </ac:spMkLst>
        </pc:spChg>
        <pc:spChg chg="add">
          <ac:chgData name="Tín Trần" userId="4eb59f15b94cc26e" providerId="LiveId" clId="{FE86674D-DBBF-4E41-AAD0-F63177A05EE4}" dt="2021-12-30T02:31:12.643" v="232" actId="26606"/>
          <ac:spMkLst>
            <pc:docMk/>
            <pc:sldMk cId="760028846" sldId="278"/>
            <ac:spMk id="19" creationId="{3ECA69A1-7536-43AC-85EF-C7106179F5ED}"/>
          </ac:spMkLst>
        </pc:spChg>
        <pc:picChg chg="add mod">
          <ac:chgData name="Tín Trần" userId="4eb59f15b94cc26e" providerId="LiveId" clId="{FE86674D-DBBF-4E41-AAD0-F63177A05EE4}" dt="2021-12-30T02:31:12.643" v="232" actId="26606"/>
          <ac:picMkLst>
            <pc:docMk/>
            <pc:sldMk cId="760028846" sldId="278"/>
            <ac:picMk id="2" creationId="{A211002B-E840-472F-A164-9F9D566AA226}"/>
          </ac:picMkLst>
        </pc:picChg>
      </pc:sldChg>
      <pc:sldChg chg="new del">
        <pc:chgData name="Tín Trần" userId="4eb59f15b94cc26e" providerId="LiveId" clId="{FE86674D-DBBF-4E41-AAD0-F63177A05EE4}" dt="2021-12-30T02:29:08.760" v="216" actId="2696"/>
        <pc:sldMkLst>
          <pc:docMk/>
          <pc:sldMk cId="4121493657" sldId="278"/>
        </pc:sldMkLst>
      </pc:sldChg>
      <pc:sldChg chg="new del">
        <pc:chgData name="Tín Trần" userId="4eb59f15b94cc26e" providerId="LiveId" clId="{FE86674D-DBBF-4E41-AAD0-F63177A05EE4}" dt="2021-12-30T02:29:10.611" v="217" actId="2696"/>
        <pc:sldMkLst>
          <pc:docMk/>
          <pc:sldMk cId="1322462495" sldId="279"/>
        </pc:sldMkLst>
      </pc:sldChg>
      <pc:sldChg chg="addSp modSp add mod modTransition setBg">
        <pc:chgData name="Tín Trần" userId="4eb59f15b94cc26e" providerId="LiveId" clId="{FE86674D-DBBF-4E41-AAD0-F63177A05EE4}" dt="2021-12-31T03:19:36.041" v="2597"/>
        <pc:sldMkLst>
          <pc:docMk/>
          <pc:sldMk cId="2125875559" sldId="279"/>
        </pc:sldMkLst>
        <pc:spChg chg="add">
          <ac:chgData name="Tín Trần" userId="4eb59f15b94cc26e" providerId="LiveId" clId="{FE86674D-DBBF-4E41-AAD0-F63177A05EE4}" dt="2021-12-30T02:31:30.535" v="234" actId="26606"/>
          <ac:spMkLst>
            <pc:docMk/>
            <pc:sldMk cId="2125875559" sldId="279"/>
            <ac:spMk id="7" creationId="{86FF76B9-219D-4469-AF87-0236D29032F1}"/>
          </ac:spMkLst>
        </pc:spChg>
        <pc:spChg chg="add">
          <ac:chgData name="Tín Trần" userId="4eb59f15b94cc26e" providerId="LiveId" clId="{FE86674D-DBBF-4E41-AAD0-F63177A05EE4}" dt="2021-12-30T02:31:30.535" v="234" actId="26606"/>
          <ac:spMkLst>
            <pc:docMk/>
            <pc:sldMk cId="2125875559" sldId="279"/>
            <ac:spMk id="13" creationId="{2E80C965-DB6D-4F81-9E9E-B027384D0BD6}"/>
          </ac:spMkLst>
        </pc:spChg>
        <pc:spChg chg="add">
          <ac:chgData name="Tín Trần" userId="4eb59f15b94cc26e" providerId="LiveId" clId="{FE86674D-DBBF-4E41-AAD0-F63177A05EE4}" dt="2021-12-30T02:31:30.535" v="234" actId="26606"/>
          <ac:spMkLst>
            <pc:docMk/>
            <pc:sldMk cId="2125875559" sldId="279"/>
            <ac:spMk id="15" creationId="{633C5E46-DAC5-4661-9C87-22B08E2A512F}"/>
          </ac:spMkLst>
        </pc:spChg>
        <pc:grpChg chg="add">
          <ac:chgData name="Tín Trần" userId="4eb59f15b94cc26e" providerId="LiveId" clId="{FE86674D-DBBF-4E41-AAD0-F63177A05EE4}" dt="2021-12-30T02:31:30.535" v="234" actId="26606"/>
          <ac:grpSpMkLst>
            <pc:docMk/>
            <pc:sldMk cId="2125875559" sldId="279"/>
            <ac:grpSpMk id="9" creationId="{DB88BD78-87E1-424D-B479-C37D8E41B12E}"/>
          </ac:grpSpMkLst>
        </pc:grpChg>
        <pc:picChg chg="add mod">
          <ac:chgData name="Tín Trần" userId="4eb59f15b94cc26e" providerId="LiveId" clId="{FE86674D-DBBF-4E41-AAD0-F63177A05EE4}" dt="2021-12-30T02:31:30.535" v="234" actId="26606"/>
          <ac:picMkLst>
            <pc:docMk/>
            <pc:sldMk cId="2125875559" sldId="279"/>
            <ac:picMk id="2" creationId="{ECB31515-EC9E-42E6-8AE1-DA118D7FD262}"/>
          </ac:picMkLst>
        </pc:picChg>
      </pc:sldChg>
      <pc:sldChg chg="addSp modSp add mod modTransition setBg">
        <pc:chgData name="Tín Trần" userId="4eb59f15b94cc26e" providerId="LiveId" clId="{FE86674D-DBBF-4E41-AAD0-F63177A05EE4}" dt="2021-12-31T03:19:36.041" v="2597"/>
        <pc:sldMkLst>
          <pc:docMk/>
          <pc:sldMk cId="1090904299" sldId="280"/>
        </pc:sldMkLst>
        <pc:spChg chg="add">
          <ac:chgData name="Tín Trần" userId="4eb59f15b94cc26e" providerId="LiveId" clId="{FE86674D-DBBF-4E41-AAD0-F63177A05EE4}" dt="2021-12-30T02:31:44.823" v="236" actId="26606"/>
          <ac:spMkLst>
            <pc:docMk/>
            <pc:sldMk cId="1090904299" sldId="280"/>
            <ac:spMk id="7" creationId="{86FF76B9-219D-4469-AF87-0236D29032F1}"/>
          </ac:spMkLst>
        </pc:spChg>
        <pc:spChg chg="add">
          <ac:chgData name="Tín Trần" userId="4eb59f15b94cc26e" providerId="LiveId" clId="{FE86674D-DBBF-4E41-AAD0-F63177A05EE4}" dt="2021-12-30T02:31:44.823" v="236" actId="26606"/>
          <ac:spMkLst>
            <pc:docMk/>
            <pc:sldMk cId="1090904299" sldId="280"/>
            <ac:spMk id="13" creationId="{2E80C965-DB6D-4F81-9E9E-B027384D0BD6}"/>
          </ac:spMkLst>
        </pc:spChg>
        <pc:spChg chg="add">
          <ac:chgData name="Tín Trần" userId="4eb59f15b94cc26e" providerId="LiveId" clId="{FE86674D-DBBF-4E41-AAD0-F63177A05EE4}" dt="2021-12-30T02:31:44.823" v="236" actId="26606"/>
          <ac:spMkLst>
            <pc:docMk/>
            <pc:sldMk cId="1090904299" sldId="280"/>
            <ac:spMk id="15" creationId="{633C5E46-DAC5-4661-9C87-22B08E2A512F}"/>
          </ac:spMkLst>
        </pc:spChg>
        <pc:grpChg chg="add">
          <ac:chgData name="Tín Trần" userId="4eb59f15b94cc26e" providerId="LiveId" clId="{FE86674D-DBBF-4E41-AAD0-F63177A05EE4}" dt="2021-12-30T02:31:44.823" v="236" actId="26606"/>
          <ac:grpSpMkLst>
            <pc:docMk/>
            <pc:sldMk cId="1090904299" sldId="280"/>
            <ac:grpSpMk id="9" creationId="{DB88BD78-87E1-424D-B479-C37D8E41B12E}"/>
          </ac:grpSpMkLst>
        </pc:grpChg>
        <pc:picChg chg="add mod">
          <ac:chgData name="Tín Trần" userId="4eb59f15b94cc26e" providerId="LiveId" clId="{FE86674D-DBBF-4E41-AAD0-F63177A05EE4}" dt="2021-12-30T02:31:44.823" v="236" actId="26606"/>
          <ac:picMkLst>
            <pc:docMk/>
            <pc:sldMk cId="1090904299" sldId="280"/>
            <ac:picMk id="2" creationId="{8C127DD2-0AE7-433F-9E5E-7C6C329098DC}"/>
          </ac:picMkLst>
        </pc:picChg>
      </pc:sldChg>
      <pc:sldChg chg="addSp delSp modSp add mod modTransition">
        <pc:chgData name="Tín Trần" userId="4eb59f15b94cc26e" providerId="LiveId" clId="{FE86674D-DBBF-4E41-AAD0-F63177A05EE4}" dt="2021-12-31T03:19:36.041" v="2597"/>
        <pc:sldMkLst>
          <pc:docMk/>
          <pc:sldMk cId="1954876993" sldId="281"/>
        </pc:sldMkLst>
        <pc:spChg chg="del">
          <ac:chgData name="Tín Trần" userId="4eb59f15b94cc26e" providerId="LiveId" clId="{FE86674D-DBBF-4E41-AAD0-F63177A05EE4}" dt="2021-12-30T02:38:41.365" v="243" actId="26606"/>
          <ac:spMkLst>
            <pc:docMk/>
            <pc:sldMk cId="1954876993" sldId="281"/>
            <ac:spMk id="7" creationId="{86FF76B9-219D-4469-AF87-0236D29032F1}"/>
          </ac:spMkLst>
        </pc:spChg>
        <pc:spChg chg="del">
          <ac:chgData name="Tín Trần" userId="4eb59f15b94cc26e" providerId="LiveId" clId="{FE86674D-DBBF-4E41-AAD0-F63177A05EE4}" dt="2021-12-30T02:38:41.365" v="243" actId="26606"/>
          <ac:spMkLst>
            <pc:docMk/>
            <pc:sldMk cId="1954876993" sldId="281"/>
            <ac:spMk id="13" creationId="{2E80C965-DB6D-4F81-9E9E-B027384D0BD6}"/>
          </ac:spMkLst>
        </pc:spChg>
        <pc:spChg chg="del">
          <ac:chgData name="Tín Trần" userId="4eb59f15b94cc26e" providerId="LiveId" clId="{FE86674D-DBBF-4E41-AAD0-F63177A05EE4}" dt="2021-12-30T02:38:41.365" v="243" actId="26606"/>
          <ac:spMkLst>
            <pc:docMk/>
            <pc:sldMk cId="1954876993" sldId="281"/>
            <ac:spMk id="15" creationId="{633C5E46-DAC5-4661-9C87-22B08E2A512F}"/>
          </ac:spMkLst>
        </pc:spChg>
        <pc:grpChg chg="del">
          <ac:chgData name="Tín Trần" userId="4eb59f15b94cc26e" providerId="LiveId" clId="{FE86674D-DBBF-4E41-AAD0-F63177A05EE4}" dt="2021-12-30T02:38:41.365" v="243" actId="26606"/>
          <ac:grpSpMkLst>
            <pc:docMk/>
            <pc:sldMk cId="1954876993" sldId="281"/>
            <ac:grpSpMk id="9" creationId="{DB88BD78-87E1-424D-B479-C37D8E41B12E}"/>
          </ac:grpSpMkLst>
        </pc:grpChg>
        <pc:picChg chg="del">
          <ac:chgData name="Tín Trần" userId="4eb59f15b94cc26e" providerId="LiveId" clId="{FE86674D-DBBF-4E41-AAD0-F63177A05EE4}" dt="2021-12-30T02:31:49.845" v="238" actId="478"/>
          <ac:picMkLst>
            <pc:docMk/>
            <pc:sldMk cId="1954876993" sldId="281"/>
            <ac:picMk id="2" creationId="{8C127DD2-0AE7-433F-9E5E-7C6C329098DC}"/>
          </ac:picMkLst>
        </pc:picChg>
        <pc:picChg chg="add mod">
          <ac:chgData name="Tín Trần" userId="4eb59f15b94cc26e" providerId="LiveId" clId="{FE86674D-DBBF-4E41-AAD0-F63177A05EE4}" dt="2021-12-30T02:38:41.365" v="243" actId="26606"/>
          <ac:picMkLst>
            <pc:docMk/>
            <pc:sldMk cId="1954876993" sldId="281"/>
            <ac:picMk id="12" creationId="{DF07B659-D71F-486B-BA3D-584C86DD7265}"/>
          </ac:picMkLst>
        </pc:picChg>
      </pc:sldChg>
      <pc:sldChg chg="addSp delSp modSp add mod modTransition">
        <pc:chgData name="Tín Trần" userId="4eb59f15b94cc26e" providerId="LiveId" clId="{FE86674D-DBBF-4E41-AAD0-F63177A05EE4}" dt="2021-12-31T03:19:36.041" v="2597"/>
        <pc:sldMkLst>
          <pc:docMk/>
          <pc:sldMk cId="1802745412" sldId="282"/>
        </pc:sldMkLst>
        <pc:spChg chg="add del">
          <ac:chgData name="Tín Trần" userId="4eb59f15b94cc26e" providerId="LiveId" clId="{FE86674D-DBBF-4E41-AAD0-F63177A05EE4}" dt="2021-12-30T02:38:57.869" v="247" actId="26606"/>
          <ac:spMkLst>
            <pc:docMk/>
            <pc:sldMk cId="1802745412" sldId="282"/>
            <ac:spMk id="7" creationId="{86FF76B9-219D-4469-AF87-0236D29032F1}"/>
          </ac:spMkLst>
        </pc:spChg>
        <pc:spChg chg="add del">
          <ac:chgData name="Tín Trần" userId="4eb59f15b94cc26e" providerId="LiveId" clId="{FE86674D-DBBF-4E41-AAD0-F63177A05EE4}" dt="2021-12-30T02:38:57.869" v="247" actId="26606"/>
          <ac:spMkLst>
            <pc:docMk/>
            <pc:sldMk cId="1802745412" sldId="282"/>
            <ac:spMk id="13" creationId="{2E80C965-DB6D-4F81-9E9E-B027384D0BD6}"/>
          </ac:spMkLst>
        </pc:spChg>
        <pc:spChg chg="add del">
          <ac:chgData name="Tín Trần" userId="4eb59f15b94cc26e" providerId="LiveId" clId="{FE86674D-DBBF-4E41-AAD0-F63177A05EE4}" dt="2021-12-30T02:38:57.869" v="247" actId="26606"/>
          <ac:spMkLst>
            <pc:docMk/>
            <pc:sldMk cId="1802745412" sldId="282"/>
            <ac:spMk id="15" creationId="{633C5E46-DAC5-4661-9C87-22B08E2A512F}"/>
          </ac:spMkLst>
        </pc:spChg>
        <pc:spChg chg="add">
          <ac:chgData name="Tín Trần" userId="4eb59f15b94cc26e" providerId="LiveId" clId="{FE86674D-DBBF-4E41-AAD0-F63177A05EE4}" dt="2021-12-30T02:38:57.869" v="247" actId="26606"/>
          <ac:spMkLst>
            <pc:docMk/>
            <pc:sldMk cId="1802745412" sldId="282"/>
            <ac:spMk id="20" creationId="{F3060C83-F051-4F0E-ABAD-AA0DFC48B218}"/>
          </ac:spMkLst>
        </pc:spChg>
        <pc:spChg chg="add">
          <ac:chgData name="Tín Trần" userId="4eb59f15b94cc26e" providerId="LiveId" clId="{FE86674D-DBBF-4E41-AAD0-F63177A05EE4}" dt="2021-12-30T02:38:57.869" v="247" actId="26606"/>
          <ac:spMkLst>
            <pc:docMk/>
            <pc:sldMk cId="1802745412" sldId="282"/>
            <ac:spMk id="22" creationId="{83C98ABE-055B-441F-B07E-44F97F083C39}"/>
          </ac:spMkLst>
        </pc:spChg>
        <pc:spChg chg="add">
          <ac:chgData name="Tín Trần" userId="4eb59f15b94cc26e" providerId="LiveId" clId="{FE86674D-DBBF-4E41-AAD0-F63177A05EE4}" dt="2021-12-30T02:38:57.869" v="247" actId="26606"/>
          <ac:spMkLst>
            <pc:docMk/>
            <pc:sldMk cId="1802745412" sldId="282"/>
            <ac:spMk id="24" creationId="{29FDB030-9B49-4CED-8CCD-4D99382388AC}"/>
          </ac:spMkLst>
        </pc:spChg>
        <pc:spChg chg="add">
          <ac:chgData name="Tín Trần" userId="4eb59f15b94cc26e" providerId="LiveId" clId="{FE86674D-DBBF-4E41-AAD0-F63177A05EE4}" dt="2021-12-30T02:38:57.869" v="247" actId="26606"/>
          <ac:spMkLst>
            <pc:docMk/>
            <pc:sldMk cId="1802745412" sldId="282"/>
            <ac:spMk id="26" creationId="{3783CA14-24A1-485C-8B30-D6A5D87987AD}"/>
          </ac:spMkLst>
        </pc:spChg>
        <pc:spChg chg="add">
          <ac:chgData name="Tín Trần" userId="4eb59f15b94cc26e" providerId="LiveId" clId="{FE86674D-DBBF-4E41-AAD0-F63177A05EE4}" dt="2021-12-30T02:38:57.869" v="247" actId="26606"/>
          <ac:spMkLst>
            <pc:docMk/>
            <pc:sldMk cId="1802745412" sldId="282"/>
            <ac:spMk id="28" creationId="{9A97C86A-04D6-40F7-AE84-31AB43E6A846}"/>
          </ac:spMkLst>
        </pc:spChg>
        <pc:spChg chg="add">
          <ac:chgData name="Tín Trần" userId="4eb59f15b94cc26e" providerId="LiveId" clId="{FE86674D-DBBF-4E41-AAD0-F63177A05EE4}" dt="2021-12-30T02:38:57.869" v="247" actId="26606"/>
          <ac:spMkLst>
            <pc:docMk/>
            <pc:sldMk cId="1802745412" sldId="282"/>
            <ac:spMk id="30" creationId="{FF9F2414-84E8-453E-B1F3-389FDE8192D9}"/>
          </ac:spMkLst>
        </pc:spChg>
        <pc:spChg chg="add">
          <ac:chgData name="Tín Trần" userId="4eb59f15b94cc26e" providerId="LiveId" clId="{FE86674D-DBBF-4E41-AAD0-F63177A05EE4}" dt="2021-12-30T02:38:57.869" v="247" actId="26606"/>
          <ac:spMkLst>
            <pc:docMk/>
            <pc:sldMk cId="1802745412" sldId="282"/>
            <ac:spMk id="32" creationId="{3ECA69A1-7536-43AC-85EF-C7106179F5ED}"/>
          </ac:spMkLst>
        </pc:spChg>
        <pc:grpChg chg="add del">
          <ac:chgData name="Tín Trần" userId="4eb59f15b94cc26e" providerId="LiveId" clId="{FE86674D-DBBF-4E41-AAD0-F63177A05EE4}" dt="2021-12-30T02:38:57.869" v="247" actId="26606"/>
          <ac:grpSpMkLst>
            <pc:docMk/>
            <pc:sldMk cId="1802745412" sldId="282"/>
            <ac:grpSpMk id="9" creationId="{DB88BD78-87E1-424D-B479-C37D8E41B12E}"/>
          </ac:grpSpMkLst>
        </pc:grpChg>
        <pc:picChg chg="add mod">
          <ac:chgData name="Tín Trần" userId="4eb59f15b94cc26e" providerId="LiveId" clId="{FE86674D-DBBF-4E41-AAD0-F63177A05EE4}" dt="2021-12-30T02:38:57.869" v="247" actId="26606"/>
          <ac:picMkLst>
            <pc:docMk/>
            <pc:sldMk cId="1802745412" sldId="282"/>
            <ac:picMk id="8" creationId="{492A3891-E41E-4DEF-8EB0-51E2D2E6DF74}"/>
          </ac:picMkLst>
        </pc:picChg>
      </pc:sldChg>
      <pc:sldChg chg="addSp delSp modSp new mod ord modTransition setBg modAnim">
        <pc:chgData name="Tín Trần" userId="4eb59f15b94cc26e" providerId="LiveId" clId="{FE86674D-DBBF-4E41-AAD0-F63177A05EE4}" dt="2022-01-06T09:30:45.860" v="2659"/>
        <pc:sldMkLst>
          <pc:docMk/>
          <pc:sldMk cId="2693753314" sldId="283"/>
        </pc:sldMkLst>
        <pc:spChg chg="mod">
          <ac:chgData name="Tín Trần" userId="4eb59f15b94cc26e" providerId="LiveId" clId="{FE86674D-DBBF-4E41-AAD0-F63177A05EE4}" dt="2021-12-30T16:12:31.640" v="2030" actId="1076"/>
          <ac:spMkLst>
            <pc:docMk/>
            <pc:sldMk cId="2693753314" sldId="283"/>
            <ac:spMk id="2" creationId="{0CFA7F3B-B21C-4EEA-A2AD-AA792F96E7C3}"/>
          </ac:spMkLst>
        </pc:spChg>
        <pc:spChg chg="add del mod">
          <ac:chgData name="Tín Trần" userId="4eb59f15b94cc26e" providerId="LiveId" clId="{FE86674D-DBBF-4E41-AAD0-F63177A05EE4}" dt="2021-12-30T16:10:39.111" v="2011" actId="26606"/>
          <ac:spMkLst>
            <pc:docMk/>
            <pc:sldMk cId="2693753314" sldId="283"/>
            <ac:spMk id="3" creationId="{80FAAD6F-2AD9-4673-8D97-3FCF8F765E5E}"/>
          </ac:spMkLst>
        </pc:spChg>
        <pc:spChg chg="add mod">
          <ac:chgData name="Tín Trần" userId="4eb59f15b94cc26e" providerId="LiveId" clId="{FE86674D-DBBF-4E41-AAD0-F63177A05EE4}" dt="2021-12-30T16:12:50.474" v="2040" actId="404"/>
          <ac:spMkLst>
            <pc:docMk/>
            <pc:sldMk cId="2693753314" sldId="283"/>
            <ac:spMk id="4" creationId="{D0875650-C9FB-428F-8367-1A50E82F20E1}"/>
          </ac:spMkLst>
        </pc:spChg>
        <pc:spChg chg="add del">
          <ac:chgData name="Tín Trần" userId="4eb59f15b94cc26e" providerId="LiveId" clId="{FE86674D-DBBF-4E41-AAD0-F63177A05EE4}" dt="2021-12-30T16:10:15.136" v="2008" actId="26606"/>
          <ac:spMkLst>
            <pc:docMk/>
            <pc:sldMk cId="2693753314" sldId="283"/>
            <ac:spMk id="8" creationId="{884769FE-1656-422F-86E1-8C1B16C27BE1}"/>
          </ac:spMkLst>
        </pc:spChg>
        <pc:spChg chg="add del">
          <ac:chgData name="Tín Trần" userId="4eb59f15b94cc26e" providerId="LiveId" clId="{FE86674D-DBBF-4E41-AAD0-F63177A05EE4}" dt="2021-12-30T02:41:58.521" v="584" actId="26606"/>
          <ac:spMkLst>
            <pc:docMk/>
            <pc:sldMk cId="2693753314" sldId="283"/>
            <ac:spMk id="9" creationId="{C05CBC3C-2E5A-4839-8B9B-2E5A6ADF0F58}"/>
          </ac:spMkLst>
        </pc:spChg>
        <pc:spChg chg="add del">
          <ac:chgData name="Tín Trần" userId="4eb59f15b94cc26e" providerId="LiveId" clId="{FE86674D-DBBF-4E41-AAD0-F63177A05EE4}" dt="2021-12-30T16:10:15.136" v="2008" actId="26606"/>
          <ac:spMkLst>
            <pc:docMk/>
            <pc:sldMk cId="2693753314" sldId="283"/>
            <ac:spMk id="10" creationId="{CB249F6D-244F-494A-98B9-5CC7413C4FB9}"/>
          </ac:spMkLst>
        </pc:spChg>
        <pc:spChg chg="add del">
          <ac:chgData name="Tín Trần" userId="4eb59f15b94cc26e" providerId="LiveId" clId="{FE86674D-DBBF-4E41-AAD0-F63177A05EE4}" dt="2021-12-30T02:41:58.521" v="584" actId="26606"/>
          <ac:spMkLst>
            <pc:docMk/>
            <pc:sldMk cId="2693753314" sldId="283"/>
            <ac:spMk id="11" creationId="{DB5B423A-57CC-4C58-AA26-8E2E862B03A0}"/>
          </ac:spMkLst>
        </pc:spChg>
        <pc:spChg chg="add del">
          <ac:chgData name="Tín Trần" userId="4eb59f15b94cc26e" providerId="LiveId" clId="{FE86674D-DBBF-4E41-AAD0-F63177A05EE4}" dt="2021-12-30T16:10:15.136" v="2008" actId="26606"/>
          <ac:spMkLst>
            <pc:docMk/>
            <pc:sldMk cId="2693753314" sldId="283"/>
            <ac:spMk id="12" creationId="{506C536E-6ECA-4211-AF8C-A2671C484DA7}"/>
          </ac:spMkLst>
        </pc:spChg>
        <pc:spChg chg="add del">
          <ac:chgData name="Tín Trần" userId="4eb59f15b94cc26e" providerId="LiveId" clId="{FE86674D-DBBF-4E41-AAD0-F63177A05EE4}" dt="2021-12-30T16:10:15.136" v="2008" actId="26606"/>
          <ac:spMkLst>
            <pc:docMk/>
            <pc:sldMk cId="2693753314" sldId="283"/>
            <ac:spMk id="14" creationId="{AEAA70EA-2201-4F5D-AF08-58CFF851CCCD}"/>
          </ac:spMkLst>
        </pc:spChg>
        <pc:spChg chg="add del">
          <ac:chgData name="Tín Trần" userId="4eb59f15b94cc26e" providerId="LiveId" clId="{FE86674D-DBBF-4E41-AAD0-F63177A05EE4}" dt="2021-12-30T16:10:39.111" v="2011" actId="26606"/>
          <ac:spMkLst>
            <pc:docMk/>
            <pc:sldMk cId="2693753314" sldId="283"/>
            <ac:spMk id="19" creationId="{18873D23-2DCF-4B31-A009-95721C06E8E1}"/>
          </ac:spMkLst>
        </pc:spChg>
        <pc:spChg chg="add del">
          <ac:chgData name="Tín Trần" userId="4eb59f15b94cc26e" providerId="LiveId" clId="{FE86674D-DBBF-4E41-AAD0-F63177A05EE4}" dt="2021-12-30T16:10:39.111" v="2011" actId="26606"/>
          <ac:spMkLst>
            <pc:docMk/>
            <pc:sldMk cId="2693753314" sldId="283"/>
            <ac:spMk id="21" creationId="{C13EF075-D4EF-4929-ADBC-91B27DA19955}"/>
          </ac:spMkLst>
        </pc:spChg>
        <pc:spChg chg="add">
          <ac:chgData name="Tín Trần" userId="4eb59f15b94cc26e" providerId="LiveId" clId="{FE86674D-DBBF-4E41-AAD0-F63177A05EE4}" dt="2021-12-30T16:10:39.111" v="2011" actId="26606"/>
          <ac:spMkLst>
            <pc:docMk/>
            <pc:sldMk cId="2693753314" sldId="283"/>
            <ac:spMk id="33" creationId="{2659FDB4-FCBE-4A89-B46D-43D4FA54464D}"/>
          </ac:spMkLst>
        </pc:spChg>
        <pc:grpChg chg="add del">
          <ac:chgData name="Tín Trần" userId="4eb59f15b94cc26e" providerId="LiveId" clId="{FE86674D-DBBF-4E41-AAD0-F63177A05EE4}" dt="2021-12-30T16:10:39.111" v="2011" actId="26606"/>
          <ac:grpSpMkLst>
            <pc:docMk/>
            <pc:sldMk cId="2693753314" sldId="283"/>
            <ac:grpSpMk id="23" creationId="{DAA26DFA-AAB2-4973-9C17-16D587C7B198}"/>
          </ac:grpSpMkLst>
        </pc:grpChg>
        <pc:graphicFrameChg chg="add del">
          <ac:chgData name="Tín Trần" userId="4eb59f15b94cc26e" providerId="LiveId" clId="{FE86674D-DBBF-4E41-AAD0-F63177A05EE4}" dt="2021-12-30T02:41:58.521" v="584" actId="26606"/>
          <ac:graphicFrameMkLst>
            <pc:docMk/>
            <pc:sldMk cId="2693753314" sldId="283"/>
            <ac:graphicFrameMk id="5" creationId="{21D4E661-A835-4252-9B67-D26D53E2C258}"/>
          </ac:graphicFrameMkLst>
        </pc:graphicFrameChg>
        <pc:graphicFrameChg chg="add">
          <ac:chgData name="Tín Trần" userId="4eb59f15b94cc26e" providerId="LiveId" clId="{FE86674D-DBBF-4E41-AAD0-F63177A05EE4}" dt="2021-12-30T16:10:39.111" v="2011" actId="26606"/>
          <ac:graphicFrameMkLst>
            <pc:docMk/>
            <pc:sldMk cId="2693753314" sldId="283"/>
            <ac:graphicFrameMk id="29" creationId="{DBFD11C6-D855-411B-94A3-D7A14CE7C3D2}"/>
          </ac:graphicFrameMkLst>
        </pc:graphicFrameChg>
        <pc:cxnChg chg="add">
          <ac:chgData name="Tín Trần" userId="4eb59f15b94cc26e" providerId="LiveId" clId="{FE86674D-DBBF-4E41-AAD0-F63177A05EE4}" dt="2021-12-30T16:10:39.111" v="2011" actId="26606"/>
          <ac:cxnSpMkLst>
            <pc:docMk/>
            <pc:sldMk cId="2693753314" sldId="283"/>
            <ac:cxnSpMk id="35" creationId="{C8F51B3F-8331-4E4A-AE96-D47B1006EEAD}"/>
          </ac:cxnSpMkLst>
        </pc:cxnChg>
      </pc:sldChg>
      <pc:sldChg chg="add del">
        <pc:chgData name="Tín Trần" userId="4eb59f15b94cc26e" providerId="LiveId" clId="{FE86674D-DBBF-4E41-AAD0-F63177A05EE4}" dt="2021-12-30T02:39:18.014" v="249" actId="2696"/>
        <pc:sldMkLst>
          <pc:docMk/>
          <pc:sldMk cId="3956125182" sldId="283"/>
        </pc:sldMkLst>
      </pc:sldChg>
      <pc:sldChg chg="addSp delSp modSp new mod modTransition modAnim">
        <pc:chgData name="Tín Trần" userId="4eb59f15b94cc26e" providerId="LiveId" clId="{FE86674D-DBBF-4E41-AAD0-F63177A05EE4}" dt="2022-01-07T04:55:12.182" v="2684" actId="20577"/>
        <pc:sldMkLst>
          <pc:docMk/>
          <pc:sldMk cId="1238581188" sldId="284"/>
        </pc:sldMkLst>
        <pc:spChg chg="del mod">
          <ac:chgData name="Tín Trần" userId="4eb59f15b94cc26e" providerId="LiveId" clId="{FE86674D-DBBF-4E41-AAD0-F63177A05EE4}" dt="2021-12-31T02:42:49.922" v="2144" actId="478"/>
          <ac:spMkLst>
            <pc:docMk/>
            <pc:sldMk cId="1238581188" sldId="284"/>
            <ac:spMk id="2" creationId="{AA1B22E4-729A-4A79-8A32-9CD5BF410430}"/>
          </ac:spMkLst>
        </pc:spChg>
        <pc:spChg chg="del">
          <ac:chgData name="Tín Trần" userId="4eb59f15b94cc26e" providerId="LiveId" clId="{FE86674D-DBBF-4E41-AAD0-F63177A05EE4}" dt="2021-12-30T02:42:38.717" v="590" actId="478"/>
          <ac:spMkLst>
            <pc:docMk/>
            <pc:sldMk cId="1238581188" sldId="284"/>
            <ac:spMk id="3" creationId="{48A79E5D-E48C-48E4-8326-21C39C466C73}"/>
          </ac:spMkLst>
        </pc:spChg>
        <pc:spChg chg="add del mod">
          <ac:chgData name="Tín Trần" userId="4eb59f15b94cc26e" providerId="LiveId" clId="{FE86674D-DBBF-4E41-AAD0-F63177A05EE4}" dt="2021-12-31T03:27:40.361" v="2655" actId="207"/>
          <ac:spMkLst>
            <pc:docMk/>
            <pc:sldMk cId="1238581188" sldId="284"/>
            <ac:spMk id="3" creationId="{DE481CF7-542C-4B61-832D-37546D8867DE}"/>
          </ac:spMkLst>
        </pc:spChg>
        <pc:spChg chg="add del mod">
          <ac:chgData name="Tín Trần" userId="4eb59f15b94cc26e" providerId="LiveId" clId="{FE86674D-DBBF-4E41-AAD0-F63177A05EE4}" dt="2021-12-31T02:50:24.849" v="2191"/>
          <ac:spMkLst>
            <pc:docMk/>
            <pc:sldMk cId="1238581188" sldId="284"/>
            <ac:spMk id="4" creationId="{7265868E-4BE6-461A-BBF2-0F3D5819BA95}"/>
          </ac:spMkLst>
        </pc:spChg>
        <pc:spChg chg="add del mod">
          <ac:chgData name="Tín Trần" userId="4eb59f15b94cc26e" providerId="LiveId" clId="{FE86674D-DBBF-4E41-AAD0-F63177A05EE4}" dt="2021-12-31T02:50:24.849" v="2191"/>
          <ac:spMkLst>
            <pc:docMk/>
            <pc:sldMk cId="1238581188" sldId="284"/>
            <ac:spMk id="5" creationId="{E9AB12CF-C515-460D-B173-69DE8AE450A6}"/>
          </ac:spMkLst>
        </pc:spChg>
        <pc:spChg chg="add del mod">
          <ac:chgData name="Tín Trần" userId="4eb59f15b94cc26e" providerId="LiveId" clId="{FE86674D-DBBF-4E41-AAD0-F63177A05EE4}" dt="2021-12-31T02:50:24.849" v="2191"/>
          <ac:spMkLst>
            <pc:docMk/>
            <pc:sldMk cId="1238581188" sldId="284"/>
            <ac:spMk id="6" creationId="{A5E074A4-7FB8-4BC6-B066-8E8A3441B27B}"/>
          </ac:spMkLst>
        </pc:spChg>
        <pc:spChg chg="add del mod">
          <ac:chgData name="Tín Trần" userId="4eb59f15b94cc26e" providerId="LiveId" clId="{FE86674D-DBBF-4E41-AAD0-F63177A05EE4}" dt="2021-12-31T02:50:24.849" v="2191"/>
          <ac:spMkLst>
            <pc:docMk/>
            <pc:sldMk cId="1238581188" sldId="284"/>
            <ac:spMk id="7" creationId="{97E8099E-376C-453D-9B2B-704FA3A9B4EB}"/>
          </ac:spMkLst>
        </pc:spChg>
        <pc:spChg chg="add del mod">
          <ac:chgData name="Tín Trần" userId="4eb59f15b94cc26e" providerId="LiveId" clId="{FE86674D-DBBF-4E41-AAD0-F63177A05EE4}" dt="2021-12-31T02:50:24.849" v="2191"/>
          <ac:spMkLst>
            <pc:docMk/>
            <pc:sldMk cId="1238581188" sldId="284"/>
            <ac:spMk id="8" creationId="{445A9EBD-097B-4F72-AB8B-75967698852A}"/>
          </ac:spMkLst>
        </pc:spChg>
        <pc:spChg chg="add del mod">
          <ac:chgData name="Tín Trần" userId="4eb59f15b94cc26e" providerId="LiveId" clId="{FE86674D-DBBF-4E41-AAD0-F63177A05EE4}" dt="2021-12-31T02:50:24.849" v="2191"/>
          <ac:spMkLst>
            <pc:docMk/>
            <pc:sldMk cId="1238581188" sldId="284"/>
            <ac:spMk id="9" creationId="{A01D459F-7D0F-4EDA-B87B-9F37BD904A2A}"/>
          </ac:spMkLst>
        </pc:spChg>
        <pc:spChg chg="add del mod">
          <ac:chgData name="Tín Trần" userId="4eb59f15b94cc26e" providerId="LiveId" clId="{FE86674D-DBBF-4E41-AAD0-F63177A05EE4}" dt="2021-12-31T02:50:24.849" v="2191"/>
          <ac:spMkLst>
            <pc:docMk/>
            <pc:sldMk cId="1238581188" sldId="284"/>
            <ac:spMk id="10" creationId="{266355C3-2791-4C52-A3CF-99F61A6ACB87}"/>
          </ac:spMkLst>
        </pc:spChg>
        <pc:spChg chg="add del mod">
          <ac:chgData name="Tín Trần" userId="4eb59f15b94cc26e" providerId="LiveId" clId="{FE86674D-DBBF-4E41-AAD0-F63177A05EE4}" dt="2021-12-31T02:50:24.849" v="2191"/>
          <ac:spMkLst>
            <pc:docMk/>
            <pc:sldMk cId="1238581188" sldId="284"/>
            <ac:spMk id="11" creationId="{9357A6D9-BC45-48CE-950B-9F8CA658971F}"/>
          </ac:spMkLst>
        </pc:spChg>
        <pc:spChg chg="add del mod">
          <ac:chgData name="Tín Trần" userId="4eb59f15b94cc26e" providerId="LiveId" clId="{FE86674D-DBBF-4E41-AAD0-F63177A05EE4}" dt="2021-12-31T02:50:24.849" v="2191"/>
          <ac:spMkLst>
            <pc:docMk/>
            <pc:sldMk cId="1238581188" sldId="284"/>
            <ac:spMk id="12" creationId="{B6E0C187-7D72-498F-B281-5558A519D5DA}"/>
          </ac:spMkLst>
        </pc:spChg>
        <pc:spChg chg="add del mod">
          <ac:chgData name="Tín Trần" userId="4eb59f15b94cc26e" providerId="LiveId" clId="{FE86674D-DBBF-4E41-AAD0-F63177A05EE4}" dt="2021-12-31T02:50:24.849" v="2191"/>
          <ac:spMkLst>
            <pc:docMk/>
            <pc:sldMk cId="1238581188" sldId="284"/>
            <ac:spMk id="13" creationId="{110E1232-7655-4241-A385-DCCDF92499D9}"/>
          </ac:spMkLst>
        </pc:spChg>
        <pc:spChg chg="add del mod">
          <ac:chgData name="Tín Trần" userId="4eb59f15b94cc26e" providerId="LiveId" clId="{FE86674D-DBBF-4E41-AAD0-F63177A05EE4}" dt="2021-12-31T02:50:24.849" v="2191"/>
          <ac:spMkLst>
            <pc:docMk/>
            <pc:sldMk cId="1238581188" sldId="284"/>
            <ac:spMk id="14" creationId="{5E6DED55-C159-4F50-9115-03604959220F}"/>
          </ac:spMkLst>
        </pc:spChg>
        <pc:spChg chg="mod">
          <ac:chgData name="Tín Trần" userId="4eb59f15b94cc26e" providerId="LiveId" clId="{FE86674D-DBBF-4E41-AAD0-F63177A05EE4}" dt="2021-12-31T02:49:33.438" v="2186"/>
          <ac:spMkLst>
            <pc:docMk/>
            <pc:sldMk cId="1238581188" sldId="284"/>
            <ac:spMk id="15" creationId="{9ABD379A-D1B5-42F0-813F-25D03A38797E}"/>
          </ac:spMkLst>
        </pc:spChg>
        <pc:spChg chg="mod">
          <ac:chgData name="Tín Trần" userId="4eb59f15b94cc26e" providerId="LiveId" clId="{FE86674D-DBBF-4E41-AAD0-F63177A05EE4}" dt="2021-12-31T02:50:12.837" v="2190"/>
          <ac:spMkLst>
            <pc:docMk/>
            <pc:sldMk cId="1238581188" sldId="284"/>
            <ac:spMk id="16" creationId="{F4E1AD13-26FF-40EA-BD46-9C1639C5BD80}"/>
          </ac:spMkLst>
        </pc:spChg>
        <pc:spChg chg="mod">
          <ac:chgData name="Tín Trần" userId="4eb59f15b94cc26e" providerId="LiveId" clId="{FE86674D-DBBF-4E41-AAD0-F63177A05EE4}" dt="2021-12-31T02:51:50.619" v="2203" actId="206"/>
          <ac:spMkLst>
            <pc:docMk/>
            <pc:sldMk cId="1238581188" sldId="284"/>
            <ac:spMk id="17" creationId="{0B1375D4-EEC1-4471-9D05-418427BFEF4E}"/>
          </ac:spMkLst>
        </pc:spChg>
        <pc:spChg chg="add mod">
          <ac:chgData name="Tín Trần" userId="4eb59f15b94cc26e" providerId="LiveId" clId="{FE86674D-DBBF-4E41-AAD0-F63177A05EE4}" dt="2022-01-07T04:55:12.182" v="2684" actId="20577"/>
          <ac:spMkLst>
            <pc:docMk/>
            <pc:sldMk cId="1238581188" sldId="284"/>
            <ac:spMk id="18" creationId="{7F2D0BF9-9D87-4C02-B3FA-D41C6163D403}"/>
          </ac:spMkLst>
        </pc:spChg>
      </pc:sldChg>
      <pc:sldChg chg="add del">
        <pc:chgData name="Tín Trần" userId="4eb59f15b94cc26e" providerId="LiveId" clId="{FE86674D-DBBF-4E41-AAD0-F63177A05EE4}" dt="2021-12-30T02:39:16.095" v="248" actId="2696"/>
        <pc:sldMkLst>
          <pc:docMk/>
          <pc:sldMk cId="3255932072" sldId="284"/>
        </pc:sldMkLst>
      </pc:sldChg>
      <pc:sldChg chg="addSp delSp modSp new del mod setBg modAnim chgLayout">
        <pc:chgData name="Tín Trần" userId="4eb59f15b94cc26e" providerId="LiveId" clId="{FE86674D-DBBF-4E41-AAD0-F63177A05EE4}" dt="2021-12-30T11:50:15.898" v="1202" actId="2696"/>
        <pc:sldMkLst>
          <pc:docMk/>
          <pc:sldMk cId="3829889452" sldId="285"/>
        </pc:sldMkLst>
        <pc:spChg chg="del">
          <ac:chgData name="Tín Trần" userId="4eb59f15b94cc26e" providerId="LiveId" clId="{FE86674D-DBBF-4E41-AAD0-F63177A05EE4}" dt="2021-12-30T03:35:35.423" v="601" actId="478"/>
          <ac:spMkLst>
            <pc:docMk/>
            <pc:sldMk cId="3829889452" sldId="285"/>
            <ac:spMk id="2" creationId="{F2720ED5-9F91-4B05-8200-DA969C0B2AA3}"/>
          </ac:spMkLst>
        </pc:spChg>
        <pc:spChg chg="del">
          <ac:chgData name="Tín Trần" userId="4eb59f15b94cc26e" providerId="LiveId" clId="{FE86674D-DBBF-4E41-AAD0-F63177A05EE4}" dt="2021-12-30T03:35:36.359" v="602" actId="478"/>
          <ac:spMkLst>
            <pc:docMk/>
            <pc:sldMk cId="3829889452" sldId="285"/>
            <ac:spMk id="3" creationId="{A4BBBCDE-B4D5-42E9-AC8D-9EBF3227421B}"/>
          </ac:spMkLst>
        </pc:spChg>
        <pc:spChg chg="add del mod">
          <ac:chgData name="Tín Trần" userId="4eb59f15b94cc26e" providerId="LiveId" clId="{FE86674D-DBBF-4E41-AAD0-F63177A05EE4}" dt="2021-12-30T03:44:39.035" v="618" actId="931"/>
          <ac:spMkLst>
            <pc:docMk/>
            <pc:sldMk cId="3829889452" sldId="285"/>
            <ac:spMk id="4" creationId="{FAB6B12B-BD14-4430-972E-170C89140BF7}"/>
          </ac:spMkLst>
        </pc:spChg>
        <pc:spChg chg="add del mod">
          <ac:chgData name="Tín Trần" userId="4eb59f15b94cc26e" providerId="LiveId" clId="{FE86674D-DBBF-4E41-AAD0-F63177A05EE4}" dt="2021-12-30T03:44:43.033" v="619" actId="931"/>
          <ac:spMkLst>
            <pc:docMk/>
            <pc:sldMk cId="3829889452" sldId="285"/>
            <ac:spMk id="5" creationId="{84E56233-C510-40A9-8C8D-3BC7B9E7D3CB}"/>
          </ac:spMkLst>
        </pc:spChg>
        <pc:spChg chg="add mod">
          <ac:chgData name="Tín Trần" userId="4eb59f15b94cc26e" providerId="LiveId" clId="{FE86674D-DBBF-4E41-AAD0-F63177A05EE4}" dt="2021-12-30T03:48:06.546" v="686" actId="1076"/>
          <ac:spMkLst>
            <pc:docMk/>
            <pc:sldMk cId="3829889452" sldId="285"/>
            <ac:spMk id="10" creationId="{7C5E798E-089F-4613-9AF7-50B756E37741}"/>
          </ac:spMkLst>
        </pc:spChg>
        <pc:spChg chg="add mod">
          <ac:chgData name="Tín Trần" userId="4eb59f15b94cc26e" providerId="LiveId" clId="{FE86674D-DBBF-4E41-AAD0-F63177A05EE4}" dt="2021-12-30T03:49:57.919" v="723" actId="1076"/>
          <ac:spMkLst>
            <pc:docMk/>
            <pc:sldMk cId="3829889452" sldId="285"/>
            <ac:spMk id="11" creationId="{3441175E-B41C-4333-94D0-FEB154D50B53}"/>
          </ac:spMkLst>
        </pc:spChg>
        <pc:spChg chg="add mod">
          <ac:chgData name="Tín Trần" userId="4eb59f15b94cc26e" providerId="LiveId" clId="{FE86674D-DBBF-4E41-AAD0-F63177A05EE4}" dt="2021-12-30T03:51:07.040" v="726" actId="207"/>
          <ac:spMkLst>
            <pc:docMk/>
            <pc:sldMk cId="3829889452" sldId="285"/>
            <ac:spMk id="12" creationId="{1AA1F7B1-3CE4-43B1-80FB-B37DB6746776}"/>
          </ac:spMkLst>
        </pc:spChg>
        <pc:spChg chg="add mod">
          <ac:chgData name="Tín Trần" userId="4eb59f15b94cc26e" providerId="LiveId" clId="{FE86674D-DBBF-4E41-AAD0-F63177A05EE4}" dt="2021-12-30T03:56:36.016" v="824" actId="14100"/>
          <ac:spMkLst>
            <pc:docMk/>
            <pc:sldMk cId="3829889452" sldId="285"/>
            <ac:spMk id="13" creationId="{5A282238-B957-49D0-9FE9-FEAE6A9F2DC9}"/>
          </ac:spMkLst>
        </pc:spChg>
        <pc:spChg chg="add mod">
          <ac:chgData name="Tín Trần" userId="4eb59f15b94cc26e" providerId="LiveId" clId="{FE86674D-DBBF-4E41-AAD0-F63177A05EE4}" dt="2021-12-30T03:55:26.235" v="792" actId="571"/>
          <ac:spMkLst>
            <pc:docMk/>
            <pc:sldMk cId="3829889452" sldId="285"/>
            <ac:spMk id="15" creationId="{DDCFEFA8-5A0F-4817-9295-A1F500EDCC96}"/>
          </ac:spMkLst>
        </pc:spChg>
        <pc:spChg chg="add mod">
          <ac:chgData name="Tín Trần" userId="4eb59f15b94cc26e" providerId="LiveId" clId="{FE86674D-DBBF-4E41-AAD0-F63177A05EE4}" dt="2021-12-30T03:56:36.016" v="824" actId="14100"/>
          <ac:spMkLst>
            <pc:docMk/>
            <pc:sldMk cId="3829889452" sldId="285"/>
            <ac:spMk id="16" creationId="{C02E2EC4-CA73-42C4-8102-5E3453533510}"/>
          </ac:spMkLst>
        </pc:spChg>
        <pc:spChg chg="add mod">
          <ac:chgData name="Tín Trần" userId="4eb59f15b94cc26e" providerId="LiveId" clId="{FE86674D-DBBF-4E41-AAD0-F63177A05EE4}" dt="2021-12-30T04:01:09.905" v="839" actId="1076"/>
          <ac:spMkLst>
            <pc:docMk/>
            <pc:sldMk cId="3829889452" sldId="285"/>
            <ac:spMk id="17" creationId="{D163B036-6D63-4BBA-B96B-24BC4842DE12}"/>
          </ac:spMkLst>
        </pc:spChg>
        <pc:spChg chg="add mod">
          <ac:chgData name="Tín Trần" userId="4eb59f15b94cc26e" providerId="LiveId" clId="{FE86674D-DBBF-4E41-AAD0-F63177A05EE4}" dt="2021-12-30T04:01:22.688" v="840" actId="1076"/>
          <ac:spMkLst>
            <pc:docMk/>
            <pc:sldMk cId="3829889452" sldId="285"/>
            <ac:spMk id="18" creationId="{FF2CCD49-EF80-4EF7-8230-D3240E3E4B87}"/>
          </ac:spMkLst>
        </pc:spChg>
        <pc:spChg chg="add mod">
          <ac:chgData name="Tín Trần" userId="4eb59f15b94cc26e" providerId="LiveId" clId="{FE86674D-DBBF-4E41-AAD0-F63177A05EE4}" dt="2021-12-30T04:01:50.619" v="842" actId="1076"/>
          <ac:spMkLst>
            <pc:docMk/>
            <pc:sldMk cId="3829889452" sldId="285"/>
            <ac:spMk id="19" creationId="{F6ED9A54-1AAE-4F76-A752-8E88F109C012}"/>
          </ac:spMkLst>
        </pc:spChg>
        <pc:picChg chg="add mod">
          <ac:chgData name="Tín Trần" userId="4eb59f15b94cc26e" providerId="LiveId" clId="{FE86674D-DBBF-4E41-AAD0-F63177A05EE4}" dt="2021-12-30T03:55:06.522" v="790" actId="12788"/>
          <ac:picMkLst>
            <pc:docMk/>
            <pc:sldMk cId="3829889452" sldId="285"/>
            <ac:picMk id="7" creationId="{35407FA1-A5E0-438B-AF34-B64F34E527D3}"/>
          </ac:picMkLst>
        </pc:picChg>
        <pc:picChg chg="add mod">
          <ac:chgData name="Tín Trần" userId="4eb59f15b94cc26e" providerId="LiveId" clId="{FE86674D-DBBF-4E41-AAD0-F63177A05EE4}" dt="2021-12-30T03:56:26.913" v="816" actId="12788"/>
          <ac:picMkLst>
            <pc:docMk/>
            <pc:sldMk cId="3829889452" sldId="285"/>
            <ac:picMk id="9" creationId="{7D945923-8A17-4E22-A895-142EDD5CD837}"/>
          </ac:picMkLst>
        </pc:picChg>
        <pc:picChg chg="add mod">
          <ac:chgData name="Tín Trần" userId="4eb59f15b94cc26e" providerId="LiveId" clId="{FE86674D-DBBF-4E41-AAD0-F63177A05EE4}" dt="2021-12-30T03:55:26.235" v="792" actId="571"/>
          <ac:picMkLst>
            <pc:docMk/>
            <pc:sldMk cId="3829889452" sldId="285"/>
            <ac:picMk id="14" creationId="{9DE24B37-4504-4D2F-AD8F-28653C363830}"/>
          </ac:picMkLst>
        </pc:picChg>
      </pc:sldChg>
      <pc:sldChg chg="addSp delSp modSp new del mod setBg modClrScheme chgLayout">
        <pc:chgData name="Tín Trần" userId="4eb59f15b94cc26e" providerId="LiveId" clId="{FE86674D-DBBF-4E41-AAD0-F63177A05EE4}" dt="2021-12-30T12:33:57.143" v="1336" actId="2696"/>
        <pc:sldMkLst>
          <pc:docMk/>
          <pc:sldMk cId="3383483564" sldId="286"/>
        </pc:sldMkLst>
        <pc:spChg chg="del">
          <ac:chgData name="Tín Trần" userId="4eb59f15b94cc26e" providerId="LiveId" clId="{FE86674D-DBBF-4E41-AAD0-F63177A05EE4}" dt="2021-12-30T11:26:52.171" v="859" actId="700"/>
          <ac:spMkLst>
            <pc:docMk/>
            <pc:sldMk cId="3383483564" sldId="286"/>
            <ac:spMk id="2" creationId="{C2E51F4B-5FF9-4BDE-9DF6-6995960F5F80}"/>
          </ac:spMkLst>
        </pc:spChg>
        <pc:spChg chg="del">
          <ac:chgData name="Tín Trần" userId="4eb59f15b94cc26e" providerId="LiveId" clId="{FE86674D-DBBF-4E41-AAD0-F63177A05EE4}" dt="2021-12-30T11:26:52.171" v="859" actId="700"/>
          <ac:spMkLst>
            <pc:docMk/>
            <pc:sldMk cId="3383483564" sldId="286"/>
            <ac:spMk id="3" creationId="{FE0AA000-5EB2-458F-AF11-B10120C74C22}"/>
          </ac:spMkLst>
        </pc:spChg>
        <pc:spChg chg="add del mod">
          <ac:chgData name="Tín Trần" userId="4eb59f15b94cc26e" providerId="LiveId" clId="{FE86674D-DBBF-4E41-AAD0-F63177A05EE4}" dt="2021-12-30T11:26:55.876" v="860" actId="700"/>
          <ac:spMkLst>
            <pc:docMk/>
            <pc:sldMk cId="3383483564" sldId="286"/>
            <ac:spMk id="4" creationId="{A4885D0C-A7E7-4E7A-8C2F-C870C803464F}"/>
          </ac:spMkLst>
        </pc:spChg>
        <pc:spChg chg="add del mod">
          <ac:chgData name="Tín Trần" userId="4eb59f15b94cc26e" providerId="LiveId" clId="{FE86674D-DBBF-4E41-AAD0-F63177A05EE4}" dt="2021-12-30T11:26:55.876" v="860" actId="700"/>
          <ac:spMkLst>
            <pc:docMk/>
            <pc:sldMk cId="3383483564" sldId="286"/>
            <ac:spMk id="5" creationId="{0157996A-F8E0-4BD4-B427-AABC06FBFE2B}"/>
          </ac:spMkLst>
        </pc:spChg>
        <pc:picChg chg="add del mod">
          <ac:chgData name="Tín Trần" userId="4eb59f15b94cc26e" providerId="LiveId" clId="{FE86674D-DBBF-4E41-AAD0-F63177A05EE4}" dt="2021-12-30T11:29:22.598" v="887" actId="478"/>
          <ac:picMkLst>
            <pc:docMk/>
            <pc:sldMk cId="3383483564" sldId="286"/>
            <ac:picMk id="1026" creationId="{A0BF413F-78B3-498C-BB81-95F4FF8AD9A9}"/>
          </ac:picMkLst>
        </pc:picChg>
        <pc:picChg chg="add del">
          <ac:chgData name="Tín Trần" userId="4eb59f15b94cc26e" providerId="LiveId" clId="{FE86674D-DBBF-4E41-AAD0-F63177A05EE4}" dt="2021-12-30T12:26:30.016" v="1203" actId="478"/>
          <ac:picMkLst>
            <pc:docMk/>
            <pc:sldMk cId="3383483564" sldId="286"/>
            <ac:picMk id="1028" creationId="{45CF9C60-101A-4261-BE97-3809A98E7EA1}"/>
          </ac:picMkLst>
        </pc:picChg>
      </pc:sldChg>
      <pc:sldChg chg="addSp delSp modSp new mod modTransition setBg delAnim modAnim">
        <pc:chgData name="Tín Trần" userId="4eb59f15b94cc26e" providerId="LiveId" clId="{FE86674D-DBBF-4E41-AAD0-F63177A05EE4}" dt="2021-12-31T03:19:36.041" v="2597"/>
        <pc:sldMkLst>
          <pc:docMk/>
          <pc:sldMk cId="1295147055" sldId="287"/>
        </pc:sldMkLst>
        <pc:spChg chg="add del mod">
          <ac:chgData name="Tín Trần" userId="4eb59f15b94cc26e" providerId="LiveId" clId="{FE86674D-DBBF-4E41-AAD0-F63177A05EE4}" dt="2021-12-30T11:46:25.347" v="1156" actId="478"/>
          <ac:spMkLst>
            <pc:docMk/>
            <pc:sldMk cId="1295147055" sldId="287"/>
            <ac:spMk id="2" creationId="{70FF8C01-2064-4777-8E05-1246FD249B66}"/>
          </ac:spMkLst>
        </pc:spChg>
        <pc:spChg chg="add del mod">
          <ac:chgData name="Tín Trần" userId="4eb59f15b94cc26e" providerId="LiveId" clId="{FE86674D-DBBF-4E41-AAD0-F63177A05EE4}" dt="2021-12-30T12:28:01.034" v="1207" actId="478"/>
          <ac:spMkLst>
            <pc:docMk/>
            <pc:sldMk cId="1295147055" sldId="287"/>
            <ac:spMk id="3" creationId="{0C69EF70-3731-4609-BA59-27249A951D8A}"/>
          </ac:spMkLst>
        </pc:spChg>
        <pc:spChg chg="add mod">
          <ac:chgData name="Tín Trần" userId="4eb59f15b94cc26e" providerId="LiveId" clId="{FE86674D-DBBF-4E41-AAD0-F63177A05EE4}" dt="2021-12-30T11:46:38.167" v="1158" actId="571"/>
          <ac:spMkLst>
            <pc:docMk/>
            <pc:sldMk cId="1295147055" sldId="287"/>
            <ac:spMk id="4" creationId="{C8ABC077-7D26-4408-B2BC-99BD73B4C279}"/>
          </ac:spMkLst>
        </pc:spChg>
        <pc:spChg chg="add del mod">
          <ac:chgData name="Tín Trần" userId="4eb59f15b94cc26e" providerId="LiveId" clId="{FE86674D-DBBF-4E41-AAD0-F63177A05EE4}" dt="2021-12-30T12:28:02.858" v="1208" actId="478"/>
          <ac:spMkLst>
            <pc:docMk/>
            <pc:sldMk cId="1295147055" sldId="287"/>
            <ac:spMk id="5" creationId="{4C8D352B-0223-4F88-B8AE-E943A9344856}"/>
          </ac:spMkLst>
        </pc:spChg>
        <pc:spChg chg="add mod">
          <ac:chgData name="Tín Trần" userId="4eb59f15b94cc26e" providerId="LiveId" clId="{FE86674D-DBBF-4E41-AAD0-F63177A05EE4}" dt="2021-12-31T03:18:18.993" v="2593" actId="12789"/>
          <ac:spMkLst>
            <pc:docMk/>
            <pc:sldMk cId="1295147055" sldId="287"/>
            <ac:spMk id="6" creationId="{1EDBF966-7C2E-4767-A00C-6D76CE027777}"/>
          </ac:spMkLst>
        </pc:spChg>
        <pc:spChg chg="add mod">
          <ac:chgData name="Tín Trần" userId="4eb59f15b94cc26e" providerId="LiveId" clId="{FE86674D-DBBF-4E41-AAD0-F63177A05EE4}" dt="2021-12-31T03:19:01.014" v="2596" actId="1076"/>
          <ac:spMkLst>
            <pc:docMk/>
            <pc:sldMk cId="1295147055" sldId="287"/>
            <ac:spMk id="7" creationId="{63F70302-9785-42AC-B1A0-27EF5DA58322}"/>
          </ac:spMkLst>
        </pc:spChg>
        <pc:spChg chg="add mod">
          <ac:chgData name="Tín Trần" userId="4eb59f15b94cc26e" providerId="LiveId" clId="{FE86674D-DBBF-4E41-AAD0-F63177A05EE4}" dt="2021-12-31T03:15:42.463" v="2406" actId="1076"/>
          <ac:spMkLst>
            <pc:docMk/>
            <pc:sldMk cId="1295147055" sldId="287"/>
            <ac:spMk id="8" creationId="{51FC230B-50E6-4465-9E8C-76DB626FEE07}"/>
          </ac:spMkLst>
        </pc:spChg>
        <pc:spChg chg="add mod">
          <ac:chgData name="Tín Trần" userId="4eb59f15b94cc26e" providerId="LiveId" clId="{FE86674D-DBBF-4E41-AAD0-F63177A05EE4}" dt="2021-12-31T03:17:02.211" v="2585" actId="1076"/>
          <ac:spMkLst>
            <pc:docMk/>
            <pc:sldMk cId="1295147055" sldId="287"/>
            <ac:spMk id="9" creationId="{7874EA39-64B3-4AD2-AED2-0582D78ED9A9}"/>
          </ac:spMkLst>
        </pc:spChg>
      </pc:sldChg>
      <pc:sldChg chg="addSp delSp modSp new mod modTransition setBg modClrScheme modAnim chgLayout">
        <pc:chgData name="Tín Trần" userId="4eb59f15b94cc26e" providerId="LiveId" clId="{FE86674D-DBBF-4E41-AAD0-F63177A05EE4}" dt="2021-12-31T03:19:36.041" v="2597"/>
        <pc:sldMkLst>
          <pc:docMk/>
          <pc:sldMk cId="1445932590" sldId="288"/>
        </pc:sldMkLst>
        <pc:spChg chg="del">
          <ac:chgData name="Tín Trần" userId="4eb59f15b94cc26e" providerId="LiveId" clId="{FE86674D-DBBF-4E41-AAD0-F63177A05EE4}" dt="2021-12-30T12:35:19.321" v="1338" actId="700"/>
          <ac:spMkLst>
            <pc:docMk/>
            <pc:sldMk cId="1445932590" sldId="288"/>
            <ac:spMk id="2" creationId="{7CFA3BBD-C77B-443C-9677-8A71E4FA4584}"/>
          </ac:spMkLst>
        </pc:spChg>
        <pc:spChg chg="del">
          <ac:chgData name="Tín Trần" userId="4eb59f15b94cc26e" providerId="LiveId" clId="{FE86674D-DBBF-4E41-AAD0-F63177A05EE4}" dt="2021-12-30T12:35:19.321" v="1338" actId="700"/>
          <ac:spMkLst>
            <pc:docMk/>
            <pc:sldMk cId="1445932590" sldId="288"/>
            <ac:spMk id="3" creationId="{4FE3471C-12DD-405F-8CE3-6AB85E5C55BF}"/>
          </ac:spMkLst>
        </pc:spChg>
        <pc:spChg chg="add del mod">
          <ac:chgData name="Tín Trần" userId="4eb59f15b94cc26e" providerId="LiveId" clId="{FE86674D-DBBF-4E41-AAD0-F63177A05EE4}" dt="2021-12-30T12:38:36.089" v="1342" actId="478"/>
          <ac:spMkLst>
            <pc:docMk/>
            <pc:sldMk cId="1445932590" sldId="288"/>
            <ac:spMk id="4" creationId="{83C2FC29-B4E0-4506-81AC-84FE2C4E12C1}"/>
          </ac:spMkLst>
        </pc:spChg>
        <pc:spChg chg="add mod">
          <ac:chgData name="Tín Trần" userId="4eb59f15b94cc26e" providerId="LiveId" clId="{FE86674D-DBBF-4E41-AAD0-F63177A05EE4}" dt="2021-12-30T14:00:01.304" v="1558" actId="12788"/>
          <ac:spMkLst>
            <pc:docMk/>
            <pc:sldMk cId="1445932590" sldId="288"/>
            <ac:spMk id="5" creationId="{1530E768-133C-4131-931A-5AC744EA52FC}"/>
          </ac:spMkLst>
        </pc:spChg>
        <pc:spChg chg="add mod">
          <ac:chgData name="Tín Trần" userId="4eb59f15b94cc26e" providerId="LiveId" clId="{FE86674D-DBBF-4E41-AAD0-F63177A05EE4}" dt="2021-12-30T12:52:58.921" v="1393" actId="208"/>
          <ac:spMkLst>
            <pc:docMk/>
            <pc:sldMk cId="1445932590" sldId="288"/>
            <ac:spMk id="6" creationId="{4D7DE2EC-1EAD-4A62-A7CF-8B5646E85F1C}"/>
          </ac:spMkLst>
        </pc:spChg>
        <pc:spChg chg="add mod">
          <ac:chgData name="Tín Trần" userId="4eb59f15b94cc26e" providerId="LiveId" clId="{FE86674D-DBBF-4E41-AAD0-F63177A05EE4}" dt="2021-12-30T14:10:55.222" v="1634" actId="1076"/>
          <ac:spMkLst>
            <pc:docMk/>
            <pc:sldMk cId="1445932590" sldId="288"/>
            <ac:spMk id="7" creationId="{139323A3-A791-42D6-AE7F-79C99B863FC4}"/>
          </ac:spMkLst>
        </pc:spChg>
        <pc:spChg chg="add del">
          <ac:chgData name="Tín Trần" userId="4eb59f15b94cc26e" providerId="LiveId" clId="{FE86674D-DBBF-4E41-AAD0-F63177A05EE4}" dt="2021-12-30T12:57:05.804" v="1398" actId="11529"/>
          <ac:spMkLst>
            <pc:docMk/>
            <pc:sldMk cId="1445932590" sldId="288"/>
            <ac:spMk id="8" creationId="{D2C844D1-198E-4AAE-AB60-D6C22EEEB603}"/>
          </ac:spMkLst>
        </pc:spChg>
        <pc:spChg chg="add mod">
          <ac:chgData name="Tín Trần" userId="4eb59f15b94cc26e" providerId="LiveId" clId="{FE86674D-DBBF-4E41-AAD0-F63177A05EE4}" dt="2021-12-30T14:00:01.304" v="1558" actId="12788"/>
          <ac:spMkLst>
            <pc:docMk/>
            <pc:sldMk cId="1445932590" sldId="288"/>
            <ac:spMk id="9" creationId="{D6F100B5-FB89-4591-9390-E7ECA1A6C67E}"/>
          </ac:spMkLst>
        </pc:spChg>
        <pc:spChg chg="add mod">
          <ac:chgData name="Tín Trần" userId="4eb59f15b94cc26e" providerId="LiveId" clId="{FE86674D-DBBF-4E41-AAD0-F63177A05EE4}" dt="2021-12-30T14:00:01.304" v="1558" actId="12788"/>
          <ac:spMkLst>
            <pc:docMk/>
            <pc:sldMk cId="1445932590" sldId="288"/>
            <ac:spMk id="10" creationId="{9998620B-948A-42AA-96E0-8A63BA3EF4FA}"/>
          </ac:spMkLst>
        </pc:spChg>
        <pc:spChg chg="add mod">
          <ac:chgData name="Tín Trần" userId="4eb59f15b94cc26e" providerId="LiveId" clId="{FE86674D-DBBF-4E41-AAD0-F63177A05EE4}" dt="2021-12-30T14:00:01.304" v="1558" actId="12788"/>
          <ac:spMkLst>
            <pc:docMk/>
            <pc:sldMk cId="1445932590" sldId="288"/>
            <ac:spMk id="11" creationId="{35F2E11C-58A8-4D2F-9B87-B63700513052}"/>
          </ac:spMkLst>
        </pc:spChg>
        <pc:spChg chg="add del">
          <ac:chgData name="Tín Trần" userId="4eb59f15b94cc26e" providerId="LiveId" clId="{FE86674D-DBBF-4E41-AAD0-F63177A05EE4}" dt="2021-12-30T13:05:00.818" v="1416" actId="478"/>
          <ac:spMkLst>
            <pc:docMk/>
            <pc:sldMk cId="1445932590" sldId="288"/>
            <ac:spMk id="12" creationId="{95CF0B30-86B4-4150-B611-61A35BB5CF00}"/>
          </ac:spMkLst>
        </pc:spChg>
        <pc:spChg chg="add del mod">
          <ac:chgData name="Tín Trần" userId="4eb59f15b94cc26e" providerId="LiveId" clId="{FE86674D-DBBF-4E41-AAD0-F63177A05EE4}" dt="2021-12-30T13:05:41.114" v="1421" actId="478"/>
          <ac:spMkLst>
            <pc:docMk/>
            <pc:sldMk cId="1445932590" sldId="288"/>
            <ac:spMk id="13" creationId="{44F93FD1-660A-49FB-B2A9-021590888067}"/>
          </ac:spMkLst>
        </pc:spChg>
        <pc:spChg chg="add mod">
          <ac:chgData name="Tín Trần" userId="4eb59f15b94cc26e" providerId="LiveId" clId="{FE86674D-DBBF-4E41-AAD0-F63177A05EE4}" dt="2021-12-30T13:41:22.908" v="1535" actId="14100"/>
          <ac:spMkLst>
            <pc:docMk/>
            <pc:sldMk cId="1445932590" sldId="288"/>
            <ac:spMk id="14" creationId="{08283F00-B5BE-4185-BA4F-2225C5391154}"/>
          </ac:spMkLst>
        </pc:spChg>
        <pc:spChg chg="add mod">
          <ac:chgData name="Tín Trần" userId="4eb59f15b94cc26e" providerId="LiveId" clId="{FE86674D-DBBF-4E41-AAD0-F63177A05EE4}" dt="2021-12-30T13:41:27.589" v="1536" actId="14100"/>
          <ac:spMkLst>
            <pc:docMk/>
            <pc:sldMk cId="1445932590" sldId="288"/>
            <ac:spMk id="15" creationId="{43C6C50A-2DBC-4139-A0F7-A4A47DAF14F7}"/>
          </ac:spMkLst>
        </pc:spChg>
        <pc:spChg chg="add del mod">
          <ac:chgData name="Tín Trần" userId="4eb59f15b94cc26e" providerId="LiveId" clId="{FE86674D-DBBF-4E41-AAD0-F63177A05EE4}" dt="2021-12-30T13:15:43.780" v="1438" actId="11529"/>
          <ac:spMkLst>
            <pc:docMk/>
            <pc:sldMk cId="1445932590" sldId="288"/>
            <ac:spMk id="20" creationId="{72DA6C3C-1FF8-4F99-9F91-551D07029885}"/>
          </ac:spMkLst>
        </pc:spChg>
        <pc:spChg chg="add mod">
          <ac:chgData name="Tín Trần" userId="4eb59f15b94cc26e" providerId="LiveId" clId="{FE86674D-DBBF-4E41-AAD0-F63177A05EE4}" dt="2021-12-30T13:26:19.403" v="1515" actId="208"/>
          <ac:spMkLst>
            <pc:docMk/>
            <pc:sldMk cId="1445932590" sldId="288"/>
            <ac:spMk id="21" creationId="{7D74883F-C0C0-4AE8-8F5A-4DA4C3D9FD48}"/>
          </ac:spMkLst>
        </pc:spChg>
        <pc:spChg chg="add del mod">
          <ac:chgData name="Tín Trần" userId="4eb59f15b94cc26e" providerId="LiveId" clId="{FE86674D-DBBF-4E41-AAD0-F63177A05EE4}" dt="2021-12-30T13:27:19.379" v="1516" actId="478"/>
          <ac:spMkLst>
            <pc:docMk/>
            <pc:sldMk cId="1445932590" sldId="288"/>
            <ac:spMk id="22" creationId="{E5967D0D-8514-4425-B6BD-90A1F319D693}"/>
          </ac:spMkLst>
        </pc:spChg>
        <pc:spChg chg="add del mod">
          <ac:chgData name="Tín Trần" userId="4eb59f15b94cc26e" providerId="LiveId" clId="{FE86674D-DBBF-4E41-AAD0-F63177A05EE4}" dt="2021-12-30T13:27:21.267" v="1517" actId="478"/>
          <ac:spMkLst>
            <pc:docMk/>
            <pc:sldMk cId="1445932590" sldId="288"/>
            <ac:spMk id="23" creationId="{E475EF7A-3E1E-40CB-A65C-D0F3EE6B7B9E}"/>
          </ac:spMkLst>
        </pc:spChg>
        <pc:spChg chg="add mod">
          <ac:chgData name="Tín Trần" userId="4eb59f15b94cc26e" providerId="LiveId" clId="{FE86674D-DBBF-4E41-AAD0-F63177A05EE4}" dt="2021-12-30T14:18:35.662" v="1697" actId="14100"/>
          <ac:spMkLst>
            <pc:docMk/>
            <pc:sldMk cId="1445932590" sldId="288"/>
            <ac:spMk id="24" creationId="{0900FA89-0BDD-4355-A8E0-BCEAEEDEBEE2}"/>
          </ac:spMkLst>
        </pc:spChg>
        <pc:spChg chg="add mod">
          <ac:chgData name="Tín Trần" userId="4eb59f15b94cc26e" providerId="LiveId" clId="{FE86674D-DBBF-4E41-AAD0-F63177A05EE4}" dt="2021-12-30T14:20:24.966" v="1712" actId="14100"/>
          <ac:spMkLst>
            <pc:docMk/>
            <pc:sldMk cId="1445932590" sldId="288"/>
            <ac:spMk id="25" creationId="{3E759236-6D8B-48EE-BF2D-440671C617FE}"/>
          </ac:spMkLst>
        </pc:spChg>
        <pc:spChg chg="add del mod">
          <ac:chgData name="Tín Trần" userId="4eb59f15b94cc26e" providerId="LiveId" clId="{FE86674D-DBBF-4E41-AAD0-F63177A05EE4}" dt="2021-12-30T13:22:21.963" v="1475"/>
          <ac:spMkLst>
            <pc:docMk/>
            <pc:sldMk cId="1445932590" sldId="288"/>
            <ac:spMk id="26" creationId="{CB951626-1E8B-4581-BEE0-E2AE1400944E}"/>
          </ac:spMkLst>
        </pc:spChg>
        <pc:spChg chg="add mod">
          <ac:chgData name="Tín Trần" userId="4eb59f15b94cc26e" providerId="LiveId" clId="{FE86674D-DBBF-4E41-AAD0-F63177A05EE4}" dt="2021-12-30T14:26:08.916" v="1939" actId="1076"/>
          <ac:spMkLst>
            <pc:docMk/>
            <pc:sldMk cId="1445932590" sldId="288"/>
            <ac:spMk id="27" creationId="{A9A9AA9F-BBF0-42A0-8E4B-D25DAE18B78A}"/>
          </ac:spMkLst>
        </pc:spChg>
        <pc:spChg chg="add mod">
          <ac:chgData name="Tín Trần" userId="4eb59f15b94cc26e" providerId="LiveId" clId="{FE86674D-DBBF-4E41-AAD0-F63177A05EE4}" dt="2021-12-30T13:27:33.224" v="1521"/>
          <ac:spMkLst>
            <pc:docMk/>
            <pc:sldMk cId="1445932590" sldId="288"/>
            <ac:spMk id="28" creationId="{60F52817-15C0-4AF7-BBF2-DDC86402B131}"/>
          </ac:spMkLst>
        </pc:spChg>
        <pc:spChg chg="add mod">
          <ac:chgData name="Tín Trần" userId="4eb59f15b94cc26e" providerId="LiveId" clId="{FE86674D-DBBF-4E41-AAD0-F63177A05EE4}" dt="2021-12-30T13:27:33.224" v="1521"/>
          <ac:spMkLst>
            <pc:docMk/>
            <pc:sldMk cId="1445932590" sldId="288"/>
            <ac:spMk id="29" creationId="{41AAADA7-1B49-4CCC-846A-0EA3E3F5A65D}"/>
          </ac:spMkLst>
        </pc:spChg>
        <pc:spChg chg="add mod">
          <ac:chgData name="Tín Trần" userId="4eb59f15b94cc26e" providerId="LiveId" clId="{FE86674D-DBBF-4E41-AAD0-F63177A05EE4}" dt="2021-12-30T13:27:33.224" v="1521"/>
          <ac:spMkLst>
            <pc:docMk/>
            <pc:sldMk cId="1445932590" sldId="288"/>
            <ac:spMk id="30" creationId="{05FFE61D-6AD7-472C-9F62-C3DA08F61B30}"/>
          </ac:spMkLst>
        </pc:spChg>
        <pc:spChg chg="add mod">
          <ac:chgData name="Tín Trần" userId="4eb59f15b94cc26e" providerId="LiveId" clId="{FE86674D-DBBF-4E41-AAD0-F63177A05EE4}" dt="2021-12-30T13:27:33.224" v="1521"/>
          <ac:spMkLst>
            <pc:docMk/>
            <pc:sldMk cId="1445932590" sldId="288"/>
            <ac:spMk id="31" creationId="{9485F182-98FB-460A-BD96-0993DFC412F4}"/>
          </ac:spMkLst>
        </pc:spChg>
        <pc:spChg chg="add mod">
          <ac:chgData name="Tín Trần" userId="4eb59f15b94cc26e" providerId="LiveId" clId="{FE86674D-DBBF-4E41-AAD0-F63177A05EE4}" dt="2021-12-30T13:29:17.926" v="1530" actId="1076"/>
          <ac:spMkLst>
            <pc:docMk/>
            <pc:sldMk cId="1445932590" sldId="288"/>
            <ac:spMk id="32" creationId="{D5498CEF-CE60-4D62-9821-76565D0E26B3}"/>
          </ac:spMkLst>
        </pc:spChg>
        <pc:spChg chg="add mod">
          <ac:chgData name="Tín Trần" userId="4eb59f15b94cc26e" providerId="LiveId" clId="{FE86674D-DBBF-4E41-AAD0-F63177A05EE4}" dt="2021-12-30T14:18:28.366" v="1695" actId="14100"/>
          <ac:spMkLst>
            <pc:docMk/>
            <pc:sldMk cId="1445932590" sldId="288"/>
            <ac:spMk id="33" creationId="{5FAB5028-2116-42A5-A1D9-D0A91ED34AB4}"/>
          </ac:spMkLst>
        </pc:spChg>
        <pc:spChg chg="add mod">
          <ac:chgData name="Tín Trần" userId="4eb59f15b94cc26e" providerId="LiveId" clId="{FE86674D-DBBF-4E41-AAD0-F63177A05EE4}" dt="2021-12-30T13:29:17.926" v="1530" actId="1076"/>
          <ac:spMkLst>
            <pc:docMk/>
            <pc:sldMk cId="1445932590" sldId="288"/>
            <ac:spMk id="34" creationId="{83199C91-9E7A-4B4B-86C8-95E4CCB464BB}"/>
          </ac:spMkLst>
        </pc:spChg>
        <pc:spChg chg="add mod">
          <ac:chgData name="Tín Trần" userId="4eb59f15b94cc26e" providerId="LiveId" clId="{FE86674D-DBBF-4E41-AAD0-F63177A05EE4}" dt="2021-12-30T14:26:03.430" v="1938" actId="1076"/>
          <ac:spMkLst>
            <pc:docMk/>
            <pc:sldMk cId="1445932590" sldId="288"/>
            <ac:spMk id="35" creationId="{8E529F24-0170-49C9-A3DE-FFA779CCF488}"/>
          </ac:spMkLst>
        </pc:spChg>
        <pc:spChg chg="add mod">
          <ac:chgData name="Tín Trần" userId="4eb59f15b94cc26e" providerId="LiveId" clId="{FE86674D-DBBF-4E41-AAD0-F63177A05EE4}" dt="2021-12-30T13:27:47.323" v="1523" actId="571"/>
          <ac:spMkLst>
            <pc:docMk/>
            <pc:sldMk cId="1445932590" sldId="288"/>
            <ac:spMk id="36" creationId="{AACEDED6-102F-444E-A819-C661DFF16886}"/>
          </ac:spMkLst>
        </pc:spChg>
        <pc:spChg chg="add mod">
          <ac:chgData name="Tín Trần" userId="4eb59f15b94cc26e" providerId="LiveId" clId="{FE86674D-DBBF-4E41-AAD0-F63177A05EE4}" dt="2021-12-30T13:27:47.323" v="1523" actId="571"/>
          <ac:spMkLst>
            <pc:docMk/>
            <pc:sldMk cId="1445932590" sldId="288"/>
            <ac:spMk id="37" creationId="{B91EBF0F-AD28-403E-A668-73C54041EF34}"/>
          </ac:spMkLst>
        </pc:spChg>
        <pc:spChg chg="add mod">
          <ac:chgData name="Tín Trần" userId="4eb59f15b94cc26e" providerId="LiveId" clId="{FE86674D-DBBF-4E41-AAD0-F63177A05EE4}" dt="2021-12-30T13:27:47.323" v="1523" actId="571"/>
          <ac:spMkLst>
            <pc:docMk/>
            <pc:sldMk cId="1445932590" sldId="288"/>
            <ac:spMk id="38" creationId="{F9CE821D-086A-4512-A3FA-C6DE4C47982E}"/>
          </ac:spMkLst>
        </pc:spChg>
        <pc:spChg chg="add mod">
          <ac:chgData name="Tín Trần" userId="4eb59f15b94cc26e" providerId="LiveId" clId="{FE86674D-DBBF-4E41-AAD0-F63177A05EE4}" dt="2021-12-30T14:25:58.625" v="1937" actId="1076"/>
          <ac:spMkLst>
            <pc:docMk/>
            <pc:sldMk cId="1445932590" sldId="288"/>
            <ac:spMk id="39" creationId="{77107D0E-AE4C-44DC-9AC7-6D2A1E9F7D72}"/>
          </ac:spMkLst>
        </pc:spChg>
        <pc:spChg chg="add del mod">
          <ac:chgData name="Tín Trần" userId="4eb59f15b94cc26e" providerId="LiveId" clId="{FE86674D-DBBF-4E41-AAD0-F63177A05EE4}" dt="2021-12-30T13:59:51.430" v="1556"/>
          <ac:spMkLst>
            <pc:docMk/>
            <pc:sldMk cId="1445932590" sldId="288"/>
            <ac:spMk id="51" creationId="{E6C97171-385B-45DB-B2B9-44EE28661994}"/>
          </ac:spMkLst>
        </pc:spChg>
        <pc:spChg chg="add mod">
          <ac:chgData name="Tín Trần" userId="4eb59f15b94cc26e" providerId="LiveId" clId="{FE86674D-DBBF-4E41-AAD0-F63177A05EE4}" dt="2021-12-30T14:10:40.930" v="1632" actId="1076"/>
          <ac:spMkLst>
            <pc:docMk/>
            <pc:sldMk cId="1445932590" sldId="288"/>
            <ac:spMk id="52" creationId="{6C374520-BC5A-4CB5-AB85-A5349838561B}"/>
          </ac:spMkLst>
        </pc:spChg>
        <pc:spChg chg="add">
          <ac:chgData name="Tín Trần" userId="4eb59f15b94cc26e" providerId="LiveId" clId="{FE86674D-DBBF-4E41-AAD0-F63177A05EE4}" dt="2021-12-30T14:04:18.009" v="1594"/>
          <ac:spMkLst>
            <pc:docMk/>
            <pc:sldMk cId="1445932590" sldId="288"/>
            <ac:spMk id="53" creationId="{1FC80183-427D-4A18-8701-3CE90AE94F3A}"/>
          </ac:spMkLst>
        </pc:spChg>
        <pc:spChg chg="add del mod">
          <ac:chgData name="Tín Trần" userId="4eb59f15b94cc26e" providerId="LiveId" clId="{FE86674D-DBBF-4E41-AAD0-F63177A05EE4}" dt="2021-12-30T14:04:48.196" v="1597" actId="478"/>
          <ac:spMkLst>
            <pc:docMk/>
            <pc:sldMk cId="1445932590" sldId="288"/>
            <ac:spMk id="54" creationId="{A15A110B-BDF2-45BD-9C64-EDD1D0D873D0}"/>
          </ac:spMkLst>
        </pc:spChg>
        <pc:picChg chg="add mod">
          <ac:chgData name="Tín Trần" userId="4eb59f15b94cc26e" providerId="LiveId" clId="{FE86674D-DBBF-4E41-AAD0-F63177A05EE4}" dt="2021-12-30T14:21:43.335" v="1717" actId="207"/>
          <ac:picMkLst>
            <pc:docMk/>
            <pc:sldMk cId="1445932590" sldId="288"/>
            <ac:picMk id="46" creationId="{4126DA54-0364-41D5-BC72-988D810FEB27}"/>
          </ac:picMkLst>
        </pc:picChg>
        <pc:picChg chg="add mod">
          <ac:chgData name="Tín Trần" userId="4eb59f15b94cc26e" providerId="LiveId" clId="{FE86674D-DBBF-4E41-AAD0-F63177A05EE4}" dt="2021-12-30T14:21:51.124" v="1719" actId="207"/>
          <ac:picMkLst>
            <pc:docMk/>
            <pc:sldMk cId="1445932590" sldId="288"/>
            <ac:picMk id="48" creationId="{1F8115B6-8A61-4F62-AB7D-51A326C29730}"/>
          </ac:picMkLst>
        </pc:picChg>
        <pc:picChg chg="add mod">
          <ac:chgData name="Tín Trần" userId="4eb59f15b94cc26e" providerId="LiveId" clId="{FE86674D-DBBF-4E41-AAD0-F63177A05EE4}" dt="2021-12-30T14:21:48.446" v="1718" actId="207"/>
          <ac:picMkLst>
            <pc:docMk/>
            <pc:sldMk cId="1445932590" sldId="288"/>
            <ac:picMk id="50" creationId="{35E93CF2-7DBE-4205-8B90-D116C2A804A4}"/>
          </ac:picMkLst>
        </pc:picChg>
        <pc:picChg chg="add del mod">
          <ac:chgData name="Tín Trần" userId="4eb59f15b94cc26e" providerId="LiveId" clId="{FE86674D-DBBF-4E41-AAD0-F63177A05EE4}" dt="2021-12-30T14:03:27.175" v="1593"/>
          <ac:picMkLst>
            <pc:docMk/>
            <pc:sldMk cId="1445932590" sldId="288"/>
            <ac:picMk id="2050" creationId="{1413BBA6-0CF0-4622-94DD-8754DCDF8BFB}"/>
          </ac:picMkLst>
        </pc:picChg>
        <pc:picChg chg="add del mod">
          <ac:chgData name="Tín Trần" userId="4eb59f15b94cc26e" providerId="LiveId" clId="{FE86674D-DBBF-4E41-AAD0-F63177A05EE4}" dt="2021-12-30T14:07:00.636" v="1609" actId="478"/>
          <ac:picMkLst>
            <pc:docMk/>
            <pc:sldMk cId="1445932590" sldId="288"/>
            <ac:picMk id="2056" creationId="{1E41D2FF-6687-46EA-B7F6-3BD852C29B0A}"/>
          </ac:picMkLst>
        </pc:picChg>
        <pc:picChg chg="add del mod">
          <ac:chgData name="Tín Trần" userId="4eb59f15b94cc26e" providerId="LiveId" clId="{FE86674D-DBBF-4E41-AAD0-F63177A05EE4}" dt="2021-12-30T14:08:59.612" v="1627" actId="478"/>
          <ac:picMkLst>
            <pc:docMk/>
            <pc:sldMk cId="1445932590" sldId="288"/>
            <ac:picMk id="2058" creationId="{A18AC796-FA18-4393-8B7B-48432454199E}"/>
          </ac:picMkLst>
        </pc:picChg>
        <pc:cxnChg chg="add mod">
          <ac:chgData name="Tín Trần" userId="4eb59f15b94cc26e" providerId="LiveId" clId="{FE86674D-DBBF-4E41-AAD0-F63177A05EE4}" dt="2021-12-30T13:42:22.175" v="1537" actId="14100"/>
          <ac:cxnSpMkLst>
            <pc:docMk/>
            <pc:sldMk cId="1445932590" sldId="288"/>
            <ac:cxnSpMk id="17" creationId="{1DD40041-AFBC-4016-ACCD-5DB914616D24}"/>
          </ac:cxnSpMkLst>
        </pc:cxnChg>
      </pc:sldChg>
      <pc:sldMasterChg chg="modSldLayout">
        <pc:chgData name="Tín Trần" userId="4eb59f15b94cc26e" providerId="LiveId" clId="{FE86674D-DBBF-4E41-AAD0-F63177A05EE4}" dt="2021-12-30T03:40:23.563" v="610" actId="1076"/>
        <pc:sldMasterMkLst>
          <pc:docMk/>
          <pc:sldMasterMk cId="1049148496" sldId="2147483648"/>
        </pc:sldMasterMkLst>
        <pc:sldLayoutChg chg="addSp delSp modSp mod">
          <pc:chgData name="Tín Trần" userId="4eb59f15b94cc26e" providerId="LiveId" clId="{FE86674D-DBBF-4E41-AAD0-F63177A05EE4}" dt="2021-12-30T03:40:23.563" v="610" actId="1076"/>
          <pc:sldLayoutMkLst>
            <pc:docMk/>
            <pc:sldMasterMk cId="1049148496" sldId="2147483648"/>
            <pc:sldLayoutMk cId="3477609964" sldId="2147483650"/>
          </pc:sldLayoutMkLst>
          <pc:spChg chg="del">
            <ac:chgData name="Tín Trần" userId="4eb59f15b94cc26e" providerId="LiveId" clId="{FE86674D-DBBF-4E41-AAD0-F63177A05EE4}" dt="2021-12-30T03:39:00.570" v="603" actId="478"/>
            <ac:spMkLst>
              <pc:docMk/>
              <pc:sldMasterMk cId="1049148496" sldId="2147483648"/>
              <pc:sldLayoutMk cId="3477609964" sldId="2147483650"/>
              <ac:spMk id="2" creationId="{2B8648B7-119C-4802-9C9C-66B4B5DB42A1}"/>
            </ac:spMkLst>
          </pc:spChg>
          <pc:spChg chg="del">
            <ac:chgData name="Tín Trần" userId="4eb59f15b94cc26e" providerId="LiveId" clId="{FE86674D-DBBF-4E41-AAD0-F63177A05EE4}" dt="2021-12-30T03:39:00.570" v="603" actId="478"/>
            <ac:spMkLst>
              <pc:docMk/>
              <pc:sldMasterMk cId="1049148496" sldId="2147483648"/>
              <pc:sldLayoutMk cId="3477609964" sldId="2147483650"/>
              <ac:spMk id="3" creationId="{E3516A5D-568B-490C-9696-B64EA823E6A4}"/>
            </ac:spMkLst>
          </pc:spChg>
          <pc:spChg chg="del">
            <ac:chgData name="Tín Trần" userId="4eb59f15b94cc26e" providerId="LiveId" clId="{FE86674D-DBBF-4E41-AAD0-F63177A05EE4}" dt="2021-12-30T03:39:00.570" v="603" actId="478"/>
            <ac:spMkLst>
              <pc:docMk/>
              <pc:sldMasterMk cId="1049148496" sldId="2147483648"/>
              <pc:sldLayoutMk cId="3477609964" sldId="2147483650"/>
              <ac:spMk id="4" creationId="{1816F4FA-6E4F-46A0-A620-B3F0A30F1636}"/>
            </ac:spMkLst>
          </pc:spChg>
          <pc:spChg chg="del">
            <ac:chgData name="Tín Trần" userId="4eb59f15b94cc26e" providerId="LiveId" clId="{FE86674D-DBBF-4E41-AAD0-F63177A05EE4}" dt="2021-12-30T03:39:00.570" v="603" actId="478"/>
            <ac:spMkLst>
              <pc:docMk/>
              <pc:sldMasterMk cId="1049148496" sldId="2147483648"/>
              <pc:sldLayoutMk cId="3477609964" sldId="2147483650"/>
              <ac:spMk id="5" creationId="{F1A736FB-40B1-4083-86BF-CAF3C446D7DD}"/>
            </ac:spMkLst>
          </pc:spChg>
          <pc:spChg chg="del">
            <ac:chgData name="Tín Trần" userId="4eb59f15b94cc26e" providerId="LiveId" clId="{FE86674D-DBBF-4E41-AAD0-F63177A05EE4}" dt="2021-12-30T03:39:00.570" v="603" actId="478"/>
            <ac:spMkLst>
              <pc:docMk/>
              <pc:sldMasterMk cId="1049148496" sldId="2147483648"/>
              <pc:sldLayoutMk cId="3477609964" sldId="2147483650"/>
              <ac:spMk id="6" creationId="{F711E89D-6C67-4ED9-8657-774641A15E73}"/>
            </ac:spMkLst>
          </pc:spChg>
          <pc:spChg chg="add del">
            <ac:chgData name="Tín Trần" userId="4eb59f15b94cc26e" providerId="LiveId" clId="{FE86674D-DBBF-4E41-AAD0-F63177A05EE4}" dt="2021-12-30T03:39:28.437" v="604" actId="11529"/>
            <ac:spMkLst>
              <pc:docMk/>
              <pc:sldMasterMk cId="1049148496" sldId="2147483648"/>
              <pc:sldLayoutMk cId="3477609964" sldId="2147483650"/>
              <ac:spMk id="7" creationId="{79C2E037-878F-4316-B877-CEB2EA5305A2}"/>
            </ac:spMkLst>
          </pc:spChg>
          <pc:spChg chg="add mod">
            <ac:chgData name="Tín Trần" userId="4eb59f15b94cc26e" providerId="LiveId" clId="{FE86674D-DBBF-4E41-AAD0-F63177A05EE4}" dt="2021-12-30T03:40:23.563" v="610" actId="1076"/>
            <ac:spMkLst>
              <pc:docMk/>
              <pc:sldMasterMk cId="1049148496" sldId="2147483648"/>
              <pc:sldLayoutMk cId="3477609964" sldId="2147483650"/>
              <ac:spMk id="8" creationId="{97A67D2D-3451-4159-A0AF-00562C7C2C85}"/>
            </ac:spMkLst>
          </pc:spChg>
          <pc:spChg chg="add mod">
            <ac:chgData name="Tín Trần" userId="4eb59f15b94cc26e" providerId="LiveId" clId="{FE86674D-DBBF-4E41-AAD0-F63177A05EE4}" dt="2021-12-30T03:40:18.777" v="609" actId="1076"/>
            <ac:spMkLst>
              <pc:docMk/>
              <pc:sldMasterMk cId="1049148496" sldId="2147483648"/>
              <pc:sldLayoutMk cId="3477609964" sldId="2147483650"/>
              <ac:spMk id="9" creationId="{90904AE4-C1BB-4639-A4E9-12A02DCF21F9}"/>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9611C-7D90-45AB-A48D-544DDF8E128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B241FAD-B0F2-4256-8E24-825EF2078DD6}">
      <dgm:prSet/>
      <dgm:spPr/>
      <dgm:t>
        <a:bodyPr/>
        <a:lstStyle/>
        <a:p>
          <a:r>
            <a:rPr lang="en-US" dirty="0" err="1"/>
            <a:t>Hiển</a:t>
          </a:r>
          <a:r>
            <a:rPr lang="en-US" dirty="0"/>
            <a:t> </a:t>
          </a:r>
          <a:r>
            <a:rPr lang="en-US" dirty="0" err="1"/>
            <a:t>thị</a:t>
          </a:r>
          <a:r>
            <a:rPr lang="en-US" dirty="0"/>
            <a:t> </a:t>
          </a:r>
          <a:r>
            <a:rPr lang="en-US" dirty="0" err="1"/>
            <a:t>thông</a:t>
          </a:r>
          <a:r>
            <a:rPr lang="en-US" dirty="0"/>
            <a:t> tin </a:t>
          </a:r>
          <a:r>
            <a:rPr lang="en-US" dirty="0" err="1"/>
            <a:t>về</a:t>
          </a:r>
          <a:r>
            <a:rPr lang="en-US" dirty="0"/>
            <a:t> </a:t>
          </a:r>
          <a:r>
            <a:rPr lang="en-US" dirty="0" err="1"/>
            <a:t>sản</a:t>
          </a:r>
          <a:r>
            <a:rPr lang="en-US" dirty="0"/>
            <a:t> </a:t>
          </a:r>
          <a:r>
            <a:rPr lang="en-US" dirty="0" err="1"/>
            <a:t>phẩm</a:t>
          </a:r>
          <a:r>
            <a:rPr lang="en-US" dirty="0"/>
            <a:t> </a:t>
          </a:r>
          <a:r>
            <a:rPr lang="en-US" dirty="0" err="1"/>
            <a:t>quần</a:t>
          </a:r>
          <a:r>
            <a:rPr lang="en-US" dirty="0"/>
            <a:t> </a:t>
          </a:r>
          <a:r>
            <a:rPr lang="en-US" dirty="0" err="1"/>
            <a:t>áo</a:t>
          </a:r>
          <a:r>
            <a:rPr lang="en-US" dirty="0"/>
            <a:t>.</a:t>
          </a:r>
        </a:p>
      </dgm:t>
    </dgm:pt>
    <dgm:pt modelId="{5F7BA0D2-3625-42FE-8A4F-0D1C6A969A3D}" type="parTrans" cxnId="{98851633-9E09-4133-A267-29469F31AD67}">
      <dgm:prSet/>
      <dgm:spPr/>
      <dgm:t>
        <a:bodyPr/>
        <a:lstStyle/>
        <a:p>
          <a:endParaRPr lang="en-US"/>
        </a:p>
      </dgm:t>
    </dgm:pt>
    <dgm:pt modelId="{5CBFEEAA-5BB9-4815-9C35-236157F0AAEE}" type="sibTrans" cxnId="{98851633-9E09-4133-A267-29469F31AD67}">
      <dgm:prSet/>
      <dgm:spPr/>
      <dgm:t>
        <a:bodyPr/>
        <a:lstStyle/>
        <a:p>
          <a:endParaRPr lang="en-US"/>
        </a:p>
      </dgm:t>
    </dgm:pt>
    <dgm:pt modelId="{FB45FE21-6E37-4C2E-971C-428F60A7353A}">
      <dgm:prSet/>
      <dgm:spPr/>
      <dgm:t>
        <a:bodyPr/>
        <a:lstStyle/>
        <a:p>
          <a:r>
            <a:rPr lang="en-US"/>
            <a:t>Hiển thị sản phẩm theo từng loại. </a:t>
          </a:r>
        </a:p>
      </dgm:t>
    </dgm:pt>
    <dgm:pt modelId="{ED9A0599-87C0-4B55-A94E-087D6BDD4FC0}" type="parTrans" cxnId="{324EB39B-628D-439F-8DA6-F0FF35481199}">
      <dgm:prSet/>
      <dgm:spPr/>
      <dgm:t>
        <a:bodyPr/>
        <a:lstStyle/>
        <a:p>
          <a:endParaRPr lang="en-US"/>
        </a:p>
      </dgm:t>
    </dgm:pt>
    <dgm:pt modelId="{D39ED5E3-1CB5-4560-BFF1-E6A789F6E75D}" type="sibTrans" cxnId="{324EB39B-628D-439F-8DA6-F0FF35481199}">
      <dgm:prSet/>
      <dgm:spPr/>
      <dgm:t>
        <a:bodyPr/>
        <a:lstStyle/>
        <a:p>
          <a:endParaRPr lang="en-US"/>
        </a:p>
      </dgm:t>
    </dgm:pt>
    <dgm:pt modelId="{4E8C5921-4AAD-43EF-A878-6893FBF90445}">
      <dgm:prSet/>
      <dgm:spPr/>
      <dgm:t>
        <a:bodyPr/>
        <a:lstStyle/>
        <a:p>
          <a:r>
            <a:rPr lang="en-US"/>
            <a:t>Hiển thị chi tiết sản phẩm. </a:t>
          </a:r>
        </a:p>
      </dgm:t>
    </dgm:pt>
    <dgm:pt modelId="{1048177B-7C43-4681-96F2-80CCB34C12A2}" type="parTrans" cxnId="{2666A88D-F59F-48A5-A322-6B3F94D84C93}">
      <dgm:prSet/>
      <dgm:spPr/>
      <dgm:t>
        <a:bodyPr/>
        <a:lstStyle/>
        <a:p>
          <a:endParaRPr lang="en-US"/>
        </a:p>
      </dgm:t>
    </dgm:pt>
    <dgm:pt modelId="{87793413-D162-48FA-8EED-9674E7C2DC9F}" type="sibTrans" cxnId="{2666A88D-F59F-48A5-A322-6B3F94D84C93}">
      <dgm:prSet/>
      <dgm:spPr/>
      <dgm:t>
        <a:bodyPr/>
        <a:lstStyle/>
        <a:p>
          <a:endParaRPr lang="en-US"/>
        </a:p>
      </dgm:t>
    </dgm:pt>
    <dgm:pt modelId="{28399622-6E60-412E-9EB2-C9A991E514E5}">
      <dgm:prSet/>
      <dgm:spPr/>
      <dgm:t>
        <a:bodyPr/>
        <a:lstStyle/>
        <a:p>
          <a:r>
            <a:rPr lang="en-US"/>
            <a:t>Chức năng lọc và tìm kiếm sản phẩm.</a:t>
          </a:r>
        </a:p>
      </dgm:t>
    </dgm:pt>
    <dgm:pt modelId="{156AD7E6-1599-4EF7-B2D8-39BBDC5FF6E0}" type="parTrans" cxnId="{2C83745D-29B1-412C-9534-7DA73CB6898F}">
      <dgm:prSet/>
      <dgm:spPr/>
      <dgm:t>
        <a:bodyPr/>
        <a:lstStyle/>
        <a:p>
          <a:endParaRPr lang="en-US"/>
        </a:p>
      </dgm:t>
    </dgm:pt>
    <dgm:pt modelId="{937E9DE0-DBCA-4DBE-B3B3-98F50A54C9D6}" type="sibTrans" cxnId="{2C83745D-29B1-412C-9534-7DA73CB6898F}">
      <dgm:prSet/>
      <dgm:spPr/>
      <dgm:t>
        <a:bodyPr/>
        <a:lstStyle/>
        <a:p>
          <a:endParaRPr lang="en-US"/>
        </a:p>
      </dgm:t>
    </dgm:pt>
    <dgm:pt modelId="{9BF40F75-A857-482D-B31F-7B32808A1EDB}">
      <dgm:prSet/>
      <dgm:spPr/>
      <dgm:t>
        <a:bodyPr/>
        <a:lstStyle/>
        <a:p>
          <a:r>
            <a:rPr lang="en-US"/>
            <a:t>Chức năng giỏ hàng. </a:t>
          </a:r>
        </a:p>
      </dgm:t>
    </dgm:pt>
    <dgm:pt modelId="{8A5C7B94-F6EF-4B94-85D6-DDFCD6B917EC}" type="parTrans" cxnId="{14852CEE-0DB2-423E-9499-576B062083D1}">
      <dgm:prSet/>
      <dgm:spPr/>
      <dgm:t>
        <a:bodyPr/>
        <a:lstStyle/>
        <a:p>
          <a:endParaRPr lang="en-US"/>
        </a:p>
      </dgm:t>
    </dgm:pt>
    <dgm:pt modelId="{E1A890C7-3716-44B7-BC9B-7F0B2CB807BA}" type="sibTrans" cxnId="{14852CEE-0DB2-423E-9499-576B062083D1}">
      <dgm:prSet/>
      <dgm:spPr/>
      <dgm:t>
        <a:bodyPr/>
        <a:lstStyle/>
        <a:p>
          <a:endParaRPr lang="en-US"/>
        </a:p>
      </dgm:t>
    </dgm:pt>
    <dgm:pt modelId="{A7ED060A-0D31-41A1-94B3-25438CE8C1C9}">
      <dgm:prSet/>
      <dgm:spPr/>
      <dgm:t>
        <a:bodyPr/>
        <a:lstStyle/>
        <a:p>
          <a:r>
            <a:rPr lang="en-US"/>
            <a:t>Quản lý(thêm, sửa, xóa) dữ liệu. </a:t>
          </a:r>
        </a:p>
      </dgm:t>
    </dgm:pt>
    <dgm:pt modelId="{E7977A44-46A5-4D91-B14A-018CC4B4FB18}" type="parTrans" cxnId="{8F637CE5-4306-4100-8DC0-AF21BD1503CF}">
      <dgm:prSet/>
      <dgm:spPr/>
      <dgm:t>
        <a:bodyPr/>
        <a:lstStyle/>
        <a:p>
          <a:endParaRPr lang="en-US"/>
        </a:p>
      </dgm:t>
    </dgm:pt>
    <dgm:pt modelId="{8ED552B2-B39F-4AE6-8EF4-CC5DC426A801}" type="sibTrans" cxnId="{8F637CE5-4306-4100-8DC0-AF21BD1503CF}">
      <dgm:prSet/>
      <dgm:spPr/>
      <dgm:t>
        <a:bodyPr/>
        <a:lstStyle/>
        <a:p>
          <a:endParaRPr lang="en-US"/>
        </a:p>
      </dgm:t>
    </dgm:pt>
    <dgm:pt modelId="{A5099E20-FE2E-4E8B-A9C6-EB551A7BBA1C}" type="pres">
      <dgm:prSet presAssocID="{46C9611C-7D90-45AB-A48D-544DDF8E1282}" presName="vert0" presStyleCnt="0">
        <dgm:presLayoutVars>
          <dgm:dir/>
          <dgm:animOne val="branch"/>
          <dgm:animLvl val="lvl"/>
        </dgm:presLayoutVars>
      </dgm:prSet>
      <dgm:spPr/>
    </dgm:pt>
    <dgm:pt modelId="{70B8628B-50D1-4584-9867-F4A2EFBCCCBC}" type="pres">
      <dgm:prSet presAssocID="{8B241FAD-B0F2-4256-8E24-825EF2078DD6}" presName="thickLine" presStyleLbl="alignNode1" presStyleIdx="0" presStyleCnt="6"/>
      <dgm:spPr/>
    </dgm:pt>
    <dgm:pt modelId="{47A722E8-309A-4D94-AC0F-CECCB0686E5C}" type="pres">
      <dgm:prSet presAssocID="{8B241FAD-B0F2-4256-8E24-825EF2078DD6}" presName="horz1" presStyleCnt="0"/>
      <dgm:spPr/>
    </dgm:pt>
    <dgm:pt modelId="{7E34F912-5E20-41F9-A2FF-FD714809EB92}" type="pres">
      <dgm:prSet presAssocID="{8B241FAD-B0F2-4256-8E24-825EF2078DD6}" presName="tx1" presStyleLbl="revTx" presStyleIdx="0" presStyleCnt="6"/>
      <dgm:spPr/>
    </dgm:pt>
    <dgm:pt modelId="{0EC7CF53-EA7D-42F2-BF96-054E5FEE9005}" type="pres">
      <dgm:prSet presAssocID="{8B241FAD-B0F2-4256-8E24-825EF2078DD6}" presName="vert1" presStyleCnt="0"/>
      <dgm:spPr/>
    </dgm:pt>
    <dgm:pt modelId="{151878B9-F0EC-4B24-A876-3C318E267FCF}" type="pres">
      <dgm:prSet presAssocID="{FB45FE21-6E37-4C2E-971C-428F60A7353A}" presName="thickLine" presStyleLbl="alignNode1" presStyleIdx="1" presStyleCnt="6"/>
      <dgm:spPr/>
    </dgm:pt>
    <dgm:pt modelId="{1294C608-99F9-4A73-8AD6-7D9D2C9E35FC}" type="pres">
      <dgm:prSet presAssocID="{FB45FE21-6E37-4C2E-971C-428F60A7353A}" presName="horz1" presStyleCnt="0"/>
      <dgm:spPr/>
    </dgm:pt>
    <dgm:pt modelId="{FE428196-3A4B-47CF-81CB-B34DEA48550D}" type="pres">
      <dgm:prSet presAssocID="{FB45FE21-6E37-4C2E-971C-428F60A7353A}" presName="tx1" presStyleLbl="revTx" presStyleIdx="1" presStyleCnt="6"/>
      <dgm:spPr/>
    </dgm:pt>
    <dgm:pt modelId="{E656B865-23F9-41F0-BEEB-1D813B6D0816}" type="pres">
      <dgm:prSet presAssocID="{FB45FE21-6E37-4C2E-971C-428F60A7353A}" presName="vert1" presStyleCnt="0"/>
      <dgm:spPr/>
    </dgm:pt>
    <dgm:pt modelId="{25014B88-8EE4-480B-89EA-E7FB6B6AA45F}" type="pres">
      <dgm:prSet presAssocID="{4E8C5921-4AAD-43EF-A878-6893FBF90445}" presName="thickLine" presStyleLbl="alignNode1" presStyleIdx="2" presStyleCnt="6"/>
      <dgm:spPr/>
    </dgm:pt>
    <dgm:pt modelId="{68DF8CE6-08C6-4535-B497-C18DC659C8D5}" type="pres">
      <dgm:prSet presAssocID="{4E8C5921-4AAD-43EF-A878-6893FBF90445}" presName="horz1" presStyleCnt="0"/>
      <dgm:spPr/>
    </dgm:pt>
    <dgm:pt modelId="{0DC537C5-D22B-4A40-BF81-3AA840EE49A5}" type="pres">
      <dgm:prSet presAssocID="{4E8C5921-4AAD-43EF-A878-6893FBF90445}" presName="tx1" presStyleLbl="revTx" presStyleIdx="2" presStyleCnt="6"/>
      <dgm:spPr/>
    </dgm:pt>
    <dgm:pt modelId="{3E669798-1967-4732-B7B3-FD253551C778}" type="pres">
      <dgm:prSet presAssocID="{4E8C5921-4AAD-43EF-A878-6893FBF90445}" presName="vert1" presStyleCnt="0"/>
      <dgm:spPr/>
    </dgm:pt>
    <dgm:pt modelId="{B2828187-F132-4950-BE51-05C0E97F5354}" type="pres">
      <dgm:prSet presAssocID="{28399622-6E60-412E-9EB2-C9A991E514E5}" presName="thickLine" presStyleLbl="alignNode1" presStyleIdx="3" presStyleCnt="6"/>
      <dgm:spPr/>
    </dgm:pt>
    <dgm:pt modelId="{579EF6DD-77D4-4828-A0F9-FE7D135A8093}" type="pres">
      <dgm:prSet presAssocID="{28399622-6E60-412E-9EB2-C9A991E514E5}" presName="horz1" presStyleCnt="0"/>
      <dgm:spPr/>
    </dgm:pt>
    <dgm:pt modelId="{9364EF68-D839-47CB-A24D-3936048E3267}" type="pres">
      <dgm:prSet presAssocID="{28399622-6E60-412E-9EB2-C9A991E514E5}" presName="tx1" presStyleLbl="revTx" presStyleIdx="3" presStyleCnt="6"/>
      <dgm:spPr/>
    </dgm:pt>
    <dgm:pt modelId="{B4FE608D-C10A-4D87-9AEE-CB5F890592F6}" type="pres">
      <dgm:prSet presAssocID="{28399622-6E60-412E-9EB2-C9A991E514E5}" presName="vert1" presStyleCnt="0"/>
      <dgm:spPr/>
    </dgm:pt>
    <dgm:pt modelId="{4260DC41-03FA-409E-A690-765DFE5E38BF}" type="pres">
      <dgm:prSet presAssocID="{9BF40F75-A857-482D-B31F-7B32808A1EDB}" presName="thickLine" presStyleLbl="alignNode1" presStyleIdx="4" presStyleCnt="6"/>
      <dgm:spPr/>
    </dgm:pt>
    <dgm:pt modelId="{F54A2AE8-3894-447B-807A-851CBF243C2A}" type="pres">
      <dgm:prSet presAssocID="{9BF40F75-A857-482D-B31F-7B32808A1EDB}" presName="horz1" presStyleCnt="0"/>
      <dgm:spPr/>
    </dgm:pt>
    <dgm:pt modelId="{166BB07F-C6D0-4B72-BD26-D0C08ED2DB0B}" type="pres">
      <dgm:prSet presAssocID="{9BF40F75-A857-482D-B31F-7B32808A1EDB}" presName="tx1" presStyleLbl="revTx" presStyleIdx="4" presStyleCnt="6"/>
      <dgm:spPr/>
    </dgm:pt>
    <dgm:pt modelId="{9059A366-C037-4FF3-87AE-11EE86556F83}" type="pres">
      <dgm:prSet presAssocID="{9BF40F75-A857-482D-B31F-7B32808A1EDB}" presName="vert1" presStyleCnt="0"/>
      <dgm:spPr/>
    </dgm:pt>
    <dgm:pt modelId="{307DAF25-076A-4FF1-A1D4-AE42539053CD}" type="pres">
      <dgm:prSet presAssocID="{A7ED060A-0D31-41A1-94B3-25438CE8C1C9}" presName="thickLine" presStyleLbl="alignNode1" presStyleIdx="5" presStyleCnt="6"/>
      <dgm:spPr/>
    </dgm:pt>
    <dgm:pt modelId="{58B8F506-5DD7-4628-8537-07C724E2290F}" type="pres">
      <dgm:prSet presAssocID="{A7ED060A-0D31-41A1-94B3-25438CE8C1C9}" presName="horz1" presStyleCnt="0"/>
      <dgm:spPr/>
    </dgm:pt>
    <dgm:pt modelId="{76CF9C0D-9878-43CB-A416-159DEE18F46E}" type="pres">
      <dgm:prSet presAssocID="{A7ED060A-0D31-41A1-94B3-25438CE8C1C9}" presName="tx1" presStyleLbl="revTx" presStyleIdx="5" presStyleCnt="6"/>
      <dgm:spPr/>
    </dgm:pt>
    <dgm:pt modelId="{F69CD0C2-FCAB-4A20-A8C4-4A39F1010CB2}" type="pres">
      <dgm:prSet presAssocID="{A7ED060A-0D31-41A1-94B3-25438CE8C1C9}" presName="vert1" presStyleCnt="0"/>
      <dgm:spPr/>
    </dgm:pt>
  </dgm:ptLst>
  <dgm:cxnLst>
    <dgm:cxn modelId="{DB54BD14-2700-4B4D-89E2-42D2C7574599}" type="presOf" srcId="{8B241FAD-B0F2-4256-8E24-825EF2078DD6}" destId="{7E34F912-5E20-41F9-A2FF-FD714809EB92}" srcOrd="0" destOrd="0" presId="urn:microsoft.com/office/officeart/2008/layout/LinedList"/>
    <dgm:cxn modelId="{C331812A-F040-449E-82DF-CA9DD2F087B4}" type="presOf" srcId="{9BF40F75-A857-482D-B31F-7B32808A1EDB}" destId="{166BB07F-C6D0-4B72-BD26-D0C08ED2DB0B}" srcOrd="0" destOrd="0" presId="urn:microsoft.com/office/officeart/2008/layout/LinedList"/>
    <dgm:cxn modelId="{98851633-9E09-4133-A267-29469F31AD67}" srcId="{46C9611C-7D90-45AB-A48D-544DDF8E1282}" destId="{8B241FAD-B0F2-4256-8E24-825EF2078DD6}" srcOrd="0" destOrd="0" parTransId="{5F7BA0D2-3625-42FE-8A4F-0D1C6A969A3D}" sibTransId="{5CBFEEAA-5BB9-4815-9C35-236157F0AAEE}"/>
    <dgm:cxn modelId="{3F690F36-5DAD-4B30-9E83-6C8323E73EBE}" type="presOf" srcId="{28399622-6E60-412E-9EB2-C9A991E514E5}" destId="{9364EF68-D839-47CB-A24D-3936048E3267}" srcOrd="0" destOrd="0" presId="urn:microsoft.com/office/officeart/2008/layout/LinedList"/>
    <dgm:cxn modelId="{2C83745D-29B1-412C-9534-7DA73CB6898F}" srcId="{46C9611C-7D90-45AB-A48D-544DDF8E1282}" destId="{28399622-6E60-412E-9EB2-C9A991E514E5}" srcOrd="3" destOrd="0" parTransId="{156AD7E6-1599-4EF7-B2D8-39BBDC5FF6E0}" sibTransId="{937E9DE0-DBCA-4DBE-B3B3-98F50A54C9D6}"/>
    <dgm:cxn modelId="{2666A88D-F59F-48A5-A322-6B3F94D84C93}" srcId="{46C9611C-7D90-45AB-A48D-544DDF8E1282}" destId="{4E8C5921-4AAD-43EF-A878-6893FBF90445}" srcOrd="2" destOrd="0" parTransId="{1048177B-7C43-4681-96F2-80CCB34C12A2}" sibTransId="{87793413-D162-48FA-8EED-9674E7C2DC9F}"/>
    <dgm:cxn modelId="{324EB39B-628D-439F-8DA6-F0FF35481199}" srcId="{46C9611C-7D90-45AB-A48D-544DDF8E1282}" destId="{FB45FE21-6E37-4C2E-971C-428F60A7353A}" srcOrd="1" destOrd="0" parTransId="{ED9A0599-87C0-4B55-A94E-087D6BDD4FC0}" sibTransId="{D39ED5E3-1CB5-4560-BFF1-E6A789F6E75D}"/>
    <dgm:cxn modelId="{B30DBA9D-ABB1-4EC2-ABB7-812EC415935B}" type="presOf" srcId="{46C9611C-7D90-45AB-A48D-544DDF8E1282}" destId="{A5099E20-FE2E-4E8B-A9C6-EB551A7BBA1C}" srcOrd="0" destOrd="0" presId="urn:microsoft.com/office/officeart/2008/layout/LinedList"/>
    <dgm:cxn modelId="{0E8F91B3-23FD-45AD-B5EA-C7657D5C31BD}" type="presOf" srcId="{FB45FE21-6E37-4C2E-971C-428F60A7353A}" destId="{FE428196-3A4B-47CF-81CB-B34DEA48550D}" srcOrd="0" destOrd="0" presId="urn:microsoft.com/office/officeart/2008/layout/LinedList"/>
    <dgm:cxn modelId="{D9B444C0-4ADF-47AE-A2F7-A64474BE8DDC}" type="presOf" srcId="{4E8C5921-4AAD-43EF-A878-6893FBF90445}" destId="{0DC537C5-D22B-4A40-BF81-3AA840EE49A5}" srcOrd="0" destOrd="0" presId="urn:microsoft.com/office/officeart/2008/layout/LinedList"/>
    <dgm:cxn modelId="{8F637CE5-4306-4100-8DC0-AF21BD1503CF}" srcId="{46C9611C-7D90-45AB-A48D-544DDF8E1282}" destId="{A7ED060A-0D31-41A1-94B3-25438CE8C1C9}" srcOrd="5" destOrd="0" parTransId="{E7977A44-46A5-4D91-B14A-018CC4B4FB18}" sibTransId="{8ED552B2-B39F-4AE6-8EF4-CC5DC426A801}"/>
    <dgm:cxn modelId="{14852CEE-0DB2-423E-9499-576B062083D1}" srcId="{46C9611C-7D90-45AB-A48D-544DDF8E1282}" destId="{9BF40F75-A857-482D-B31F-7B32808A1EDB}" srcOrd="4" destOrd="0" parTransId="{8A5C7B94-F6EF-4B94-85D6-DDFCD6B917EC}" sibTransId="{E1A890C7-3716-44B7-BC9B-7F0B2CB807BA}"/>
    <dgm:cxn modelId="{D84F0AFA-4E55-4BCD-9CE4-66DADD747556}" type="presOf" srcId="{A7ED060A-0D31-41A1-94B3-25438CE8C1C9}" destId="{76CF9C0D-9878-43CB-A416-159DEE18F46E}" srcOrd="0" destOrd="0" presId="urn:microsoft.com/office/officeart/2008/layout/LinedList"/>
    <dgm:cxn modelId="{08B710C7-F094-4BAB-AA31-C3CB6E8129FF}" type="presParOf" srcId="{A5099E20-FE2E-4E8B-A9C6-EB551A7BBA1C}" destId="{70B8628B-50D1-4584-9867-F4A2EFBCCCBC}" srcOrd="0" destOrd="0" presId="urn:microsoft.com/office/officeart/2008/layout/LinedList"/>
    <dgm:cxn modelId="{5761FB1F-E28D-40F1-91FB-1420E94C44B0}" type="presParOf" srcId="{A5099E20-FE2E-4E8B-A9C6-EB551A7BBA1C}" destId="{47A722E8-309A-4D94-AC0F-CECCB0686E5C}" srcOrd="1" destOrd="0" presId="urn:microsoft.com/office/officeart/2008/layout/LinedList"/>
    <dgm:cxn modelId="{5F5FFCC2-EFA5-4DF2-8106-9101435AC8DE}" type="presParOf" srcId="{47A722E8-309A-4D94-AC0F-CECCB0686E5C}" destId="{7E34F912-5E20-41F9-A2FF-FD714809EB92}" srcOrd="0" destOrd="0" presId="urn:microsoft.com/office/officeart/2008/layout/LinedList"/>
    <dgm:cxn modelId="{87B60850-9D3B-4340-AEEF-5BBFE3EEC7A2}" type="presParOf" srcId="{47A722E8-309A-4D94-AC0F-CECCB0686E5C}" destId="{0EC7CF53-EA7D-42F2-BF96-054E5FEE9005}" srcOrd="1" destOrd="0" presId="urn:microsoft.com/office/officeart/2008/layout/LinedList"/>
    <dgm:cxn modelId="{033BFEF1-CD8D-42E0-940D-CEBB5F8330C9}" type="presParOf" srcId="{A5099E20-FE2E-4E8B-A9C6-EB551A7BBA1C}" destId="{151878B9-F0EC-4B24-A876-3C318E267FCF}" srcOrd="2" destOrd="0" presId="urn:microsoft.com/office/officeart/2008/layout/LinedList"/>
    <dgm:cxn modelId="{86DE7C30-1FF4-4953-947E-77CF6FA2CAC6}" type="presParOf" srcId="{A5099E20-FE2E-4E8B-A9C6-EB551A7BBA1C}" destId="{1294C608-99F9-4A73-8AD6-7D9D2C9E35FC}" srcOrd="3" destOrd="0" presId="urn:microsoft.com/office/officeart/2008/layout/LinedList"/>
    <dgm:cxn modelId="{9F1D8D32-555D-417A-B70D-69DB14159D15}" type="presParOf" srcId="{1294C608-99F9-4A73-8AD6-7D9D2C9E35FC}" destId="{FE428196-3A4B-47CF-81CB-B34DEA48550D}" srcOrd="0" destOrd="0" presId="urn:microsoft.com/office/officeart/2008/layout/LinedList"/>
    <dgm:cxn modelId="{EF442E32-A184-483D-BCDA-57C97C9DD8FF}" type="presParOf" srcId="{1294C608-99F9-4A73-8AD6-7D9D2C9E35FC}" destId="{E656B865-23F9-41F0-BEEB-1D813B6D0816}" srcOrd="1" destOrd="0" presId="urn:microsoft.com/office/officeart/2008/layout/LinedList"/>
    <dgm:cxn modelId="{5B46D7A3-EBBC-4E34-9483-478831FB9F38}" type="presParOf" srcId="{A5099E20-FE2E-4E8B-A9C6-EB551A7BBA1C}" destId="{25014B88-8EE4-480B-89EA-E7FB6B6AA45F}" srcOrd="4" destOrd="0" presId="urn:microsoft.com/office/officeart/2008/layout/LinedList"/>
    <dgm:cxn modelId="{D1188508-C190-46B1-8E89-DCA5B8B77DB2}" type="presParOf" srcId="{A5099E20-FE2E-4E8B-A9C6-EB551A7BBA1C}" destId="{68DF8CE6-08C6-4535-B497-C18DC659C8D5}" srcOrd="5" destOrd="0" presId="urn:microsoft.com/office/officeart/2008/layout/LinedList"/>
    <dgm:cxn modelId="{53BE5F75-ADA0-40A2-B2F4-41F9CACFFE3C}" type="presParOf" srcId="{68DF8CE6-08C6-4535-B497-C18DC659C8D5}" destId="{0DC537C5-D22B-4A40-BF81-3AA840EE49A5}" srcOrd="0" destOrd="0" presId="urn:microsoft.com/office/officeart/2008/layout/LinedList"/>
    <dgm:cxn modelId="{CA99899E-E779-4A6C-AF80-59F0BE45F065}" type="presParOf" srcId="{68DF8CE6-08C6-4535-B497-C18DC659C8D5}" destId="{3E669798-1967-4732-B7B3-FD253551C778}" srcOrd="1" destOrd="0" presId="urn:microsoft.com/office/officeart/2008/layout/LinedList"/>
    <dgm:cxn modelId="{24058923-EC51-4945-896D-F351F70AA251}" type="presParOf" srcId="{A5099E20-FE2E-4E8B-A9C6-EB551A7BBA1C}" destId="{B2828187-F132-4950-BE51-05C0E97F5354}" srcOrd="6" destOrd="0" presId="urn:microsoft.com/office/officeart/2008/layout/LinedList"/>
    <dgm:cxn modelId="{8738C451-346D-4628-B0B2-7796B27B43D5}" type="presParOf" srcId="{A5099E20-FE2E-4E8B-A9C6-EB551A7BBA1C}" destId="{579EF6DD-77D4-4828-A0F9-FE7D135A8093}" srcOrd="7" destOrd="0" presId="urn:microsoft.com/office/officeart/2008/layout/LinedList"/>
    <dgm:cxn modelId="{28E73A9C-1AF1-410C-8C19-AADEEF7B1C36}" type="presParOf" srcId="{579EF6DD-77D4-4828-A0F9-FE7D135A8093}" destId="{9364EF68-D839-47CB-A24D-3936048E3267}" srcOrd="0" destOrd="0" presId="urn:microsoft.com/office/officeart/2008/layout/LinedList"/>
    <dgm:cxn modelId="{B8B9E4C9-3F5D-429D-B0C5-C38C4FBB75F9}" type="presParOf" srcId="{579EF6DD-77D4-4828-A0F9-FE7D135A8093}" destId="{B4FE608D-C10A-4D87-9AEE-CB5F890592F6}" srcOrd="1" destOrd="0" presId="urn:microsoft.com/office/officeart/2008/layout/LinedList"/>
    <dgm:cxn modelId="{721A4EF0-C1FA-45D5-8CB2-F0E653EB8244}" type="presParOf" srcId="{A5099E20-FE2E-4E8B-A9C6-EB551A7BBA1C}" destId="{4260DC41-03FA-409E-A690-765DFE5E38BF}" srcOrd="8" destOrd="0" presId="urn:microsoft.com/office/officeart/2008/layout/LinedList"/>
    <dgm:cxn modelId="{400B1E24-3599-4CF4-AAFA-65F801D58368}" type="presParOf" srcId="{A5099E20-FE2E-4E8B-A9C6-EB551A7BBA1C}" destId="{F54A2AE8-3894-447B-807A-851CBF243C2A}" srcOrd="9" destOrd="0" presId="urn:microsoft.com/office/officeart/2008/layout/LinedList"/>
    <dgm:cxn modelId="{B033D0B6-009D-494F-993C-0527A5812656}" type="presParOf" srcId="{F54A2AE8-3894-447B-807A-851CBF243C2A}" destId="{166BB07F-C6D0-4B72-BD26-D0C08ED2DB0B}" srcOrd="0" destOrd="0" presId="urn:microsoft.com/office/officeart/2008/layout/LinedList"/>
    <dgm:cxn modelId="{2FC00CDF-0E50-4565-97F8-9944DB032EC7}" type="presParOf" srcId="{F54A2AE8-3894-447B-807A-851CBF243C2A}" destId="{9059A366-C037-4FF3-87AE-11EE86556F83}" srcOrd="1" destOrd="0" presId="urn:microsoft.com/office/officeart/2008/layout/LinedList"/>
    <dgm:cxn modelId="{B8996F33-A280-4720-B975-430DA2B31933}" type="presParOf" srcId="{A5099E20-FE2E-4E8B-A9C6-EB551A7BBA1C}" destId="{307DAF25-076A-4FF1-A1D4-AE42539053CD}" srcOrd="10" destOrd="0" presId="urn:microsoft.com/office/officeart/2008/layout/LinedList"/>
    <dgm:cxn modelId="{E2EDC8B6-4103-48AD-B749-B6CDA3CBB599}" type="presParOf" srcId="{A5099E20-FE2E-4E8B-A9C6-EB551A7BBA1C}" destId="{58B8F506-5DD7-4628-8537-07C724E2290F}" srcOrd="11" destOrd="0" presId="urn:microsoft.com/office/officeart/2008/layout/LinedList"/>
    <dgm:cxn modelId="{79049EA9-1B8B-43AC-9272-4CF593B43003}" type="presParOf" srcId="{58B8F506-5DD7-4628-8537-07C724E2290F}" destId="{76CF9C0D-9878-43CB-A416-159DEE18F46E}" srcOrd="0" destOrd="0" presId="urn:microsoft.com/office/officeart/2008/layout/LinedList"/>
    <dgm:cxn modelId="{3178F7FE-15B5-4A51-BD8E-4913956F43ED}" type="presParOf" srcId="{58B8F506-5DD7-4628-8537-07C724E2290F}" destId="{F69CD0C2-FCAB-4A20-A8C4-4A39F1010C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52A18-BE90-408E-AE26-CC2C47DEAA1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8984CBE-A3DD-4BD4-BFAB-4BD2738EEF17}">
      <dgm:prSet/>
      <dgm:spPr/>
      <dgm:t>
        <a:bodyPr/>
        <a:lstStyle/>
        <a:p>
          <a:r>
            <a:rPr lang="en-US" dirty="0" err="1"/>
            <a:t>Đối</a:t>
          </a:r>
          <a:r>
            <a:rPr lang="en-US" dirty="0"/>
            <a:t> </a:t>
          </a:r>
          <a:r>
            <a:rPr lang="en-US" dirty="0" err="1"/>
            <a:t>với</a:t>
          </a:r>
          <a:r>
            <a:rPr lang="en-US" dirty="0"/>
            <a:t> </a:t>
          </a:r>
          <a:r>
            <a:rPr lang="en-US" dirty="0" err="1"/>
            <a:t>quản</a:t>
          </a:r>
          <a:r>
            <a:rPr lang="en-US" dirty="0"/>
            <a:t> </a:t>
          </a:r>
          <a:r>
            <a:rPr lang="en-US" dirty="0" err="1"/>
            <a:t>trị</a:t>
          </a:r>
          <a:r>
            <a:rPr lang="en-US" dirty="0"/>
            <a:t> </a:t>
          </a:r>
          <a:r>
            <a:rPr lang="en-US" dirty="0" err="1"/>
            <a:t>viên</a:t>
          </a:r>
          <a:r>
            <a:rPr lang="en-US" dirty="0"/>
            <a:t>:</a:t>
          </a:r>
        </a:p>
      </dgm:t>
    </dgm:pt>
    <dgm:pt modelId="{5B6E4A10-B329-42E4-A502-DF30F6CC82BE}" type="parTrans" cxnId="{2525B1A9-9E7F-4C2D-818B-C0E6005E5CFB}">
      <dgm:prSet/>
      <dgm:spPr/>
      <dgm:t>
        <a:bodyPr/>
        <a:lstStyle/>
        <a:p>
          <a:endParaRPr lang="en-US"/>
        </a:p>
      </dgm:t>
    </dgm:pt>
    <dgm:pt modelId="{1C7425D2-3ED8-44F0-87FE-18FDC1F6675C}" type="sibTrans" cxnId="{2525B1A9-9E7F-4C2D-818B-C0E6005E5CFB}">
      <dgm:prSet/>
      <dgm:spPr/>
      <dgm:t>
        <a:bodyPr/>
        <a:lstStyle/>
        <a:p>
          <a:endParaRPr lang="en-US"/>
        </a:p>
      </dgm:t>
    </dgm:pt>
    <dgm:pt modelId="{E7FFF060-4D6C-47C2-8311-9B741EDD105C}">
      <dgm:prSet/>
      <dgm:spPr/>
      <dgm:t>
        <a:bodyPr/>
        <a:lstStyle/>
        <a:p>
          <a:r>
            <a:rPr lang="en-US"/>
            <a:t>Netbeans 8.2 (Khuyên dùng bản 12.5)</a:t>
          </a:r>
        </a:p>
      </dgm:t>
    </dgm:pt>
    <dgm:pt modelId="{2BAD5B9A-D48C-4968-B936-0BDDF591D070}" type="parTrans" cxnId="{F01648ED-955A-4DF0-B65D-31E2E436C7E7}">
      <dgm:prSet/>
      <dgm:spPr/>
      <dgm:t>
        <a:bodyPr/>
        <a:lstStyle/>
        <a:p>
          <a:endParaRPr lang="en-US"/>
        </a:p>
      </dgm:t>
    </dgm:pt>
    <dgm:pt modelId="{942BC74C-00A5-4CD7-997D-FC5D5347451A}" type="sibTrans" cxnId="{F01648ED-955A-4DF0-B65D-31E2E436C7E7}">
      <dgm:prSet/>
      <dgm:spPr/>
      <dgm:t>
        <a:bodyPr/>
        <a:lstStyle/>
        <a:p>
          <a:endParaRPr lang="en-US"/>
        </a:p>
      </dgm:t>
    </dgm:pt>
    <dgm:pt modelId="{433041D2-D436-42D8-BEB2-B7F7C7A95C86}">
      <dgm:prSet/>
      <dgm:spPr/>
      <dgm:t>
        <a:bodyPr/>
        <a:lstStyle/>
        <a:p>
          <a:r>
            <a:rPr lang="en-US"/>
            <a:t>SQL 2012 (Khuyên dùng SQL 2019)</a:t>
          </a:r>
        </a:p>
      </dgm:t>
    </dgm:pt>
    <dgm:pt modelId="{659D5FC5-8DC4-4F9F-B2DD-75E62F026466}" type="parTrans" cxnId="{37AB6DA6-1833-42D3-BD75-E74E332B8E23}">
      <dgm:prSet/>
      <dgm:spPr/>
      <dgm:t>
        <a:bodyPr/>
        <a:lstStyle/>
        <a:p>
          <a:endParaRPr lang="en-US"/>
        </a:p>
      </dgm:t>
    </dgm:pt>
    <dgm:pt modelId="{D7C6EB18-CFC6-4263-98C1-DB801DF38594}" type="sibTrans" cxnId="{37AB6DA6-1833-42D3-BD75-E74E332B8E23}">
      <dgm:prSet/>
      <dgm:spPr/>
      <dgm:t>
        <a:bodyPr/>
        <a:lstStyle/>
        <a:p>
          <a:endParaRPr lang="en-US"/>
        </a:p>
      </dgm:t>
    </dgm:pt>
    <dgm:pt modelId="{48DB5667-FDBD-430D-9421-4B222C336CCF}">
      <dgm:prSet/>
      <dgm:spPr/>
      <dgm:t>
        <a:bodyPr/>
        <a:lstStyle/>
        <a:p>
          <a:r>
            <a:rPr lang="en-US"/>
            <a:t>Đối với người dùng:</a:t>
          </a:r>
        </a:p>
      </dgm:t>
    </dgm:pt>
    <dgm:pt modelId="{29EA8BEB-4608-4E5A-B4F8-68CF308B12B9}" type="parTrans" cxnId="{DEF0D730-6FF7-4ECE-A5DE-C9483706A5D0}">
      <dgm:prSet/>
      <dgm:spPr/>
      <dgm:t>
        <a:bodyPr/>
        <a:lstStyle/>
        <a:p>
          <a:endParaRPr lang="en-US"/>
        </a:p>
      </dgm:t>
    </dgm:pt>
    <dgm:pt modelId="{372C4CBF-733F-4EE3-ABB0-3A7DEC36AA4B}" type="sibTrans" cxnId="{DEF0D730-6FF7-4ECE-A5DE-C9483706A5D0}">
      <dgm:prSet/>
      <dgm:spPr/>
      <dgm:t>
        <a:bodyPr/>
        <a:lstStyle/>
        <a:p>
          <a:endParaRPr lang="en-US"/>
        </a:p>
      </dgm:t>
    </dgm:pt>
    <dgm:pt modelId="{AF558D36-D0A4-475F-9376-F034A571D091}">
      <dgm:prSet/>
      <dgm:spPr/>
      <dgm:t>
        <a:bodyPr/>
        <a:lstStyle/>
        <a:p>
          <a:r>
            <a:rPr lang="en-US"/>
            <a:t>Window 98/2000/ME/XP</a:t>
          </a:r>
        </a:p>
      </dgm:t>
    </dgm:pt>
    <dgm:pt modelId="{1DCADCA7-5F59-4206-9BD4-098F909E0EF9}" type="parTrans" cxnId="{770C3EA6-C7AC-4A1F-9022-95BAB6E52A1B}">
      <dgm:prSet/>
      <dgm:spPr/>
      <dgm:t>
        <a:bodyPr/>
        <a:lstStyle/>
        <a:p>
          <a:endParaRPr lang="en-US"/>
        </a:p>
      </dgm:t>
    </dgm:pt>
    <dgm:pt modelId="{FDA018D3-5CDF-401F-B129-B6D2285B2C65}" type="sibTrans" cxnId="{770C3EA6-C7AC-4A1F-9022-95BAB6E52A1B}">
      <dgm:prSet/>
      <dgm:spPr/>
      <dgm:t>
        <a:bodyPr/>
        <a:lstStyle/>
        <a:p>
          <a:endParaRPr lang="en-US"/>
        </a:p>
      </dgm:t>
    </dgm:pt>
    <dgm:pt modelId="{5EB55191-5543-4A96-AA81-27ABA1A98666}">
      <dgm:prSet/>
      <dgm:spPr/>
      <dgm:t>
        <a:bodyPr/>
        <a:lstStyle/>
        <a:p>
          <a:r>
            <a:rPr lang="en-US"/>
            <a:t>IE/Chrome</a:t>
          </a:r>
        </a:p>
      </dgm:t>
    </dgm:pt>
    <dgm:pt modelId="{5667CD19-C42E-4E3B-8A3A-659D4BDC3054}" type="parTrans" cxnId="{F7E09014-63F8-449F-97BF-C86FDBD79F43}">
      <dgm:prSet/>
      <dgm:spPr/>
      <dgm:t>
        <a:bodyPr/>
        <a:lstStyle/>
        <a:p>
          <a:endParaRPr lang="en-US"/>
        </a:p>
      </dgm:t>
    </dgm:pt>
    <dgm:pt modelId="{6B7B8E22-B5A6-423B-98EB-FF7CEC9CBAE9}" type="sibTrans" cxnId="{F7E09014-63F8-449F-97BF-C86FDBD79F43}">
      <dgm:prSet/>
      <dgm:spPr/>
      <dgm:t>
        <a:bodyPr/>
        <a:lstStyle/>
        <a:p>
          <a:endParaRPr lang="en-US"/>
        </a:p>
      </dgm:t>
    </dgm:pt>
    <dgm:pt modelId="{20AD4716-F176-4756-8E4A-D4E8F9301667}" type="pres">
      <dgm:prSet presAssocID="{C3952A18-BE90-408E-AE26-CC2C47DEAA11}" presName="linear" presStyleCnt="0">
        <dgm:presLayoutVars>
          <dgm:animLvl val="lvl"/>
          <dgm:resizeHandles val="exact"/>
        </dgm:presLayoutVars>
      </dgm:prSet>
      <dgm:spPr/>
    </dgm:pt>
    <dgm:pt modelId="{2F212AD2-3CB8-416B-9501-9C0193FC8574}" type="pres">
      <dgm:prSet presAssocID="{38984CBE-A3DD-4BD4-BFAB-4BD2738EEF17}" presName="parentText" presStyleLbl="node1" presStyleIdx="0" presStyleCnt="2">
        <dgm:presLayoutVars>
          <dgm:chMax val="0"/>
          <dgm:bulletEnabled val="1"/>
        </dgm:presLayoutVars>
      </dgm:prSet>
      <dgm:spPr/>
    </dgm:pt>
    <dgm:pt modelId="{FAF539E7-4F17-4DF5-BFF7-7F9E33FA73A7}" type="pres">
      <dgm:prSet presAssocID="{38984CBE-A3DD-4BD4-BFAB-4BD2738EEF17}" presName="childText" presStyleLbl="revTx" presStyleIdx="0" presStyleCnt="2">
        <dgm:presLayoutVars>
          <dgm:bulletEnabled val="1"/>
        </dgm:presLayoutVars>
      </dgm:prSet>
      <dgm:spPr/>
    </dgm:pt>
    <dgm:pt modelId="{064CE62D-26E5-4294-B980-991876300664}" type="pres">
      <dgm:prSet presAssocID="{48DB5667-FDBD-430D-9421-4B222C336CCF}" presName="parentText" presStyleLbl="node1" presStyleIdx="1" presStyleCnt="2">
        <dgm:presLayoutVars>
          <dgm:chMax val="0"/>
          <dgm:bulletEnabled val="1"/>
        </dgm:presLayoutVars>
      </dgm:prSet>
      <dgm:spPr/>
    </dgm:pt>
    <dgm:pt modelId="{77474455-8F4D-4C05-BC13-BF49B167D5C3}" type="pres">
      <dgm:prSet presAssocID="{48DB5667-FDBD-430D-9421-4B222C336CCF}" presName="childText" presStyleLbl="revTx" presStyleIdx="1" presStyleCnt="2">
        <dgm:presLayoutVars>
          <dgm:bulletEnabled val="1"/>
        </dgm:presLayoutVars>
      </dgm:prSet>
      <dgm:spPr/>
    </dgm:pt>
  </dgm:ptLst>
  <dgm:cxnLst>
    <dgm:cxn modelId="{53BF7102-8D37-47FC-8DBD-A9040514CE8A}" type="presOf" srcId="{AF558D36-D0A4-475F-9376-F034A571D091}" destId="{77474455-8F4D-4C05-BC13-BF49B167D5C3}" srcOrd="0" destOrd="0" presId="urn:microsoft.com/office/officeart/2005/8/layout/vList2"/>
    <dgm:cxn modelId="{35F63206-4F87-46B1-878D-AAFEA83720ED}" type="presOf" srcId="{E7FFF060-4D6C-47C2-8311-9B741EDD105C}" destId="{FAF539E7-4F17-4DF5-BFF7-7F9E33FA73A7}" srcOrd="0" destOrd="0" presId="urn:microsoft.com/office/officeart/2005/8/layout/vList2"/>
    <dgm:cxn modelId="{F7E09014-63F8-449F-97BF-C86FDBD79F43}" srcId="{48DB5667-FDBD-430D-9421-4B222C336CCF}" destId="{5EB55191-5543-4A96-AA81-27ABA1A98666}" srcOrd="1" destOrd="0" parTransId="{5667CD19-C42E-4E3B-8A3A-659D4BDC3054}" sibTransId="{6B7B8E22-B5A6-423B-98EB-FF7CEC9CBAE9}"/>
    <dgm:cxn modelId="{DEF0D730-6FF7-4ECE-A5DE-C9483706A5D0}" srcId="{C3952A18-BE90-408E-AE26-CC2C47DEAA11}" destId="{48DB5667-FDBD-430D-9421-4B222C336CCF}" srcOrd="1" destOrd="0" parTransId="{29EA8BEB-4608-4E5A-B4F8-68CF308B12B9}" sibTransId="{372C4CBF-733F-4EE3-ABB0-3A7DEC36AA4B}"/>
    <dgm:cxn modelId="{CD5D8B37-5654-4270-8D5B-5B53FB36BCA8}" type="presOf" srcId="{38984CBE-A3DD-4BD4-BFAB-4BD2738EEF17}" destId="{2F212AD2-3CB8-416B-9501-9C0193FC8574}" srcOrd="0" destOrd="0" presId="urn:microsoft.com/office/officeart/2005/8/layout/vList2"/>
    <dgm:cxn modelId="{4CCC0097-478C-49A9-A6B5-389FE340D865}" type="presOf" srcId="{C3952A18-BE90-408E-AE26-CC2C47DEAA11}" destId="{20AD4716-F176-4756-8E4A-D4E8F9301667}" srcOrd="0" destOrd="0" presId="urn:microsoft.com/office/officeart/2005/8/layout/vList2"/>
    <dgm:cxn modelId="{770C3EA6-C7AC-4A1F-9022-95BAB6E52A1B}" srcId="{48DB5667-FDBD-430D-9421-4B222C336CCF}" destId="{AF558D36-D0A4-475F-9376-F034A571D091}" srcOrd="0" destOrd="0" parTransId="{1DCADCA7-5F59-4206-9BD4-098F909E0EF9}" sibTransId="{FDA018D3-5CDF-401F-B129-B6D2285B2C65}"/>
    <dgm:cxn modelId="{37AB6DA6-1833-42D3-BD75-E74E332B8E23}" srcId="{38984CBE-A3DD-4BD4-BFAB-4BD2738EEF17}" destId="{433041D2-D436-42D8-BEB2-B7F7C7A95C86}" srcOrd="1" destOrd="0" parTransId="{659D5FC5-8DC4-4F9F-B2DD-75E62F026466}" sibTransId="{D7C6EB18-CFC6-4263-98C1-DB801DF38594}"/>
    <dgm:cxn modelId="{2525B1A9-9E7F-4C2D-818B-C0E6005E5CFB}" srcId="{C3952A18-BE90-408E-AE26-CC2C47DEAA11}" destId="{38984CBE-A3DD-4BD4-BFAB-4BD2738EEF17}" srcOrd="0" destOrd="0" parTransId="{5B6E4A10-B329-42E4-A502-DF30F6CC82BE}" sibTransId="{1C7425D2-3ED8-44F0-87FE-18FDC1F6675C}"/>
    <dgm:cxn modelId="{5C48CBB7-2146-4880-A5D6-D50F11F3AAF5}" type="presOf" srcId="{433041D2-D436-42D8-BEB2-B7F7C7A95C86}" destId="{FAF539E7-4F17-4DF5-BFF7-7F9E33FA73A7}" srcOrd="0" destOrd="1" presId="urn:microsoft.com/office/officeart/2005/8/layout/vList2"/>
    <dgm:cxn modelId="{51D9B5EB-926F-41E0-B156-D3D22820351D}" type="presOf" srcId="{48DB5667-FDBD-430D-9421-4B222C336CCF}" destId="{064CE62D-26E5-4294-B980-991876300664}" srcOrd="0" destOrd="0" presId="urn:microsoft.com/office/officeart/2005/8/layout/vList2"/>
    <dgm:cxn modelId="{F01648ED-955A-4DF0-B65D-31E2E436C7E7}" srcId="{38984CBE-A3DD-4BD4-BFAB-4BD2738EEF17}" destId="{E7FFF060-4D6C-47C2-8311-9B741EDD105C}" srcOrd="0" destOrd="0" parTransId="{2BAD5B9A-D48C-4968-B936-0BDDF591D070}" sibTransId="{942BC74C-00A5-4CD7-997D-FC5D5347451A}"/>
    <dgm:cxn modelId="{100CABED-5CA7-4812-8DAA-F2602D2241B1}" type="presOf" srcId="{5EB55191-5543-4A96-AA81-27ABA1A98666}" destId="{77474455-8F4D-4C05-BC13-BF49B167D5C3}" srcOrd="0" destOrd="1" presId="urn:microsoft.com/office/officeart/2005/8/layout/vList2"/>
    <dgm:cxn modelId="{AC765234-0AD1-4D8D-9FEB-4724DA7CD40E}" type="presParOf" srcId="{20AD4716-F176-4756-8E4A-D4E8F9301667}" destId="{2F212AD2-3CB8-416B-9501-9C0193FC8574}" srcOrd="0" destOrd="0" presId="urn:microsoft.com/office/officeart/2005/8/layout/vList2"/>
    <dgm:cxn modelId="{E546CBE1-153B-457D-95D9-6D63888183B0}" type="presParOf" srcId="{20AD4716-F176-4756-8E4A-D4E8F9301667}" destId="{FAF539E7-4F17-4DF5-BFF7-7F9E33FA73A7}" srcOrd="1" destOrd="0" presId="urn:microsoft.com/office/officeart/2005/8/layout/vList2"/>
    <dgm:cxn modelId="{9496991A-ABC6-4E5C-A7F2-7B2F5C3DEA53}" type="presParOf" srcId="{20AD4716-F176-4756-8E4A-D4E8F9301667}" destId="{064CE62D-26E5-4294-B980-991876300664}" srcOrd="2" destOrd="0" presId="urn:microsoft.com/office/officeart/2005/8/layout/vList2"/>
    <dgm:cxn modelId="{A07C59D6-77DF-49DB-9EC9-5C055DA81D06}" type="presParOf" srcId="{20AD4716-F176-4756-8E4A-D4E8F9301667}" destId="{77474455-8F4D-4C05-BC13-BF49B167D5C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8628B-50D1-4584-9867-F4A2EFBCCCBC}">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4F912-5E20-41F9-A2FF-FD714809EB92}">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err="1"/>
            <a:t>Hiển</a:t>
          </a:r>
          <a:r>
            <a:rPr lang="en-US" sz="3200" kern="1200" dirty="0"/>
            <a:t> </a:t>
          </a:r>
          <a:r>
            <a:rPr lang="en-US" sz="3200" kern="1200" dirty="0" err="1"/>
            <a:t>thị</a:t>
          </a:r>
          <a:r>
            <a:rPr lang="en-US" sz="3200" kern="1200" dirty="0"/>
            <a:t> </a:t>
          </a:r>
          <a:r>
            <a:rPr lang="en-US" sz="3200" kern="1200" dirty="0" err="1"/>
            <a:t>thông</a:t>
          </a:r>
          <a:r>
            <a:rPr lang="en-US" sz="3200" kern="1200" dirty="0"/>
            <a:t> tin </a:t>
          </a:r>
          <a:r>
            <a:rPr lang="en-US" sz="3200" kern="1200" dirty="0" err="1"/>
            <a:t>về</a:t>
          </a:r>
          <a:r>
            <a:rPr lang="en-US" sz="3200" kern="1200" dirty="0"/>
            <a:t> </a:t>
          </a:r>
          <a:r>
            <a:rPr lang="en-US" sz="3200" kern="1200" dirty="0" err="1"/>
            <a:t>sản</a:t>
          </a:r>
          <a:r>
            <a:rPr lang="en-US" sz="3200" kern="1200" dirty="0"/>
            <a:t> </a:t>
          </a:r>
          <a:r>
            <a:rPr lang="en-US" sz="3200" kern="1200" dirty="0" err="1"/>
            <a:t>phẩm</a:t>
          </a:r>
          <a:r>
            <a:rPr lang="en-US" sz="3200" kern="1200" dirty="0"/>
            <a:t> </a:t>
          </a:r>
          <a:r>
            <a:rPr lang="en-US" sz="3200" kern="1200" dirty="0" err="1"/>
            <a:t>quần</a:t>
          </a:r>
          <a:r>
            <a:rPr lang="en-US" sz="3200" kern="1200" dirty="0"/>
            <a:t> </a:t>
          </a:r>
          <a:r>
            <a:rPr lang="en-US" sz="3200" kern="1200" dirty="0" err="1"/>
            <a:t>áo</a:t>
          </a:r>
          <a:r>
            <a:rPr lang="en-US" sz="3200" kern="1200" dirty="0"/>
            <a:t>.</a:t>
          </a:r>
        </a:p>
      </dsp:txBody>
      <dsp:txXfrm>
        <a:off x="0" y="2703"/>
        <a:ext cx="6900512" cy="921789"/>
      </dsp:txXfrm>
    </dsp:sp>
    <dsp:sp modelId="{151878B9-F0EC-4B24-A876-3C318E267FCF}">
      <dsp:nvSpPr>
        <dsp:cNvPr id="0" name=""/>
        <dsp:cNvSpPr/>
      </dsp:nvSpPr>
      <dsp:spPr>
        <a:xfrm>
          <a:off x="0" y="924492"/>
          <a:ext cx="6900512"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28196-3A4B-47CF-81CB-B34DEA48550D}">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Hiển thị sản phẩm theo từng loại. </a:t>
          </a:r>
        </a:p>
      </dsp:txBody>
      <dsp:txXfrm>
        <a:off x="0" y="924492"/>
        <a:ext cx="6900512" cy="921789"/>
      </dsp:txXfrm>
    </dsp:sp>
    <dsp:sp modelId="{25014B88-8EE4-480B-89EA-E7FB6B6AA45F}">
      <dsp:nvSpPr>
        <dsp:cNvPr id="0" name=""/>
        <dsp:cNvSpPr/>
      </dsp:nvSpPr>
      <dsp:spPr>
        <a:xfrm>
          <a:off x="0" y="1846281"/>
          <a:ext cx="6900512"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537C5-D22B-4A40-BF81-3AA840EE49A5}">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Hiển thị chi tiết sản phẩm. </a:t>
          </a:r>
        </a:p>
      </dsp:txBody>
      <dsp:txXfrm>
        <a:off x="0" y="1846281"/>
        <a:ext cx="6900512" cy="921789"/>
      </dsp:txXfrm>
    </dsp:sp>
    <dsp:sp modelId="{B2828187-F132-4950-BE51-05C0E97F5354}">
      <dsp:nvSpPr>
        <dsp:cNvPr id="0" name=""/>
        <dsp:cNvSpPr/>
      </dsp:nvSpPr>
      <dsp:spPr>
        <a:xfrm>
          <a:off x="0" y="2768070"/>
          <a:ext cx="6900512"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4EF68-D839-47CB-A24D-3936048E3267}">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Chức năng lọc và tìm kiếm sản phẩm.</a:t>
          </a:r>
        </a:p>
      </dsp:txBody>
      <dsp:txXfrm>
        <a:off x="0" y="2768070"/>
        <a:ext cx="6900512" cy="921789"/>
      </dsp:txXfrm>
    </dsp:sp>
    <dsp:sp modelId="{4260DC41-03FA-409E-A690-765DFE5E38BF}">
      <dsp:nvSpPr>
        <dsp:cNvPr id="0" name=""/>
        <dsp:cNvSpPr/>
      </dsp:nvSpPr>
      <dsp:spPr>
        <a:xfrm>
          <a:off x="0" y="3689859"/>
          <a:ext cx="6900512"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B07F-C6D0-4B72-BD26-D0C08ED2DB0B}">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Chức năng giỏ hàng. </a:t>
          </a:r>
        </a:p>
      </dsp:txBody>
      <dsp:txXfrm>
        <a:off x="0" y="3689859"/>
        <a:ext cx="6900512" cy="921789"/>
      </dsp:txXfrm>
    </dsp:sp>
    <dsp:sp modelId="{307DAF25-076A-4FF1-A1D4-AE42539053CD}">
      <dsp:nvSpPr>
        <dsp:cNvPr id="0" name=""/>
        <dsp:cNvSpPr/>
      </dsp:nvSpPr>
      <dsp:spPr>
        <a:xfrm>
          <a:off x="0" y="4611648"/>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F9C0D-9878-43CB-A416-159DEE18F46E}">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Quản lý(thêm, sửa, xóa) dữ liệu. </a:t>
          </a:r>
        </a:p>
      </dsp:txBody>
      <dsp:txXfrm>
        <a:off x="0" y="4611648"/>
        <a:ext cx="6900512" cy="921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12AD2-3CB8-416B-9501-9C0193FC8574}">
      <dsp:nvSpPr>
        <dsp:cNvPr id="0" name=""/>
        <dsp:cNvSpPr/>
      </dsp:nvSpPr>
      <dsp:spPr>
        <a:xfrm>
          <a:off x="0" y="15361"/>
          <a:ext cx="6245265" cy="10793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err="1"/>
            <a:t>Đối</a:t>
          </a:r>
          <a:r>
            <a:rPr lang="en-US" sz="4500" kern="1200" dirty="0"/>
            <a:t> </a:t>
          </a:r>
          <a:r>
            <a:rPr lang="en-US" sz="4500" kern="1200" dirty="0" err="1"/>
            <a:t>với</a:t>
          </a:r>
          <a:r>
            <a:rPr lang="en-US" sz="4500" kern="1200" dirty="0"/>
            <a:t> </a:t>
          </a:r>
          <a:r>
            <a:rPr lang="en-US" sz="4500" kern="1200" dirty="0" err="1"/>
            <a:t>quản</a:t>
          </a:r>
          <a:r>
            <a:rPr lang="en-US" sz="4500" kern="1200" dirty="0"/>
            <a:t> </a:t>
          </a:r>
          <a:r>
            <a:rPr lang="en-US" sz="4500" kern="1200" dirty="0" err="1"/>
            <a:t>trị</a:t>
          </a:r>
          <a:r>
            <a:rPr lang="en-US" sz="4500" kern="1200" dirty="0"/>
            <a:t> </a:t>
          </a:r>
          <a:r>
            <a:rPr lang="en-US" sz="4500" kern="1200" dirty="0" err="1"/>
            <a:t>viên</a:t>
          </a:r>
          <a:r>
            <a:rPr lang="en-US" sz="4500" kern="1200" dirty="0"/>
            <a:t>:</a:t>
          </a:r>
        </a:p>
      </dsp:txBody>
      <dsp:txXfrm>
        <a:off x="52688" y="68049"/>
        <a:ext cx="6139889" cy="973949"/>
      </dsp:txXfrm>
    </dsp:sp>
    <dsp:sp modelId="{FAF539E7-4F17-4DF5-BFF7-7F9E33FA73A7}">
      <dsp:nvSpPr>
        <dsp:cNvPr id="0" name=""/>
        <dsp:cNvSpPr/>
      </dsp:nvSpPr>
      <dsp:spPr>
        <a:xfrm>
          <a:off x="0" y="1094686"/>
          <a:ext cx="6245265" cy="218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kern="1200"/>
            <a:t>Netbeans 8.2 (Khuyên dùng bản 12.5)</a:t>
          </a:r>
        </a:p>
        <a:p>
          <a:pPr marL="285750" lvl="1" indent="-285750" algn="l" defTabSz="1555750">
            <a:lnSpc>
              <a:spcPct val="90000"/>
            </a:lnSpc>
            <a:spcBef>
              <a:spcPct val="0"/>
            </a:spcBef>
            <a:spcAft>
              <a:spcPct val="20000"/>
            </a:spcAft>
            <a:buChar char="•"/>
          </a:pPr>
          <a:r>
            <a:rPr lang="en-US" sz="3500" kern="1200"/>
            <a:t>SQL 2012 (Khuyên dùng SQL 2019)</a:t>
          </a:r>
        </a:p>
      </dsp:txBody>
      <dsp:txXfrm>
        <a:off x="0" y="1094686"/>
        <a:ext cx="6245265" cy="2189024"/>
      </dsp:txXfrm>
    </dsp:sp>
    <dsp:sp modelId="{064CE62D-26E5-4294-B980-991876300664}">
      <dsp:nvSpPr>
        <dsp:cNvPr id="0" name=""/>
        <dsp:cNvSpPr/>
      </dsp:nvSpPr>
      <dsp:spPr>
        <a:xfrm>
          <a:off x="0" y="3283711"/>
          <a:ext cx="6245265" cy="10793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Đối với người dùng:</a:t>
          </a:r>
        </a:p>
      </dsp:txBody>
      <dsp:txXfrm>
        <a:off x="52688" y="3336399"/>
        <a:ext cx="6139889" cy="973949"/>
      </dsp:txXfrm>
    </dsp:sp>
    <dsp:sp modelId="{77474455-8F4D-4C05-BC13-BF49B167D5C3}">
      <dsp:nvSpPr>
        <dsp:cNvPr id="0" name=""/>
        <dsp:cNvSpPr/>
      </dsp:nvSpPr>
      <dsp:spPr>
        <a:xfrm>
          <a:off x="0" y="4363036"/>
          <a:ext cx="6245265" cy="121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kern="1200"/>
            <a:t>Window 98/2000/ME/XP</a:t>
          </a:r>
        </a:p>
        <a:p>
          <a:pPr marL="285750" lvl="1" indent="-285750" algn="l" defTabSz="1555750">
            <a:lnSpc>
              <a:spcPct val="90000"/>
            </a:lnSpc>
            <a:spcBef>
              <a:spcPct val="0"/>
            </a:spcBef>
            <a:spcAft>
              <a:spcPct val="20000"/>
            </a:spcAft>
            <a:buChar char="•"/>
          </a:pPr>
          <a:r>
            <a:rPr lang="en-US" sz="3500" kern="1200"/>
            <a:t>IE/Chrome</a:t>
          </a:r>
        </a:p>
      </dsp:txBody>
      <dsp:txXfrm>
        <a:off x="0" y="4363036"/>
        <a:ext cx="6245265" cy="12109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CF8A2-882A-4524-9FF5-7E01CCDAF30A}"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BB33E-346C-42F4-BF30-C6B58193290E}" type="slidenum">
              <a:rPr lang="en-US" smtClean="0"/>
              <a:t>‹#›</a:t>
            </a:fld>
            <a:endParaRPr lang="en-US"/>
          </a:p>
        </p:txBody>
      </p:sp>
    </p:spTree>
    <p:extLst>
      <p:ext uri="{BB962C8B-B14F-4D97-AF65-F5344CB8AC3E}">
        <p14:creationId xmlns:p14="http://schemas.microsoft.com/office/powerpoint/2010/main" val="18276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24E8-A480-4B37-A0B9-EE7B3A6658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994AE0-90CA-4658-8804-ABEC54279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0CAD2-0F71-4850-BADB-90B7406D377B}"/>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5" name="Footer Placeholder 4">
            <a:extLst>
              <a:ext uri="{FF2B5EF4-FFF2-40B4-BE49-F238E27FC236}">
                <a16:creationId xmlns:a16="http://schemas.microsoft.com/office/drawing/2014/main" id="{CA6B85F9-B868-4BF6-A38D-95B86CDF9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C802B-665A-4059-AC46-EFC3BDE11498}"/>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265924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30F2-2271-4B92-AD8E-BD2BDD1174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0435B-837F-4CDE-A814-FC0DEF8978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FDD3-761D-45D8-AF0D-BCACB77D7142}"/>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5" name="Footer Placeholder 4">
            <a:extLst>
              <a:ext uri="{FF2B5EF4-FFF2-40B4-BE49-F238E27FC236}">
                <a16:creationId xmlns:a16="http://schemas.microsoft.com/office/drawing/2014/main" id="{408D699D-A83E-4755-95F7-0739E9EA9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87A90-4B11-432D-93DF-556F1ADA596E}"/>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270615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B061D-DE6B-4B61-AFFE-9D0028F312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6682A-C67E-4F75-8770-E7E6CC4A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BC7D-9B70-401D-868F-56697E52952C}"/>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5" name="Footer Placeholder 4">
            <a:extLst>
              <a:ext uri="{FF2B5EF4-FFF2-40B4-BE49-F238E27FC236}">
                <a16:creationId xmlns:a16="http://schemas.microsoft.com/office/drawing/2014/main" id="{40B9FB87-6713-436E-B611-BA5D83737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B2EEB-F841-45D2-9D25-09913B54276E}"/>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38201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A67D2D-3451-4159-A0AF-00562C7C2C85}"/>
              </a:ext>
            </a:extLst>
          </p:cNvPr>
          <p:cNvSpPr>
            <a:spLocks noGrp="1"/>
          </p:cNvSpPr>
          <p:nvPr>
            <p:ph type="pic" sz="quarter" idx="10"/>
          </p:nvPr>
        </p:nvSpPr>
        <p:spPr>
          <a:xfrm>
            <a:off x="3190875" y="1943100"/>
            <a:ext cx="2219325" cy="2419350"/>
          </a:xfrm>
          <a:prstGeom prst="ellipse">
            <a:avLst/>
          </a:prstGeom>
        </p:spPr>
        <p:txBody>
          <a:bodyPr/>
          <a:lstStyle/>
          <a:p>
            <a:endParaRPr lang="en-US" dirty="0"/>
          </a:p>
        </p:txBody>
      </p:sp>
      <p:sp>
        <p:nvSpPr>
          <p:cNvPr id="9" name="Picture Placeholder 7">
            <a:extLst>
              <a:ext uri="{FF2B5EF4-FFF2-40B4-BE49-F238E27FC236}">
                <a16:creationId xmlns:a16="http://schemas.microsoft.com/office/drawing/2014/main" id="{90904AE4-C1BB-4639-A4E9-12A02DCF21F9}"/>
              </a:ext>
            </a:extLst>
          </p:cNvPr>
          <p:cNvSpPr>
            <a:spLocks noGrp="1"/>
          </p:cNvSpPr>
          <p:nvPr>
            <p:ph type="pic" sz="quarter" idx="11"/>
          </p:nvPr>
        </p:nvSpPr>
        <p:spPr>
          <a:xfrm>
            <a:off x="6438900" y="1943100"/>
            <a:ext cx="2219325" cy="2419350"/>
          </a:xfrm>
          <a:prstGeom prst="ellipse">
            <a:avLst/>
          </a:prstGeom>
        </p:spPr>
        <p:txBody>
          <a:bodyPr/>
          <a:lstStyle/>
          <a:p>
            <a:endParaRPr lang="en-US" dirty="0"/>
          </a:p>
        </p:txBody>
      </p:sp>
    </p:spTree>
    <p:extLst>
      <p:ext uri="{BB962C8B-B14F-4D97-AF65-F5344CB8AC3E}">
        <p14:creationId xmlns:p14="http://schemas.microsoft.com/office/powerpoint/2010/main" val="347760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2820-EC5A-465C-B77A-97FEB3ED3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DE7264-CAFB-47A2-BF21-FD432A83C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47990-BBD7-46BF-B401-5AFDCBD50BC5}"/>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5" name="Footer Placeholder 4">
            <a:extLst>
              <a:ext uri="{FF2B5EF4-FFF2-40B4-BE49-F238E27FC236}">
                <a16:creationId xmlns:a16="http://schemas.microsoft.com/office/drawing/2014/main" id="{6DBCBE29-D1F9-44A5-9D0F-FA6326107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2E5B7-F759-44BD-B11E-B4374C24EBD7}"/>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89734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5088-C8E7-48BA-87D8-B857A6EE9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79277-C0A6-47B1-8863-6B634CD1C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A42C07-7665-4BF4-B819-60CEF1026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1E0594-4DEC-425D-9B62-82D0C6BD8BE5}"/>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6" name="Footer Placeholder 5">
            <a:extLst>
              <a:ext uri="{FF2B5EF4-FFF2-40B4-BE49-F238E27FC236}">
                <a16:creationId xmlns:a16="http://schemas.microsoft.com/office/drawing/2014/main" id="{71ACAB8B-FE02-47DA-BADC-A0B74C3F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3D14A-7C28-4802-81C8-8D15C366052E}"/>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107905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F74C-2D98-4B72-BDF8-D5E0E16678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181E23-77DD-4DA2-9A6E-F00C832C6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15AEF-B3F0-4C84-A196-444993D8D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D713A3-7A96-45C0-A301-A8203C25F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32104-7DA8-4CB6-A6C4-8C04A6F22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673CC7-3522-48F1-8D0A-92F70AE05894}"/>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8" name="Footer Placeholder 7">
            <a:extLst>
              <a:ext uri="{FF2B5EF4-FFF2-40B4-BE49-F238E27FC236}">
                <a16:creationId xmlns:a16="http://schemas.microsoft.com/office/drawing/2014/main" id="{D309FB4A-BF87-4981-ACB3-A20CB19A42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C512A1-FC5C-4B6C-9A9C-E230F25C8C56}"/>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207704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5440-BE88-4CCE-92A2-C42B88F39A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0FFE4-FCA1-448B-B7AC-2ADF4AA177CE}"/>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4" name="Footer Placeholder 3">
            <a:extLst>
              <a:ext uri="{FF2B5EF4-FFF2-40B4-BE49-F238E27FC236}">
                <a16:creationId xmlns:a16="http://schemas.microsoft.com/office/drawing/2014/main" id="{8370FE2A-9589-4489-854D-09EABD9C9E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675FFF-4765-4503-B385-E03E68BFDEBA}"/>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283861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5CE2D-CBA3-43D4-A74E-B5AF48430B98}"/>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3" name="Footer Placeholder 2">
            <a:extLst>
              <a:ext uri="{FF2B5EF4-FFF2-40B4-BE49-F238E27FC236}">
                <a16:creationId xmlns:a16="http://schemas.microsoft.com/office/drawing/2014/main" id="{91AE561C-79E5-4541-AF65-126AF3549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E8F4A3-0A0C-4B9F-8FF9-A66086FE51DF}"/>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387357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1BCD-966A-43F0-B264-1193958F2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90F44C-7379-4480-BD80-684C0E24A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D67EBC-1B70-4B20-A7EB-64772A8D8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94883-7E0A-49BA-88F2-0EABC4E26701}"/>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6" name="Footer Placeholder 5">
            <a:extLst>
              <a:ext uri="{FF2B5EF4-FFF2-40B4-BE49-F238E27FC236}">
                <a16:creationId xmlns:a16="http://schemas.microsoft.com/office/drawing/2014/main" id="{F6D67E23-CDB9-4717-8380-04574383F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EEC61-1592-4D48-B226-9A5E6D8B89AC}"/>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324053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65E6-AE73-41A6-B12D-C190ABB12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B07453-604B-4A5C-AF6C-636A4525B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018967-8FE1-4E23-B223-D41CFE7CD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DEAFC-8CB3-4DC9-A811-A031DC8EF39A}"/>
              </a:ext>
            </a:extLst>
          </p:cNvPr>
          <p:cNvSpPr>
            <a:spLocks noGrp="1"/>
          </p:cNvSpPr>
          <p:nvPr>
            <p:ph type="dt" sz="half" idx="10"/>
          </p:nvPr>
        </p:nvSpPr>
        <p:spPr/>
        <p:txBody>
          <a:bodyPr/>
          <a:lstStyle/>
          <a:p>
            <a:fld id="{A2F4EEFF-0E9D-4D2D-B85C-E2CFDEF69B20}" type="datetimeFigureOut">
              <a:rPr lang="en-US" smtClean="0"/>
              <a:t>1/7/2022</a:t>
            </a:fld>
            <a:endParaRPr lang="en-US"/>
          </a:p>
        </p:txBody>
      </p:sp>
      <p:sp>
        <p:nvSpPr>
          <p:cNvPr id="6" name="Footer Placeholder 5">
            <a:extLst>
              <a:ext uri="{FF2B5EF4-FFF2-40B4-BE49-F238E27FC236}">
                <a16:creationId xmlns:a16="http://schemas.microsoft.com/office/drawing/2014/main" id="{EB788DC1-A63B-4FB9-8D94-E497D14C1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C9FF3-BDFE-46F4-85D7-F313F8BB9AE3}"/>
              </a:ext>
            </a:extLst>
          </p:cNvPr>
          <p:cNvSpPr>
            <a:spLocks noGrp="1"/>
          </p:cNvSpPr>
          <p:nvPr>
            <p:ph type="sldNum" sz="quarter" idx="12"/>
          </p:nvPr>
        </p:nvSpPr>
        <p:spPr/>
        <p:txBody>
          <a:bodyPr/>
          <a:lstStyle/>
          <a:p>
            <a:fld id="{CAA7A482-D3A8-42A6-90D0-F2764EF5DD44}" type="slidenum">
              <a:rPr lang="en-US" smtClean="0"/>
              <a:t>‹#›</a:t>
            </a:fld>
            <a:endParaRPr lang="en-US"/>
          </a:p>
        </p:txBody>
      </p:sp>
    </p:spTree>
    <p:extLst>
      <p:ext uri="{BB962C8B-B14F-4D97-AF65-F5344CB8AC3E}">
        <p14:creationId xmlns:p14="http://schemas.microsoft.com/office/powerpoint/2010/main" val="28446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FB1FD-2E24-4FF9-9706-D097EABE8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1AF06-241C-4881-9565-474415A89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7953B-5513-48F7-80F0-525395DB3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4EEFF-0E9D-4D2D-B85C-E2CFDEF69B20}" type="datetimeFigureOut">
              <a:rPr lang="en-US" smtClean="0"/>
              <a:t>1/7/2022</a:t>
            </a:fld>
            <a:endParaRPr lang="en-US"/>
          </a:p>
        </p:txBody>
      </p:sp>
      <p:sp>
        <p:nvSpPr>
          <p:cNvPr id="5" name="Footer Placeholder 4">
            <a:extLst>
              <a:ext uri="{FF2B5EF4-FFF2-40B4-BE49-F238E27FC236}">
                <a16:creationId xmlns:a16="http://schemas.microsoft.com/office/drawing/2014/main" id="{80B4E1F5-66A6-4EB1-B7A3-4B99CEE4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6ECB4F-C203-4CDA-8BBF-3207D8AD1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7A482-D3A8-42A6-90D0-F2764EF5DD44}" type="slidenum">
              <a:rPr lang="en-US" smtClean="0"/>
              <a:t>‹#›</a:t>
            </a:fld>
            <a:endParaRPr lang="en-US"/>
          </a:p>
        </p:txBody>
      </p:sp>
    </p:spTree>
    <p:extLst>
      <p:ext uri="{BB962C8B-B14F-4D97-AF65-F5344CB8AC3E}">
        <p14:creationId xmlns:p14="http://schemas.microsoft.com/office/powerpoint/2010/main" val="104914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ctrTitle"/>
          </p:nvPr>
        </p:nvSpPr>
        <p:spPr>
          <a:xfrm>
            <a:off x="1322600" y="2502131"/>
            <a:ext cx="5352520" cy="2141836"/>
          </a:xfrm>
          <a:prstGeom prst="rect">
            <a:avLst/>
          </a:prstGeom>
        </p:spPr>
        <p:txBody>
          <a:bodyPr spcFirstLastPara="1" vert="horz" wrap="square" lIns="121900" tIns="121900" rIns="121900" bIns="121900" rtlCol="0" anchor="b" anchorCtr="0">
            <a:noAutofit/>
          </a:bodyPr>
          <a:lstStyle/>
          <a:p>
            <a:pPr algn="l">
              <a:spcBef>
                <a:spcPts val="0"/>
              </a:spcBef>
            </a:pPr>
            <a:r>
              <a:rPr lang="en" sz="6133" b="1" dirty="0">
                <a:latin typeface="Times New Roman" panose="02020603050405020304" pitchFamily="18" charset="0"/>
                <a:ea typeface="Tahoma" panose="020B0604030504040204" pitchFamily="34" charset="0"/>
                <a:cs typeface="Times New Roman" panose="02020603050405020304" pitchFamily="18" charset="0"/>
              </a:rPr>
              <a:t>Đồ án Web Quần áo</a:t>
            </a:r>
            <a:endParaRPr sz="6133"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33" name="Google Shape;233;p38"/>
          <p:cNvSpPr/>
          <p:nvPr/>
        </p:nvSpPr>
        <p:spPr>
          <a:xfrm>
            <a:off x="9952934" y="3077667"/>
            <a:ext cx="2355903" cy="4581573"/>
          </a:xfrm>
          <a:custGeom>
            <a:avLst/>
            <a:gdLst/>
            <a:ahLst/>
            <a:cxnLst/>
            <a:rect l="l" t="t" r="r" b="b"/>
            <a:pathLst>
              <a:path w="30916" h="60123" extrusionOk="0">
                <a:moveTo>
                  <a:pt x="12822" y="1446"/>
                </a:moveTo>
                <a:cubicBezTo>
                  <a:pt x="13009" y="4337"/>
                  <a:pt x="13544" y="7255"/>
                  <a:pt x="13892" y="10118"/>
                </a:cubicBezTo>
                <a:cubicBezTo>
                  <a:pt x="13973" y="12099"/>
                  <a:pt x="13946" y="14080"/>
                  <a:pt x="13946" y="16034"/>
                </a:cubicBezTo>
                <a:cubicBezTo>
                  <a:pt x="13651" y="14508"/>
                  <a:pt x="13357" y="12982"/>
                  <a:pt x="13116" y="11430"/>
                </a:cubicBezTo>
                <a:cubicBezTo>
                  <a:pt x="12581" y="8111"/>
                  <a:pt x="12634" y="4792"/>
                  <a:pt x="12768" y="1446"/>
                </a:cubicBezTo>
                <a:close/>
                <a:moveTo>
                  <a:pt x="13491" y="3614"/>
                </a:moveTo>
                <a:lnTo>
                  <a:pt x="13491" y="3614"/>
                </a:lnTo>
                <a:cubicBezTo>
                  <a:pt x="14080" y="5782"/>
                  <a:pt x="14615" y="7977"/>
                  <a:pt x="14829" y="10226"/>
                </a:cubicBezTo>
                <a:cubicBezTo>
                  <a:pt x="14990" y="12260"/>
                  <a:pt x="14642" y="14267"/>
                  <a:pt x="14347" y="16328"/>
                </a:cubicBezTo>
                <a:cubicBezTo>
                  <a:pt x="14294" y="14000"/>
                  <a:pt x="14294" y="11698"/>
                  <a:pt x="14080" y="9423"/>
                </a:cubicBezTo>
                <a:cubicBezTo>
                  <a:pt x="14053" y="7522"/>
                  <a:pt x="13812" y="5542"/>
                  <a:pt x="13491" y="3614"/>
                </a:cubicBezTo>
                <a:close/>
                <a:moveTo>
                  <a:pt x="12500" y="1687"/>
                </a:moveTo>
                <a:lnTo>
                  <a:pt x="12500" y="1687"/>
                </a:lnTo>
                <a:cubicBezTo>
                  <a:pt x="12099" y="7148"/>
                  <a:pt x="12500" y="12822"/>
                  <a:pt x="13651" y="18255"/>
                </a:cubicBezTo>
                <a:cubicBezTo>
                  <a:pt x="11938" y="12822"/>
                  <a:pt x="9824" y="7522"/>
                  <a:pt x="12420" y="1901"/>
                </a:cubicBezTo>
                <a:lnTo>
                  <a:pt x="12500" y="1687"/>
                </a:lnTo>
                <a:close/>
                <a:moveTo>
                  <a:pt x="13089" y="1446"/>
                </a:moveTo>
                <a:cubicBezTo>
                  <a:pt x="13919" y="1821"/>
                  <a:pt x="14856" y="4685"/>
                  <a:pt x="15043" y="5167"/>
                </a:cubicBezTo>
                <a:cubicBezTo>
                  <a:pt x="16087" y="7629"/>
                  <a:pt x="16489" y="10038"/>
                  <a:pt x="16060" y="12634"/>
                </a:cubicBezTo>
                <a:cubicBezTo>
                  <a:pt x="15686" y="14749"/>
                  <a:pt x="14856" y="16676"/>
                  <a:pt x="14428" y="18737"/>
                </a:cubicBezTo>
                <a:lnTo>
                  <a:pt x="14428" y="18630"/>
                </a:lnTo>
                <a:cubicBezTo>
                  <a:pt x="15766" y="12822"/>
                  <a:pt x="15284" y="7094"/>
                  <a:pt x="13089" y="1527"/>
                </a:cubicBezTo>
                <a:lnTo>
                  <a:pt x="13089" y="1446"/>
                </a:lnTo>
                <a:close/>
                <a:moveTo>
                  <a:pt x="1259" y="15150"/>
                </a:moveTo>
                <a:cubicBezTo>
                  <a:pt x="3373" y="15927"/>
                  <a:pt x="5889" y="18416"/>
                  <a:pt x="7629" y="19701"/>
                </a:cubicBezTo>
                <a:cubicBezTo>
                  <a:pt x="8941" y="20664"/>
                  <a:pt x="10172" y="21815"/>
                  <a:pt x="11296" y="23073"/>
                </a:cubicBezTo>
                <a:cubicBezTo>
                  <a:pt x="7950" y="20477"/>
                  <a:pt x="4069" y="18469"/>
                  <a:pt x="1259" y="15150"/>
                </a:cubicBezTo>
                <a:close/>
                <a:moveTo>
                  <a:pt x="2142" y="15124"/>
                </a:moveTo>
                <a:lnTo>
                  <a:pt x="2142" y="15124"/>
                </a:lnTo>
                <a:cubicBezTo>
                  <a:pt x="4150" y="16007"/>
                  <a:pt x="5996" y="16810"/>
                  <a:pt x="7870" y="18228"/>
                </a:cubicBezTo>
                <a:cubicBezTo>
                  <a:pt x="9770" y="19674"/>
                  <a:pt x="11162" y="21628"/>
                  <a:pt x="12367" y="23689"/>
                </a:cubicBezTo>
                <a:cubicBezTo>
                  <a:pt x="10975" y="22083"/>
                  <a:pt x="9342" y="20611"/>
                  <a:pt x="7870" y="19406"/>
                </a:cubicBezTo>
                <a:cubicBezTo>
                  <a:pt x="6532" y="18282"/>
                  <a:pt x="4979" y="17426"/>
                  <a:pt x="3668" y="16275"/>
                </a:cubicBezTo>
                <a:cubicBezTo>
                  <a:pt x="3213" y="15846"/>
                  <a:pt x="2704" y="15418"/>
                  <a:pt x="2142" y="15124"/>
                </a:cubicBezTo>
                <a:close/>
                <a:moveTo>
                  <a:pt x="1660" y="14669"/>
                </a:moveTo>
                <a:cubicBezTo>
                  <a:pt x="2463" y="14669"/>
                  <a:pt x="3240" y="14856"/>
                  <a:pt x="4016" y="15017"/>
                </a:cubicBezTo>
                <a:cubicBezTo>
                  <a:pt x="5889" y="15418"/>
                  <a:pt x="7522" y="16596"/>
                  <a:pt x="8941" y="17827"/>
                </a:cubicBezTo>
                <a:cubicBezTo>
                  <a:pt x="11242" y="19861"/>
                  <a:pt x="12474" y="22565"/>
                  <a:pt x="13758" y="25295"/>
                </a:cubicBezTo>
                <a:cubicBezTo>
                  <a:pt x="13678" y="25188"/>
                  <a:pt x="13571" y="25080"/>
                  <a:pt x="13491" y="24973"/>
                </a:cubicBezTo>
                <a:cubicBezTo>
                  <a:pt x="12554" y="22779"/>
                  <a:pt x="11028" y="20878"/>
                  <a:pt x="9396" y="19165"/>
                </a:cubicBezTo>
                <a:cubicBezTo>
                  <a:pt x="7094" y="16756"/>
                  <a:pt x="4578" y="15846"/>
                  <a:pt x="1660" y="14669"/>
                </a:cubicBezTo>
                <a:close/>
                <a:moveTo>
                  <a:pt x="697" y="14910"/>
                </a:moveTo>
                <a:lnTo>
                  <a:pt x="697" y="14910"/>
                </a:lnTo>
                <a:cubicBezTo>
                  <a:pt x="2062" y="17078"/>
                  <a:pt x="4176" y="18523"/>
                  <a:pt x="6184" y="20049"/>
                </a:cubicBezTo>
                <a:cubicBezTo>
                  <a:pt x="8405" y="21762"/>
                  <a:pt x="10680" y="23341"/>
                  <a:pt x="12902" y="25000"/>
                </a:cubicBezTo>
                <a:cubicBezTo>
                  <a:pt x="13036" y="25188"/>
                  <a:pt x="13143" y="25321"/>
                  <a:pt x="13277" y="25482"/>
                </a:cubicBezTo>
                <a:cubicBezTo>
                  <a:pt x="13223" y="25428"/>
                  <a:pt x="13116" y="25348"/>
                  <a:pt x="13036" y="25321"/>
                </a:cubicBezTo>
                <a:cubicBezTo>
                  <a:pt x="12286" y="24786"/>
                  <a:pt x="9931" y="24893"/>
                  <a:pt x="9235" y="24625"/>
                </a:cubicBezTo>
                <a:cubicBezTo>
                  <a:pt x="6077" y="23394"/>
                  <a:pt x="3373" y="20102"/>
                  <a:pt x="1580" y="17372"/>
                </a:cubicBezTo>
                <a:lnTo>
                  <a:pt x="1580" y="17372"/>
                </a:lnTo>
                <a:cubicBezTo>
                  <a:pt x="1581" y="17374"/>
                  <a:pt x="1581" y="17374"/>
                  <a:pt x="1580" y="17374"/>
                </a:cubicBezTo>
                <a:cubicBezTo>
                  <a:pt x="1556" y="17374"/>
                  <a:pt x="382" y="15565"/>
                  <a:pt x="697" y="14910"/>
                </a:cubicBezTo>
                <a:close/>
                <a:moveTo>
                  <a:pt x="21065" y="17131"/>
                </a:moveTo>
                <a:cubicBezTo>
                  <a:pt x="20932" y="18550"/>
                  <a:pt x="20584" y="19941"/>
                  <a:pt x="20209" y="21440"/>
                </a:cubicBezTo>
                <a:cubicBezTo>
                  <a:pt x="19647" y="23903"/>
                  <a:pt x="19192" y="26446"/>
                  <a:pt x="18764" y="28961"/>
                </a:cubicBezTo>
                <a:cubicBezTo>
                  <a:pt x="18764" y="29122"/>
                  <a:pt x="18737" y="29309"/>
                  <a:pt x="18710" y="29470"/>
                </a:cubicBezTo>
                <a:cubicBezTo>
                  <a:pt x="18978" y="25188"/>
                  <a:pt x="20102" y="21226"/>
                  <a:pt x="21065" y="17131"/>
                </a:cubicBezTo>
                <a:close/>
                <a:moveTo>
                  <a:pt x="11644" y="29176"/>
                </a:moveTo>
                <a:cubicBezTo>
                  <a:pt x="11644" y="29202"/>
                  <a:pt x="11644" y="29256"/>
                  <a:pt x="11671" y="29309"/>
                </a:cubicBezTo>
                <a:cubicBezTo>
                  <a:pt x="11778" y="29363"/>
                  <a:pt x="11831" y="29470"/>
                  <a:pt x="11912" y="29577"/>
                </a:cubicBezTo>
                <a:cubicBezTo>
                  <a:pt x="11885" y="29577"/>
                  <a:pt x="11885" y="29604"/>
                  <a:pt x="11831" y="29604"/>
                </a:cubicBezTo>
                <a:cubicBezTo>
                  <a:pt x="11778" y="29657"/>
                  <a:pt x="11751" y="29764"/>
                  <a:pt x="11671" y="29845"/>
                </a:cubicBezTo>
                <a:cubicBezTo>
                  <a:pt x="11650" y="29876"/>
                  <a:pt x="11620" y="29891"/>
                  <a:pt x="11586" y="29891"/>
                </a:cubicBezTo>
                <a:cubicBezTo>
                  <a:pt x="11533" y="29891"/>
                  <a:pt x="11468" y="29856"/>
                  <a:pt x="11403" y="29791"/>
                </a:cubicBezTo>
                <a:cubicBezTo>
                  <a:pt x="11403" y="29738"/>
                  <a:pt x="11350" y="29711"/>
                  <a:pt x="11296" y="29657"/>
                </a:cubicBezTo>
                <a:lnTo>
                  <a:pt x="11216" y="29577"/>
                </a:lnTo>
                <a:cubicBezTo>
                  <a:pt x="11216" y="29524"/>
                  <a:pt x="11162" y="29524"/>
                  <a:pt x="11135" y="29524"/>
                </a:cubicBezTo>
                <a:cubicBezTo>
                  <a:pt x="11162" y="29443"/>
                  <a:pt x="11216" y="29336"/>
                  <a:pt x="11296" y="29256"/>
                </a:cubicBezTo>
                <a:cubicBezTo>
                  <a:pt x="11403" y="29202"/>
                  <a:pt x="11537" y="29176"/>
                  <a:pt x="11644" y="29176"/>
                </a:cubicBezTo>
                <a:close/>
                <a:moveTo>
                  <a:pt x="21681" y="14508"/>
                </a:moveTo>
                <a:cubicBezTo>
                  <a:pt x="24090" y="16489"/>
                  <a:pt x="23207" y="22565"/>
                  <a:pt x="22377" y="24759"/>
                </a:cubicBezTo>
                <a:cubicBezTo>
                  <a:pt x="21601" y="26767"/>
                  <a:pt x="20263" y="28533"/>
                  <a:pt x="19326" y="30434"/>
                </a:cubicBezTo>
                <a:cubicBezTo>
                  <a:pt x="20851" y="25188"/>
                  <a:pt x="23581" y="20396"/>
                  <a:pt x="21547" y="14990"/>
                </a:cubicBezTo>
                <a:cubicBezTo>
                  <a:pt x="21601" y="14856"/>
                  <a:pt x="21654" y="14669"/>
                  <a:pt x="21681" y="14508"/>
                </a:cubicBezTo>
                <a:close/>
                <a:moveTo>
                  <a:pt x="21681" y="16917"/>
                </a:moveTo>
                <a:cubicBezTo>
                  <a:pt x="22511" y="21654"/>
                  <a:pt x="20316" y="25857"/>
                  <a:pt x="19005" y="30594"/>
                </a:cubicBezTo>
                <a:cubicBezTo>
                  <a:pt x="19165" y="29015"/>
                  <a:pt x="19433" y="27489"/>
                  <a:pt x="19727" y="25883"/>
                </a:cubicBezTo>
                <a:cubicBezTo>
                  <a:pt x="20209" y="23475"/>
                  <a:pt x="20718" y="21066"/>
                  <a:pt x="21333" y="18683"/>
                </a:cubicBezTo>
                <a:cubicBezTo>
                  <a:pt x="21520" y="18095"/>
                  <a:pt x="21654" y="17479"/>
                  <a:pt x="21681" y="16917"/>
                </a:cubicBezTo>
                <a:close/>
                <a:moveTo>
                  <a:pt x="12233" y="30112"/>
                </a:moveTo>
                <a:cubicBezTo>
                  <a:pt x="12286" y="30139"/>
                  <a:pt x="12286" y="30166"/>
                  <a:pt x="12313" y="30246"/>
                </a:cubicBezTo>
                <a:cubicBezTo>
                  <a:pt x="12233" y="30273"/>
                  <a:pt x="12179" y="30380"/>
                  <a:pt x="12153" y="30460"/>
                </a:cubicBezTo>
                <a:cubicBezTo>
                  <a:pt x="12072" y="30567"/>
                  <a:pt x="12072" y="30648"/>
                  <a:pt x="11965" y="30648"/>
                </a:cubicBezTo>
                <a:cubicBezTo>
                  <a:pt x="11831" y="30594"/>
                  <a:pt x="11751" y="30541"/>
                  <a:pt x="11671" y="30407"/>
                </a:cubicBezTo>
                <a:lnTo>
                  <a:pt x="11751" y="30407"/>
                </a:lnTo>
                <a:cubicBezTo>
                  <a:pt x="11938" y="30407"/>
                  <a:pt x="12153" y="30273"/>
                  <a:pt x="12233" y="30112"/>
                </a:cubicBezTo>
                <a:close/>
                <a:moveTo>
                  <a:pt x="26151" y="28694"/>
                </a:moveTo>
                <a:lnTo>
                  <a:pt x="26151" y="28694"/>
                </a:lnTo>
                <a:cubicBezTo>
                  <a:pt x="26124" y="29069"/>
                  <a:pt x="26071" y="29443"/>
                  <a:pt x="25964" y="29791"/>
                </a:cubicBezTo>
                <a:cubicBezTo>
                  <a:pt x="25803" y="30434"/>
                  <a:pt x="25535" y="31076"/>
                  <a:pt x="25161" y="31665"/>
                </a:cubicBezTo>
                <a:cubicBezTo>
                  <a:pt x="25482" y="30701"/>
                  <a:pt x="25830" y="29711"/>
                  <a:pt x="26151" y="28694"/>
                </a:cubicBezTo>
                <a:close/>
                <a:moveTo>
                  <a:pt x="21065" y="14856"/>
                </a:moveTo>
                <a:cubicBezTo>
                  <a:pt x="21119" y="15043"/>
                  <a:pt x="21119" y="15204"/>
                  <a:pt x="21119" y="15391"/>
                </a:cubicBezTo>
                <a:cubicBezTo>
                  <a:pt x="19379" y="20557"/>
                  <a:pt x="18068" y="26285"/>
                  <a:pt x="18389" y="31745"/>
                </a:cubicBezTo>
                <a:cubicBezTo>
                  <a:pt x="18389" y="31879"/>
                  <a:pt x="18362" y="31986"/>
                  <a:pt x="18362" y="32120"/>
                </a:cubicBezTo>
                <a:cubicBezTo>
                  <a:pt x="17318" y="28239"/>
                  <a:pt x="17452" y="24518"/>
                  <a:pt x="18523" y="20611"/>
                </a:cubicBezTo>
                <a:cubicBezTo>
                  <a:pt x="19005" y="18951"/>
                  <a:pt x="19540" y="17559"/>
                  <a:pt x="20450" y="16114"/>
                </a:cubicBezTo>
                <a:cubicBezTo>
                  <a:pt x="20718" y="15686"/>
                  <a:pt x="20932" y="15257"/>
                  <a:pt x="21065" y="14856"/>
                </a:cubicBezTo>
                <a:close/>
                <a:moveTo>
                  <a:pt x="30915" y="32387"/>
                </a:moveTo>
                <a:lnTo>
                  <a:pt x="30915" y="32387"/>
                </a:lnTo>
                <a:cubicBezTo>
                  <a:pt x="30913" y="32388"/>
                  <a:pt x="30911" y="32389"/>
                  <a:pt x="30909" y="32390"/>
                </a:cubicBezTo>
                <a:lnTo>
                  <a:pt x="30909" y="32390"/>
                </a:lnTo>
                <a:cubicBezTo>
                  <a:pt x="30911" y="32390"/>
                  <a:pt x="30913" y="32389"/>
                  <a:pt x="30915" y="32387"/>
                </a:cubicBezTo>
                <a:close/>
                <a:moveTo>
                  <a:pt x="27409" y="25241"/>
                </a:moveTo>
                <a:cubicBezTo>
                  <a:pt x="27891" y="26205"/>
                  <a:pt x="28399" y="26847"/>
                  <a:pt x="28239" y="28025"/>
                </a:cubicBezTo>
                <a:cubicBezTo>
                  <a:pt x="28078" y="29202"/>
                  <a:pt x="27275" y="30300"/>
                  <a:pt x="26606" y="31237"/>
                </a:cubicBezTo>
                <a:cubicBezTo>
                  <a:pt x="26365" y="31531"/>
                  <a:pt x="26124" y="31879"/>
                  <a:pt x="25883" y="32173"/>
                </a:cubicBezTo>
                <a:cubicBezTo>
                  <a:pt x="27007" y="30273"/>
                  <a:pt x="28025" y="28239"/>
                  <a:pt x="27222" y="26312"/>
                </a:cubicBezTo>
                <a:cubicBezTo>
                  <a:pt x="27211" y="26280"/>
                  <a:pt x="27180" y="26265"/>
                  <a:pt x="27146" y="26265"/>
                </a:cubicBezTo>
                <a:cubicBezTo>
                  <a:pt x="27093" y="26265"/>
                  <a:pt x="27034" y="26300"/>
                  <a:pt x="27034" y="26365"/>
                </a:cubicBezTo>
                <a:cubicBezTo>
                  <a:pt x="27088" y="28159"/>
                  <a:pt x="26874" y="29497"/>
                  <a:pt x="26017" y="31103"/>
                </a:cubicBezTo>
                <a:cubicBezTo>
                  <a:pt x="25535" y="32040"/>
                  <a:pt x="25000" y="32950"/>
                  <a:pt x="24545" y="33913"/>
                </a:cubicBezTo>
                <a:cubicBezTo>
                  <a:pt x="24732" y="33378"/>
                  <a:pt x="24866" y="32816"/>
                  <a:pt x="25027" y="32254"/>
                </a:cubicBezTo>
                <a:cubicBezTo>
                  <a:pt x="26071" y="30942"/>
                  <a:pt x="26793" y="29202"/>
                  <a:pt x="26552" y="27516"/>
                </a:cubicBezTo>
                <a:cubicBezTo>
                  <a:pt x="26820" y="26793"/>
                  <a:pt x="27088" y="26017"/>
                  <a:pt x="27409" y="25241"/>
                </a:cubicBezTo>
                <a:close/>
                <a:moveTo>
                  <a:pt x="3079" y="30032"/>
                </a:moveTo>
                <a:lnTo>
                  <a:pt x="3079" y="30032"/>
                </a:lnTo>
                <a:cubicBezTo>
                  <a:pt x="5220" y="31370"/>
                  <a:pt x="7415" y="32655"/>
                  <a:pt x="9556" y="34020"/>
                </a:cubicBezTo>
                <a:cubicBezTo>
                  <a:pt x="10895" y="34877"/>
                  <a:pt x="12179" y="35867"/>
                  <a:pt x="13491" y="36831"/>
                </a:cubicBezTo>
                <a:cubicBezTo>
                  <a:pt x="13303" y="36724"/>
                  <a:pt x="13143" y="36616"/>
                  <a:pt x="12982" y="36483"/>
                </a:cubicBezTo>
                <a:cubicBezTo>
                  <a:pt x="9637" y="34395"/>
                  <a:pt x="6344" y="32200"/>
                  <a:pt x="3079" y="30032"/>
                </a:cubicBezTo>
                <a:close/>
                <a:moveTo>
                  <a:pt x="29497" y="33190"/>
                </a:moveTo>
                <a:cubicBezTo>
                  <a:pt x="28105" y="34930"/>
                  <a:pt x="26793" y="36563"/>
                  <a:pt x="24572" y="37286"/>
                </a:cubicBezTo>
                <a:cubicBezTo>
                  <a:pt x="24732" y="37018"/>
                  <a:pt x="24893" y="36804"/>
                  <a:pt x="25054" y="36536"/>
                </a:cubicBezTo>
                <a:cubicBezTo>
                  <a:pt x="26258" y="36028"/>
                  <a:pt x="27355" y="35064"/>
                  <a:pt x="28025" y="33940"/>
                </a:cubicBezTo>
                <a:lnTo>
                  <a:pt x="28025" y="33913"/>
                </a:lnTo>
                <a:cubicBezTo>
                  <a:pt x="28506" y="33645"/>
                  <a:pt x="29015" y="33405"/>
                  <a:pt x="29497" y="33190"/>
                </a:cubicBezTo>
                <a:close/>
                <a:moveTo>
                  <a:pt x="30005" y="32869"/>
                </a:moveTo>
                <a:lnTo>
                  <a:pt x="30005" y="32869"/>
                </a:lnTo>
                <a:cubicBezTo>
                  <a:pt x="29630" y="34850"/>
                  <a:pt x="28881" y="36857"/>
                  <a:pt x="26606" y="37232"/>
                </a:cubicBezTo>
                <a:cubicBezTo>
                  <a:pt x="26097" y="37286"/>
                  <a:pt x="25616" y="37286"/>
                  <a:pt x="25161" y="37339"/>
                </a:cubicBezTo>
                <a:cubicBezTo>
                  <a:pt x="27088" y="36616"/>
                  <a:pt x="29229" y="35091"/>
                  <a:pt x="29764" y="33083"/>
                </a:cubicBezTo>
                <a:lnTo>
                  <a:pt x="29764" y="33003"/>
                </a:lnTo>
                <a:cubicBezTo>
                  <a:pt x="29845" y="32976"/>
                  <a:pt x="29952" y="32950"/>
                  <a:pt x="30005" y="32869"/>
                </a:cubicBezTo>
                <a:close/>
                <a:moveTo>
                  <a:pt x="3454" y="30005"/>
                </a:moveTo>
                <a:cubicBezTo>
                  <a:pt x="6130" y="30005"/>
                  <a:pt x="9342" y="32280"/>
                  <a:pt x="11376" y="33645"/>
                </a:cubicBezTo>
                <a:cubicBezTo>
                  <a:pt x="12902" y="34689"/>
                  <a:pt x="14053" y="36135"/>
                  <a:pt x="15177" y="37553"/>
                </a:cubicBezTo>
                <a:cubicBezTo>
                  <a:pt x="11885" y="34475"/>
                  <a:pt x="7388" y="32066"/>
                  <a:pt x="3454" y="30005"/>
                </a:cubicBezTo>
                <a:close/>
                <a:moveTo>
                  <a:pt x="2731" y="30112"/>
                </a:moveTo>
                <a:lnTo>
                  <a:pt x="2731" y="30112"/>
                </a:lnTo>
                <a:cubicBezTo>
                  <a:pt x="5086" y="32468"/>
                  <a:pt x="8325" y="34154"/>
                  <a:pt x="11135" y="35894"/>
                </a:cubicBezTo>
                <a:cubicBezTo>
                  <a:pt x="13036" y="37071"/>
                  <a:pt x="14829" y="38303"/>
                  <a:pt x="16489" y="39641"/>
                </a:cubicBezTo>
                <a:cubicBezTo>
                  <a:pt x="15097" y="38999"/>
                  <a:pt x="13571" y="38597"/>
                  <a:pt x="12153" y="38035"/>
                </a:cubicBezTo>
                <a:cubicBezTo>
                  <a:pt x="8432" y="36563"/>
                  <a:pt x="5060" y="33324"/>
                  <a:pt x="2731" y="30166"/>
                </a:cubicBezTo>
                <a:cubicBezTo>
                  <a:pt x="2785" y="30139"/>
                  <a:pt x="2731" y="30139"/>
                  <a:pt x="2731" y="30112"/>
                </a:cubicBezTo>
                <a:close/>
                <a:moveTo>
                  <a:pt x="2597" y="30380"/>
                </a:moveTo>
                <a:lnTo>
                  <a:pt x="2597" y="30380"/>
                </a:lnTo>
                <a:cubicBezTo>
                  <a:pt x="4310" y="33110"/>
                  <a:pt x="6853" y="35332"/>
                  <a:pt x="9610" y="37018"/>
                </a:cubicBezTo>
                <a:cubicBezTo>
                  <a:pt x="12045" y="38570"/>
                  <a:pt x="14829" y="39239"/>
                  <a:pt x="17372" y="40497"/>
                </a:cubicBezTo>
                <a:cubicBezTo>
                  <a:pt x="14187" y="39480"/>
                  <a:pt x="10734" y="39775"/>
                  <a:pt x="7870" y="37687"/>
                </a:cubicBezTo>
                <a:cubicBezTo>
                  <a:pt x="6077" y="36402"/>
                  <a:pt x="1446" y="32976"/>
                  <a:pt x="2597" y="30380"/>
                </a:cubicBezTo>
                <a:close/>
                <a:moveTo>
                  <a:pt x="26419" y="41167"/>
                </a:moveTo>
                <a:cubicBezTo>
                  <a:pt x="26526" y="41167"/>
                  <a:pt x="26633" y="41220"/>
                  <a:pt x="26767" y="41247"/>
                </a:cubicBezTo>
                <a:cubicBezTo>
                  <a:pt x="26927" y="41274"/>
                  <a:pt x="27168" y="41408"/>
                  <a:pt x="27329" y="41541"/>
                </a:cubicBezTo>
                <a:cubicBezTo>
                  <a:pt x="27677" y="41809"/>
                  <a:pt x="27810" y="42103"/>
                  <a:pt x="27489" y="42451"/>
                </a:cubicBezTo>
                <a:lnTo>
                  <a:pt x="27436" y="42505"/>
                </a:lnTo>
                <a:cubicBezTo>
                  <a:pt x="27302" y="42318"/>
                  <a:pt x="27088" y="42210"/>
                  <a:pt x="26927" y="42050"/>
                </a:cubicBezTo>
                <a:cubicBezTo>
                  <a:pt x="26659" y="41809"/>
                  <a:pt x="26419" y="41541"/>
                  <a:pt x="26258" y="41220"/>
                </a:cubicBezTo>
                <a:cubicBezTo>
                  <a:pt x="26204" y="41220"/>
                  <a:pt x="26204" y="41220"/>
                  <a:pt x="26231" y="41167"/>
                </a:cubicBezTo>
                <a:close/>
                <a:moveTo>
                  <a:pt x="25535" y="41809"/>
                </a:moveTo>
                <a:lnTo>
                  <a:pt x="25535" y="41809"/>
                </a:lnTo>
                <a:cubicBezTo>
                  <a:pt x="25589" y="42023"/>
                  <a:pt x="25696" y="42103"/>
                  <a:pt x="25830" y="42237"/>
                </a:cubicBezTo>
                <a:cubicBezTo>
                  <a:pt x="25857" y="42451"/>
                  <a:pt x="25937" y="42612"/>
                  <a:pt x="26017" y="42773"/>
                </a:cubicBezTo>
                <a:cubicBezTo>
                  <a:pt x="26017" y="42773"/>
                  <a:pt x="26017" y="42826"/>
                  <a:pt x="25990" y="42826"/>
                </a:cubicBezTo>
                <a:cubicBezTo>
                  <a:pt x="25937" y="42773"/>
                  <a:pt x="25857" y="42746"/>
                  <a:pt x="25803" y="42692"/>
                </a:cubicBezTo>
                <a:cubicBezTo>
                  <a:pt x="25455" y="42425"/>
                  <a:pt x="25428" y="42103"/>
                  <a:pt x="25535" y="41809"/>
                </a:cubicBezTo>
                <a:close/>
                <a:moveTo>
                  <a:pt x="12386" y="44772"/>
                </a:moveTo>
                <a:cubicBezTo>
                  <a:pt x="15527" y="44772"/>
                  <a:pt x="17965" y="46194"/>
                  <a:pt x="20477" y="47912"/>
                </a:cubicBezTo>
                <a:cubicBezTo>
                  <a:pt x="18496" y="47055"/>
                  <a:pt x="16355" y="46600"/>
                  <a:pt x="14240" y="46225"/>
                </a:cubicBezTo>
                <a:cubicBezTo>
                  <a:pt x="12794" y="45976"/>
                  <a:pt x="11090" y="45706"/>
                  <a:pt x="9420" y="45706"/>
                </a:cubicBezTo>
                <a:cubicBezTo>
                  <a:pt x="7688" y="45706"/>
                  <a:pt x="5993" y="45995"/>
                  <a:pt x="4658" y="46894"/>
                </a:cubicBezTo>
                <a:cubicBezTo>
                  <a:pt x="5916" y="45449"/>
                  <a:pt x="10975" y="44834"/>
                  <a:pt x="11965" y="44780"/>
                </a:cubicBezTo>
                <a:cubicBezTo>
                  <a:pt x="12107" y="44774"/>
                  <a:pt x="12247" y="44772"/>
                  <a:pt x="12386" y="44772"/>
                </a:cubicBezTo>
                <a:close/>
                <a:moveTo>
                  <a:pt x="10674" y="46061"/>
                </a:moveTo>
                <a:cubicBezTo>
                  <a:pt x="13989" y="46061"/>
                  <a:pt x="17548" y="46965"/>
                  <a:pt x="20477" y="48340"/>
                </a:cubicBezTo>
                <a:cubicBezTo>
                  <a:pt x="17227" y="47381"/>
                  <a:pt x="13636" y="46976"/>
                  <a:pt x="10117" y="46976"/>
                </a:cubicBezTo>
                <a:cubicBezTo>
                  <a:pt x="8332" y="46976"/>
                  <a:pt x="6566" y="47080"/>
                  <a:pt x="4872" y="47269"/>
                </a:cubicBezTo>
                <a:cubicBezTo>
                  <a:pt x="6558" y="46427"/>
                  <a:pt x="8566" y="46061"/>
                  <a:pt x="10674" y="46061"/>
                </a:cubicBezTo>
                <a:close/>
                <a:moveTo>
                  <a:pt x="5720" y="47479"/>
                </a:moveTo>
                <a:cubicBezTo>
                  <a:pt x="10588" y="47479"/>
                  <a:pt x="15199" y="47896"/>
                  <a:pt x="20048" y="48527"/>
                </a:cubicBezTo>
                <a:cubicBezTo>
                  <a:pt x="19968" y="48527"/>
                  <a:pt x="19915" y="48581"/>
                  <a:pt x="19861" y="48581"/>
                </a:cubicBezTo>
                <a:cubicBezTo>
                  <a:pt x="17666" y="48313"/>
                  <a:pt x="15445" y="48126"/>
                  <a:pt x="13250" y="48045"/>
                </a:cubicBezTo>
                <a:cubicBezTo>
                  <a:pt x="12873" y="48028"/>
                  <a:pt x="12497" y="48021"/>
                  <a:pt x="12121" y="48021"/>
                </a:cubicBezTo>
                <a:cubicBezTo>
                  <a:pt x="11131" y="48021"/>
                  <a:pt x="10145" y="48066"/>
                  <a:pt x="9164" y="48066"/>
                </a:cubicBezTo>
                <a:cubicBezTo>
                  <a:pt x="7713" y="48066"/>
                  <a:pt x="6272" y="47968"/>
                  <a:pt x="4845" y="47483"/>
                </a:cubicBezTo>
                <a:cubicBezTo>
                  <a:pt x="5138" y="47480"/>
                  <a:pt x="5430" y="47479"/>
                  <a:pt x="5720" y="47479"/>
                </a:cubicBezTo>
                <a:close/>
                <a:moveTo>
                  <a:pt x="4658" y="47724"/>
                </a:moveTo>
                <a:lnTo>
                  <a:pt x="4658" y="47724"/>
                </a:lnTo>
                <a:cubicBezTo>
                  <a:pt x="6102" y="48334"/>
                  <a:pt x="7608" y="48481"/>
                  <a:pt x="9151" y="48481"/>
                </a:cubicBezTo>
                <a:cubicBezTo>
                  <a:pt x="9640" y="48481"/>
                  <a:pt x="10132" y="48466"/>
                  <a:pt x="10627" y="48447"/>
                </a:cubicBezTo>
                <a:cubicBezTo>
                  <a:pt x="10945" y="48435"/>
                  <a:pt x="11263" y="48429"/>
                  <a:pt x="11580" y="48429"/>
                </a:cubicBezTo>
                <a:cubicBezTo>
                  <a:pt x="14009" y="48429"/>
                  <a:pt x="16405" y="48757"/>
                  <a:pt x="18844" y="48875"/>
                </a:cubicBezTo>
                <a:cubicBezTo>
                  <a:pt x="18764" y="48902"/>
                  <a:pt x="18657" y="48929"/>
                  <a:pt x="18523" y="49009"/>
                </a:cubicBezTo>
                <a:cubicBezTo>
                  <a:pt x="17445" y="49434"/>
                  <a:pt x="16360" y="49589"/>
                  <a:pt x="15264" y="49589"/>
                </a:cubicBezTo>
                <a:cubicBezTo>
                  <a:pt x="14290" y="49589"/>
                  <a:pt x="13308" y="49467"/>
                  <a:pt x="12313" y="49303"/>
                </a:cubicBezTo>
                <a:cubicBezTo>
                  <a:pt x="10038" y="48982"/>
                  <a:pt x="6318" y="49571"/>
                  <a:pt x="4658" y="47724"/>
                </a:cubicBezTo>
                <a:close/>
                <a:moveTo>
                  <a:pt x="13072" y="1"/>
                </a:moveTo>
                <a:cubicBezTo>
                  <a:pt x="13019" y="1"/>
                  <a:pt x="12967" y="24"/>
                  <a:pt x="12929" y="81"/>
                </a:cubicBezTo>
                <a:cubicBezTo>
                  <a:pt x="8887" y="6371"/>
                  <a:pt x="11376" y="13732"/>
                  <a:pt x="14053" y="20075"/>
                </a:cubicBezTo>
                <a:cubicBezTo>
                  <a:pt x="14080" y="20664"/>
                  <a:pt x="14106" y="21280"/>
                  <a:pt x="14187" y="21895"/>
                </a:cubicBezTo>
                <a:cubicBezTo>
                  <a:pt x="14347" y="23711"/>
                  <a:pt x="14640" y="25554"/>
                  <a:pt x="15040" y="27317"/>
                </a:cubicBezTo>
                <a:lnTo>
                  <a:pt x="15040" y="27317"/>
                </a:lnTo>
                <a:cubicBezTo>
                  <a:pt x="15037" y="27310"/>
                  <a:pt x="15031" y="27302"/>
                  <a:pt x="15016" y="27302"/>
                </a:cubicBezTo>
                <a:cubicBezTo>
                  <a:pt x="14883" y="27061"/>
                  <a:pt x="14776" y="26820"/>
                  <a:pt x="14615" y="26579"/>
                </a:cubicBezTo>
                <a:cubicBezTo>
                  <a:pt x="14642" y="26553"/>
                  <a:pt x="14642" y="26526"/>
                  <a:pt x="14642" y="26472"/>
                </a:cubicBezTo>
                <a:cubicBezTo>
                  <a:pt x="13251" y="20267"/>
                  <a:pt x="7972" y="14185"/>
                  <a:pt x="1376" y="14185"/>
                </a:cubicBezTo>
                <a:cubicBezTo>
                  <a:pt x="1116" y="14185"/>
                  <a:pt x="854" y="14194"/>
                  <a:pt x="590" y="14214"/>
                </a:cubicBezTo>
                <a:cubicBezTo>
                  <a:pt x="567" y="14180"/>
                  <a:pt x="536" y="14165"/>
                  <a:pt x="504" y="14165"/>
                </a:cubicBezTo>
                <a:cubicBezTo>
                  <a:pt x="461" y="14165"/>
                  <a:pt x="418" y="14194"/>
                  <a:pt x="402" y="14240"/>
                </a:cubicBezTo>
                <a:lnTo>
                  <a:pt x="215" y="14240"/>
                </a:lnTo>
                <a:cubicBezTo>
                  <a:pt x="81" y="14240"/>
                  <a:pt x="1" y="14374"/>
                  <a:pt x="28" y="14508"/>
                </a:cubicBezTo>
                <a:cubicBezTo>
                  <a:pt x="456" y="17452"/>
                  <a:pt x="2758" y="19834"/>
                  <a:pt x="4765" y="21842"/>
                </a:cubicBezTo>
                <a:cubicBezTo>
                  <a:pt x="6050" y="23100"/>
                  <a:pt x="7442" y="24144"/>
                  <a:pt x="9101" y="24947"/>
                </a:cubicBezTo>
                <a:cubicBezTo>
                  <a:pt x="9690" y="25214"/>
                  <a:pt x="10118" y="25348"/>
                  <a:pt x="10761" y="25348"/>
                </a:cubicBezTo>
                <a:cubicBezTo>
                  <a:pt x="12715" y="25348"/>
                  <a:pt x="13518" y="26044"/>
                  <a:pt x="14615" y="27248"/>
                </a:cubicBezTo>
                <a:cubicBezTo>
                  <a:pt x="14856" y="27596"/>
                  <a:pt x="15043" y="27971"/>
                  <a:pt x="15284" y="28292"/>
                </a:cubicBezTo>
                <a:cubicBezTo>
                  <a:pt x="15686" y="29925"/>
                  <a:pt x="16141" y="31585"/>
                  <a:pt x="16649" y="33190"/>
                </a:cubicBezTo>
                <a:cubicBezTo>
                  <a:pt x="15846" y="31718"/>
                  <a:pt x="14749" y="30300"/>
                  <a:pt x="13437" y="29845"/>
                </a:cubicBezTo>
                <a:cubicBezTo>
                  <a:pt x="13384" y="29470"/>
                  <a:pt x="13170" y="29122"/>
                  <a:pt x="12875" y="28908"/>
                </a:cubicBezTo>
                <a:cubicBezTo>
                  <a:pt x="12580" y="28650"/>
                  <a:pt x="12146" y="28455"/>
                  <a:pt x="11729" y="28455"/>
                </a:cubicBezTo>
                <a:cubicBezTo>
                  <a:pt x="11540" y="28455"/>
                  <a:pt x="11356" y="28495"/>
                  <a:pt x="11189" y="28587"/>
                </a:cubicBezTo>
                <a:cubicBezTo>
                  <a:pt x="10466" y="28961"/>
                  <a:pt x="10466" y="30032"/>
                  <a:pt x="10975" y="30594"/>
                </a:cubicBezTo>
                <a:cubicBezTo>
                  <a:pt x="10998" y="30629"/>
                  <a:pt x="11042" y="30649"/>
                  <a:pt x="11088" y="30649"/>
                </a:cubicBezTo>
                <a:cubicBezTo>
                  <a:pt x="11148" y="30649"/>
                  <a:pt x="11212" y="30616"/>
                  <a:pt x="11242" y="30541"/>
                </a:cubicBezTo>
                <a:cubicBezTo>
                  <a:pt x="11269" y="30380"/>
                  <a:pt x="11242" y="30166"/>
                  <a:pt x="11242" y="29979"/>
                </a:cubicBezTo>
                <a:lnTo>
                  <a:pt x="11242" y="29979"/>
                </a:lnTo>
                <a:lnTo>
                  <a:pt x="11269" y="30005"/>
                </a:lnTo>
                <a:cubicBezTo>
                  <a:pt x="11296" y="30139"/>
                  <a:pt x="11323" y="30300"/>
                  <a:pt x="11376" y="30434"/>
                </a:cubicBezTo>
                <a:cubicBezTo>
                  <a:pt x="11457" y="30835"/>
                  <a:pt x="11778" y="31183"/>
                  <a:pt x="12179" y="31263"/>
                </a:cubicBezTo>
                <a:cubicBezTo>
                  <a:pt x="12241" y="31280"/>
                  <a:pt x="12302" y="31288"/>
                  <a:pt x="12362" y="31288"/>
                </a:cubicBezTo>
                <a:cubicBezTo>
                  <a:pt x="12773" y="31288"/>
                  <a:pt x="13143" y="30918"/>
                  <a:pt x="13330" y="30567"/>
                </a:cubicBezTo>
                <a:cubicBezTo>
                  <a:pt x="13384" y="30514"/>
                  <a:pt x="13411" y="30434"/>
                  <a:pt x="13437" y="30327"/>
                </a:cubicBezTo>
                <a:cubicBezTo>
                  <a:pt x="14883" y="31344"/>
                  <a:pt x="16194" y="32789"/>
                  <a:pt x="17051" y="34315"/>
                </a:cubicBezTo>
                <a:cubicBezTo>
                  <a:pt x="17051" y="34341"/>
                  <a:pt x="17077" y="34422"/>
                  <a:pt x="17077" y="34448"/>
                </a:cubicBezTo>
                <a:cubicBezTo>
                  <a:pt x="17880" y="36938"/>
                  <a:pt x="18817" y="39373"/>
                  <a:pt x="19861" y="41782"/>
                </a:cubicBezTo>
                <a:cubicBezTo>
                  <a:pt x="19031" y="40765"/>
                  <a:pt x="18014" y="39909"/>
                  <a:pt x="16997" y="39106"/>
                </a:cubicBezTo>
                <a:cubicBezTo>
                  <a:pt x="15070" y="36831"/>
                  <a:pt x="13464" y="34341"/>
                  <a:pt x="10868" y="32682"/>
                </a:cubicBezTo>
                <a:cubicBezTo>
                  <a:pt x="9241" y="31651"/>
                  <a:pt x="6223" y="29425"/>
                  <a:pt x="3860" y="29425"/>
                </a:cubicBezTo>
                <a:cubicBezTo>
                  <a:pt x="3462" y="29425"/>
                  <a:pt x="3082" y="29488"/>
                  <a:pt x="2731" y="29631"/>
                </a:cubicBezTo>
                <a:cubicBezTo>
                  <a:pt x="2624" y="29657"/>
                  <a:pt x="2597" y="29764"/>
                  <a:pt x="2624" y="29872"/>
                </a:cubicBezTo>
                <a:cubicBezTo>
                  <a:pt x="697" y="31745"/>
                  <a:pt x="4203" y="34877"/>
                  <a:pt x="5434" y="36081"/>
                </a:cubicBezTo>
                <a:cubicBezTo>
                  <a:pt x="6505" y="37125"/>
                  <a:pt x="7709" y="38062"/>
                  <a:pt x="9021" y="38838"/>
                </a:cubicBezTo>
                <a:cubicBezTo>
                  <a:pt x="11858" y="40551"/>
                  <a:pt x="15605" y="40096"/>
                  <a:pt x="18657" y="41247"/>
                </a:cubicBezTo>
                <a:cubicBezTo>
                  <a:pt x="19219" y="41729"/>
                  <a:pt x="19754" y="42237"/>
                  <a:pt x="20343" y="42773"/>
                </a:cubicBezTo>
                <a:cubicBezTo>
                  <a:pt x="21146" y="44646"/>
                  <a:pt x="22002" y="46493"/>
                  <a:pt x="22886" y="48313"/>
                </a:cubicBezTo>
                <a:cubicBezTo>
                  <a:pt x="23046" y="48661"/>
                  <a:pt x="23233" y="49036"/>
                  <a:pt x="23421" y="49410"/>
                </a:cubicBezTo>
                <a:cubicBezTo>
                  <a:pt x="22752" y="48875"/>
                  <a:pt x="22002" y="48447"/>
                  <a:pt x="21226" y="48072"/>
                </a:cubicBezTo>
                <a:cubicBezTo>
                  <a:pt x="21226" y="48045"/>
                  <a:pt x="21280" y="47992"/>
                  <a:pt x="21226" y="47965"/>
                </a:cubicBezTo>
                <a:cubicBezTo>
                  <a:pt x="19348" y="45244"/>
                  <a:pt x="16022" y="44027"/>
                  <a:pt x="12644" y="44027"/>
                </a:cubicBezTo>
                <a:cubicBezTo>
                  <a:pt x="9476" y="44027"/>
                  <a:pt x="6261" y="45097"/>
                  <a:pt x="4150" y="47002"/>
                </a:cubicBezTo>
                <a:cubicBezTo>
                  <a:pt x="4069" y="47055"/>
                  <a:pt x="4043" y="47162"/>
                  <a:pt x="4096" y="47242"/>
                </a:cubicBezTo>
                <a:cubicBezTo>
                  <a:pt x="4150" y="47296"/>
                  <a:pt x="4176" y="47323"/>
                  <a:pt x="4203" y="47403"/>
                </a:cubicBezTo>
                <a:cubicBezTo>
                  <a:pt x="4283" y="47510"/>
                  <a:pt x="4310" y="47564"/>
                  <a:pt x="4364" y="47671"/>
                </a:cubicBezTo>
                <a:cubicBezTo>
                  <a:pt x="4417" y="47697"/>
                  <a:pt x="4471" y="47697"/>
                  <a:pt x="4498" y="47697"/>
                </a:cubicBezTo>
                <a:cubicBezTo>
                  <a:pt x="5354" y="49330"/>
                  <a:pt x="7629" y="49330"/>
                  <a:pt x="9289" y="49410"/>
                </a:cubicBezTo>
                <a:cubicBezTo>
                  <a:pt x="11269" y="49464"/>
                  <a:pt x="13170" y="49865"/>
                  <a:pt x="15150" y="49973"/>
                </a:cubicBezTo>
                <a:cubicBezTo>
                  <a:pt x="15262" y="49979"/>
                  <a:pt x="15373" y="49982"/>
                  <a:pt x="15483" y="49982"/>
                </a:cubicBezTo>
                <a:cubicBezTo>
                  <a:pt x="17587" y="49982"/>
                  <a:pt x="19335" y="48847"/>
                  <a:pt x="21438" y="48847"/>
                </a:cubicBezTo>
                <a:cubicBezTo>
                  <a:pt x="21483" y="48847"/>
                  <a:pt x="21528" y="48847"/>
                  <a:pt x="21574" y="48848"/>
                </a:cubicBezTo>
                <a:cubicBezTo>
                  <a:pt x="21628" y="48848"/>
                  <a:pt x="21708" y="48795"/>
                  <a:pt x="21735" y="48741"/>
                </a:cubicBezTo>
                <a:cubicBezTo>
                  <a:pt x="22484" y="49143"/>
                  <a:pt x="23153" y="49544"/>
                  <a:pt x="23769" y="49999"/>
                </a:cubicBezTo>
                <a:cubicBezTo>
                  <a:pt x="25428" y="53425"/>
                  <a:pt x="27088" y="56932"/>
                  <a:pt x="29122" y="60090"/>
                </a:cubicBezTo>
                <a:cubicBezTo>
                  <a:pt x="29145" y="60113"/>
                  <a:pt x="29174" y="60123"/>
                  <a:pt x="29203" y="60123"/>
                </a:cubicBezTo>
                <a:cubicBezTo>
                  <a:pt x="29278" y="60123"/>
                  <a:pt x="29355" y="60060"/>
                  <a:pt x="29336" y="59983"/>
                </a:cubicBezTo>
                <a:cubicBezTo>
                  <a:pt x="28426" y="57681"/>
                  <a:pt x="27248" y="55433"/>
                  <a:pt x="26044" y="53184"/>
                </a:cubicBezTo>
                <a:lnTo>
                  <a:pt x="26044" y="53158"/>
                </a:lnTo>
                <a:cubicBezTo>
                  <a:pt x="26044" y="53131"/>
                  <a:pt x="26097" y="53131"/>
                  <a:pt x="26044" y="53077"/>
                </a:cubicBezTo>
                <a:cubicBezTo>
                  <a:pt x="25455" y="51257"/>
                  <a:pt x="25348" y="49330"/>
                  <a:pt x="25482" y="47430"/>
                </a:cubicBezTo>
                <a:cubicBezTo>
                  <a:pt x="25589" y="46065"/>
                  <a:pt x="26097" y="44726"/>
                  <a:pt x="26365" y="43415"/>
                </a:cubicBezTo>
                <a:cubicBezTo>
                  <a:pt x="26550" y="43489"/>
                  <a:pt x="26745" y="43540"/>
                  <a:pt x="26927" y="43540"/>
                </a:cubicBezTo>
                <a:cubicBezTo>
                  <a:pt x="27140" y="43540"/>
                  <a:pt x="27332" y="43469"/>
                  <a:pt x="27462" y="43281"/>
                </a:cubicBezTo>
                <a:cubicBezTo>
                  <a:pt x="27623" y="43254"/>
                  <a:pt x="27757" y="43174"/>
                  <a:pt x="27891" y="43094"/>
                </a:cubicBezTo>
                <a:cubicBezTo>
                  <a:pt x="28640" y="42585"/>
                  <a:pt x="28720" y="41675"/>
                  <a:pt x="28132" y="41006"/>
                </a:cubicBezTo>
                <a:cubicBezTo>
                  <a:pt x="28105" y="40979"/>
                  <a:pt x="28051" y="40979"/>
                  <a:pt x="28051" y="40952"/>
                </a:cubicBezTo>
                <a:lnTo>
                  <a:pt x="28105" y="40952"/>
                </a:lnTo>
                <a:cubicBezTo>
                  <a:pt x="28112" y="40955"/>
                  <a:pt x="28119" y="40956"/>
                  <a:pt x="28126" y="40956"/>
                </a:cubicBezTo>
                <a:cubicBezTo>
                  <a:pt x="28203" y="40956"/>
                  <a:pt x="28287" y="40836"/>
                  <a:pt x="28239" y="40738"/>
                </a:cubicBezTo>
                <a:cubicBezTo>
                  <a:pt x="27957" y="40347"/>
                  <a:pt x="27519" y="40175"/>
                  <a:pt x="27065" y="40175"/>
                </a:cubicBezTo>
                <a:cubicBezTo>
                  <a:pt x="26743" y="40175"/>
                  <a:pt x="26413" y="40262"/>
                  <a:pt x="26124" y="40417"/>
                </a:cubicBezTo>
                <a:cubicBezTo>
                  <a:pt x="26017" y="40444"/>
                  <a:pt x="25964" y="40497"/>
                  <a:pt x="25883" y="40578"/>
                </a:cubicBezTo>
                <a:cubicBezTo>
                  <a:pt x="25830" y="40605"/>
                  <a:pt x="25776" y="40631"/>
                  <a:pt x="25723" y="40712"/>
                </a:cubicBezTo>
                <a:cubicBezTo>
                  <a:pt x="25696" y="40738"/>
                  <a:pt x="25696" y="40765"/>
                  <a:pt x="25696" y="40845"/>
                </a:cubicBezTo>
                <a:cubicBezTo>
                  <a:pt x="25642" y="40952"/>
                  <a:pt x="25616" y="41033"/>
                  <a:pt x="25589" y="41167"/>
                </a:cubicBezTo>
                <a:lnTo>
                  <a:pt x="25589" y="41300"/>
                </a:lnTo>
                <a:cubicBezTo>
                  <a:pt x="25107" y="41702"/>
                  <a:pt x="25054" y="42291"/>
                  <a:pt x="25455" y="42853"/>
                </a:cubicBezTo>
                <a:cubicBezTo>
                  <a:pt x="25562" y="42987"/>
                  <a:pt x="25749" y="43147"/>
                  <a:pt x="25964" y="43254"/>
                </a:cubicBezTo>
                <a:cubicBezTo>
                  <a:pt x="25187" y="45289"/>
                  <a:pt x="24839" y="47510"/>
                  <a:pt x="25027" y="49651"/>
                </a:cubicBezTo>
                <a:cubicBezTo>
                  <a:pt x="24251" y="46466"/>
                  <a:pt x="23822" y="43254"/>
                  <a:pt x="23876" y="39935"/>
                </a:cubicBezTo>
                <a:lnTo>
                  <a:pt x="23876" y="39561"/>
                </a:lnTo>
                <a:cubicBezTo>
                  <a:pt x="23983" y="38945"/>
                  <a:pt x="24144" y="38329"/>
                  <a:pt x="24384" y="37767"/>
                </a:cubicBezTo>
                <a:cubicBezTo>
                  <a:pt x="24713" y="37577"/>
                  <a:pt x="25092" y="37533"/>
                  <a:pt x="25483" y="37533"/>
                </a:cubicBezTo>
                <a:cubicBezTo>
                  <a:pt x="25816" y="37533"/>
                  <a:pt x="26157" y="37564"/>
                  <a:pt x="26484" y="37564"/>
                </a:cubicBezTo>
                <a:cubicBezTo>
                  <a:pt x="26743" y="37564"/>
                  <a:pt x="26993" y="37544"/>
                  <a:pt x="27222" y="37473"/>
                </a:cubicBezTo>
                <a:cubicBezTo>
                  <a:pt x="27971" y="37232"/>
                  <a:pt x="28506" y="36831"/>
                  <a:pt x="29068" y="36322"/>
                </a:cubicBezTo>
                <a:cubicBezTo>
                  <a:pt x="29978" y="35492"/>
                  <a:pt x="30835" y="33886"/>
                  <a:pt x="30594" y="32548"/>
                </a:cubicBezTo>
                <a:cubicBezTo>
                  <a:pt x="30699" y="32469"/>
                  <a:pt x="30804" y="32442"/>
                  <a:pt x="30909" y="32390"/>
                </a:cubicBezTo>
                <a:lnTo>
                  <a:pt x="30909" y="32390"/>
                </a:lnTo>
                <a:cubicBezTo>
                  <a:pt x="30909" y="32391"/>
                  <a:pt x="30909" y="32391"/>
                  <a:pt x="30909" y="32391"/>
                </a:cubicBezTo>
                <a:cubicBezTo>
                  <a:pt x="30882" y="32391"/>
                  <a:pt x="30834" y="32277"/>
                  <a:pt x="30731" y="32277"/>
                </a:cubicBezTo>
                <a:cubicBezTo>
                  <a:pt x="30721" y="32277"/>
                  <a:pt x="30711" y="32278"/>
                  <a:pt x="30701" y="32280"/>
                </a:cubicBezTo>
                <a:cubicBezTo>
                  <a:pt x="30621" y="32280"/>
                  <a:pt x="30514" y="32307"/>
                  <a:pt x="30407" y="32334"/>
                </a:cubicBezTo>
                <a:cubicBezTo>
                  <a:pt x="30407" y="32307"/>
                  <a:pt x="30380" y="32254"/>
                  <a:pt x="30380" y="32200"/>
                </a:cubicBezTo>
                <a:cubicBezTo>
                  <a:pt x="30368" y="32165"/>
                  <a:pt x="30321" y="32145"/>
                  <a:pt x="30269" y="32145"/>
                </a:cubicBezTo>
                <a:cubicBezTo>
                  <a:pt x="30202" y="32145"/>
                  <a:pt x="30127" y="32178"/>
                  <a:pt x="30112" y="32254"/>
                </a:cubicBezTo>
                <a:cubicBezTo>
                  <a:pt x="30112" y="32307"/>
                  <a:pt x="30085" y="32334"/>
                  <a:pt x="30085" y="32414"/>
                </a:cubicBezTo>
                <a:cubicBezTo>
                  <a:pt x="27462" y="33057"/>
                  <a:pt x="24946" y="35278"/>
                  <a:pt x="23929" y="37821"/>
                </a:cubicBezTo>
                <a:lnTo>
                  <a:pt x="23876" y="37874"/>
                </a:lnTo>
                <a:cubicBezTo>
                  <a:pt x="23983" y="36938"/>
                  <a:pt x="24117" y="36028"/>
                  <a:pt x="24331" y="35118"/>
                </a:cubicBezTo>
                <a:lnTo>
                  <a:pt x="24358" y="35091"/>
                </a:lnTo>
                <a:cubicBezTo>
                  <a:pt x="24384" y="34984"/>
                  <a:pt x="24411" y="34877"/>
                  <a:pt x="24491" y="34823"/>
                </a:cubicBezTo>
                <a:cubicBezTo>
                  <a:pt x="25402" y="32976"/>
                  <a:pt x="27168" y="31451"/>
                  <a:pt x="28132" y="29711"/>
                </a:cubicBezTo>
                <a:cubicBezTo>
                  <a:pt x="28908" y="28266"/>
                  <a:pt x="29175" y="26044"/>
                  <a:pt x="27543" y="25080"/>
                </a:cubicBezTo>
                <a:lnTo>
                  <a:pt x="27489" y="25080"/>
                </a:lnTo>
                <a:cubicBezTo>
                  <a:pt x="27489" y="25054"/>
                  <a:pt x="27489" y="25054"/>
                  <a:pt x="27543" y="25027"/>
                </a:cubicBezTo>
                <a:cubicBezTo>
                  <a:pt x="27561" y="24937"/>
                  <a:pt x="27493" y="24858"/>
                  <a:pt x="27423" y="24858"/>
                </a:cubicBezTo>
                <a:cubicBezTo>
                  <a:pt x="27389" y="24858"/>
                  <a:pt x="27355" y="24876"/>
                  <a:pt x="27329" y="24920"/>
                </a:cubicBezTo>
                <a:cubicBezTo>
                  <a:pt x="22752" y="32709"/>
                  <a:pt x="22350" y="43040"/>
                  <a:pt x="25000" y="51605"/>
                </a:cubicBezTo>
                <a:cubicBezTo>
                  <a:pt x="24384" y="50481"/>
                  <a:pt x="23796" y="49384"/>
                  <a:pt x="23233" y="48233"/>
                </a:cubicBezTo>
                <a:cubicBezTo>
                  <a:pt x="21895" y="45503"/>
                  <a:pt x="20664" y="42719"/>
                  <a:pt x="19540" y="39882"/>
                </a:cubicBezTo>
                <a:cubicBezTo>
                  <a:pt x="18924" y="37607"/>
                  <a:pt x="18764" y="35358"/>
                  <a:pt x="18817" y="33110"/>
                </a:cubicBezTo>
                <a:cubicBezTo>
                  <a:pt x="20343" y="29256"/>
                  <a:pt x="23608" y="25455"/>
                  <a:pt x="23635" y="21280"/>
                </a:cubicBezTo>
                <a:cubicBezTo>
                  <a:pt x="23689" y="19326"/>
                  <a:pt x="23689" y="14615"/>
                  <a:pt x="21199" y="13919"/>
                </a:cubicBezTo>
                <a:cubicBezTo>
                  <a:pt x="21199" y="13785"/>
                  <a:pt x="21199" y="13652"/>
                  <a:pt x="21173" y="13464"/>
                </a:cubicBezTo>
                <a:cubicBezTo>
                  <a:pt x="21160" y="13367"/>
                  <a:pt x="21081" y="13319"/>
                  <a:pt x="20999" y="13319"/>
                </a:cubicBezTo>
                <a:cubicBezTo>
                  <a:pt x="20901" y="13319"/>
                  <a:pt x="20798" y="13387"/>
                  <a:pt x="20798" y="13518"/>
                </a:cubicBezTo>
                <a:lnTo>
                  <a:pt x="20798" y="13732"/>
                </a:lnTo>
                <a:cubicBezTo>
                  <a:pt x="20771" y="13785"/>
                  <a:pt x="20744" y="13812"/>
                  <a:pt x="20771" y="13866"/>
                </a:cubicBezTo>
                <a:cubicBezTo>
                  <a:pt x="20771" y="13919"/>
                  <a:pt x="20798" y="13919"/>
                  <a:pt x="20798" y="13946"/>
                </a:cubicBezTo>
                <a:cubicBezTo>
                  <a:pt x="20664" y="15552"/>
                  <a:pt x="19326" y="17078"/>
                  <a:pt x="18790" y="18550"/>
                </a:cubicBezTo>
                <a:cubicBezTo>
                  <a:pt x="18228" y="20129"/>
                  <a:pt x="17800" y="21735"/>
                  <a:pt x="17479" y="23341"/>
                </a:cubicBezTo>
                <a:cubicBezTo>
                  <a:pt x="16890" y="26499"/>
                  <a:pt x="17318" y="29631"/>
                  <a:pt x="18362" y="32602"/>
                </a:cubicBezTo>
                <a:cubicBezTo>
                  <a:pt x="18255" y="34208"/>
                  <a:pt x="18335" y="35867"/>
                  <a:pt x="18603" y="37419"/>
                </a:cubicBezTo>
                <a:cubicBezTo>
                  <a:pt x="18362" y="36750"/>
                  <a:pt x="18094" y="36081"/>
                  <a:pt x="17854" y="35412"/>
                </a:cubicBezTo>
                <a:cubicBezTo>
                  <a:pt x="16355" y="31022"/>
                  <a:pt x="15204" y="26499"/>
                  <a:pt x="14668" y="21869"/>
                </a:cubicBezTo>
                <a:cubicBezTo>
                  <a:pt x="14615" y="21440"/>
                  <a:pt x="14588" y="21039"/>
                  <a:pt x="14535" y="20611"/>
                </a:cubicBezTo>
                <a:cubicBezTo>
                  <a:pt x="15016" y="17318"/>
                  <a:pt x="16381" y="14240"/>
                  <a:pt x="16729" y="10921"/>
                </a:cubicBezTo>
                <a:cubicBezTo>
                  <a:pt x="17104" y="7148"/>
                  <a:pt x="14749" y="3454"/>
                  <a:pt x="13303" y="162"/>
                </a:cubicBezTo>
                <a:cubicBezTo>
                  <a:pt x="13269" y="76"/>
                  <a:pt x="13168" y="1"/>
                  <a:pt x="1307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34" name="Google Shape;234;p38"/>
          <p:cNvSpPr/>
          <p:nvPr/>
        </p:nvSpPr>
        <p:spPr>
          <a:xfrm rot="-6506817">
            <a:off x="8822160" y="-818409"/>
            <a:ext cx="1849577" cy="3202229"/>
          </a:xfrm>
          <a:custGeom>
            <a:avLst/>
            <a:gdLst/>
            <a:ahLst/>
            <a:cxnLst/>
            <a:rect l="l" t="t" r="r" b="b"/>
            <a:pathLst>
              <a:path w="30647" h="53061" extrusionOk="0">
                <a:moveTo>
                  <a:pt x="2811" y="18855"/>
                </a:moveTo>
                <a:cubicBezTo>
                  <a:pt x="3774" y="19256"/>
                  <a:pt x="4577" y="20086"/>
                  <a:pt x="5407" y="20809"/>
                </a:cubicBezTo>
                <a:cubicBezTo>
                  <a:pt x="6290" y="21558"/>
                  <a:pt x="7200" y="22334"/>
                  <a:pt x="8030" y="23137"/>
                </a:cubicBezTo>
                <a:cubicBezTo>
                  <a:pt x="9529" y="24556"/>
                  <a:pt x="10867" y="26215"/>
                  <a:pt x="11965" y="27982"/>
                </a:cubicBezTo>
                <a:cubicBezTo>
                  <a:pt x="13169" y="29909"/>
                  <a:pt x="14079" y="32024"/>
                  <a:pt x="15043" y="34111"/>
                </a:cubicBezTo>
                <a:cubicBezTo>
                  <a:pt x="15551" y="35128"/>
                  <a:pt x="16033" y="36199"/>
                  <a:pt x="16515" y="37243"/>
                </a:cubicBezTo>
                <a:cubicBezTo>
                  <a:pt x="16996" y="38260"/>
                  <a:pt x="17585" y="39250"/>
                  <a:pt x="17987" y="40294"/>
                </a:cubicBezTo>
                <a:cubicBezTo>
                  <a:pt x="15043" y="36975"/>
                  <a:pt x="12366" y="33576"/>
                  <a:pt x="9957" y="29856"/>
                </a:cubicBezTo>
                <a:cubicBezTo>
                  <a:pt x="8753" y="27982"/>
                  <a:pt x="7629" y="26108"/>
                  <a:pt x="6424" y="24235"/>
                </a:cubicBezTo>
                <a:cubicBezTo>
                  <a:pt x="5246" y="22415"/>
                  <a:pt x="3935" y="20621"/>
                  <a:pt x="2811" y="18855"/>
                </a:cubicBezTo>
                <a:close/>
                <a:moveTo>
                  <a:pt x="19432" y="1404"/>
                </a:moveTo>
                <a:cubicBezTo>
                  <a:pt x="21252" y="4054"/>
                  <a:pt x="22778" y="6757"/>
                  <a:pt x="23929" y="9781"/>
                </a:cubicBezTo>
                <a:cubicBezTo>
                  <a:pt x="25883" y="14974"/>
                  <a:pt x="26498" y="20621"/>
                  <a:pt x="26472" y="26135"/>
                </a:cubicBezTo>
                <a:cubicBezTo>
                  <a:pt x="26418" y="28946"/>
                  <a:pt x="26231" y="31729"/>
                  <a:pt x="25963" y="34540"/>
                </a:cubicBezTo>
                <a:cubicBezTo>
                  <a:pt x="25695" y="37323"/>
                  <a:pt x="25160" y="40053"/>
                  <a:pt x="25187" y="42837"/>
                </a:cubicBezTo>
                <a:cubicBezTo>
                  <a:pt x="24892" y="39705"/>
                  <a:pt x="24544" y="36654"/>
                  <a:pt x="24250" y="33522"/>
                </a:cubicBezTo>
                <a:cubicBezTo>
                  <a:pt x="23688" y="28062"/>
                  <a:pt x="23206" y="22656"/>
                  <a:pt x="22644" y="17195"/>
                </a:cubicBezTo>
                <a:cubicBezTo>
                  <a:pt x="22350" y="14492"/>
                  <a:pt x="22002" y="11735"/>
                  <a:pt x="21413" y="9059"/>
                </a:cubicBezTo>
                <a:cubicBezTo>
                  <a:pt x="21118" y="7720"/>
                  <a:pt x="20770" y="6382"/>
                  <a:pt x="20449" y="5044"/>
                </a:cubicBezTo>
                <a:cubicBezTo>
                  <a:pt x="20262" y="4348"/>
                  <a:pt x="20101" y="3679"/>
                  <a:pt x="19914" y="2983"/>
                </a:cubicBezTo>
                <a:cubicBezTo>
                  <a:pt x="19727" y="2608"/>
                  <a:pt x="19165" y="1645"/>
                  <a:pt x="19432" y="1404"/>
                </a:cubicBezTo>
                <a:close/>
                <a:moveTo>
                  <a:pt x="18254" y="547"/>
                </a:moveTo>
                <a:cubicBezTo>
                  <a:pt x="18897" y="949"/>
                  <a:pt x="19138" y="1752"/>
                  <a:pt x="19405" y="2421"/>
                </a:cubicBezTo>
                <a:cubicBezTo>
                  <a:pt x="19700" y="3143"/>
                  <a:pt x="19941" y="3920"/>
                  <a:pt x="20182" y="4696"/>
                </a:cubicBezTo>
                <a:cubicBezTo>
                  <a:pt x="20637" y="6329"/>
                  <a:pt x="20958" y="8042"/>
                  <a:pt x="21279" y="9701"/>
                </a:cubicBezTo>
                <a:cubicBezTo>
                  <a:pt x="22350" y="15670"/>
                  <a:pt x="22751" y="21692"/>
                  <a:pt x="23340" y="27688"/>
                </a:cubicBezTo>
                <a:cubicBezTo>
                  <a:pt x="23634" y="30632"/>
                  <a:pt x="24009" y="33603"/>
                  <a:pt x="24304" y="36547"/>
                </a:cubicBezTo>
                <a:cubicBezTo>
                  <a:pt x="24625" y="39491"/>
                  <a:pt x="24812" y="42409"/>
                  <a:pt x="25321" y="45273"/>
                </a:cubicBezTo>
                <a:cubicBezTo>
                  <a:pt x="24411" y="43934"/>
                  <a:pt x="23929" y="42221"/>
                  <a:pt x="23474" y="40696"/>
                </a:cubicBezTo>
                <a:cubicBezTo>
                  <a:pt x="23019" y="39090"/>
                  <a:pt x="22671" y="37457"/>
                  <a:pt x="22457" y="35771"/>
                </a:cubicBezTo>
                <a:cubicBezTo>
                  <a:pt x="21600" y="29775"/>
                  <a:pt x="21520" y="23753"/>
                  <a:pt x="20931" y="17731"/>
                </a:cubicBezTo>
                <a:cubicBezTo>
                  <a:pt x="20663" y="14787"/>
                  <a:pt x="20262" y="11842"/>
                  <a:pt x="19727" y="8952"/>
                </a:cubicBezTo>
                <a:cubicBezTo>
                  <a:pt x="19191" y="6168"/>
                  <a:pt x="18495" y="3384"/>
                  <a:pt x="18254" y="547"/>
                </a:cubicBezTo>
                <a:close/>
                <a:moveTo>
                  <a:pt x="24444" y="46945"/>
                </a:moveTo>
                <a:cubicBezTo>
                  <a:pt x="24540" y="46945"/>
                  <a:pt x="24654" y="47036"/>
                  <a:pt x="24785" y="47146"/>
                </a:cubicBezTo>
                <a:cubicBezTo>
                  <a:pt x="24651" y="47039"/>
                  <a:pt x="24518" y="46986"/>
                  <a:pt x="24384" y="46959"/>
                </a:cubicBezTo>
                <a:cubicBezTo>
                  <a:pt x="24403" y="46949"/>
                  <a:pt x="24423" y="46945"/>
                  <a:pt x="24444" y="46945"/>
                </a:cubicBezTo>
                <a:close/>
                <a:moveTo>
                  <a:pt x="1017" y="17410"/>
                </a:moveTo>
                <a:lnTo>
                  <a:pt x="1017" y="17410"/>
                </a:lnTo>
                <a:cubicBezTo>
                  <a:pt x="1553" y="17436"/>
                  <a:pt x="1874" y="18079"/>
                  <a:pt x="2115" y="18480"/>
                </a:cubicBezTo>
                <a:cubicBezTo>
                  <a:pt x="2516" y="19069"/>
                  <a:pt x="2891" y="19658"/>
                  <a:pt x="3319" y="20247"/>
                </a:cubicBezTo>
                <a:cubicBezTo>
                  <a:pt x="4149" y="21478"/>
                  <a:pt x="4979" y="22682"/>
                  <a:pt x="5782" y="23967"/>
                </a:cubicBezTo>
                <a:cubicBezTo>
                  <a:pt x="8619" y="28276"/>
                  <a:pt x="11135" y="32827"/>
                  <a:pt x="14454" y="36841"/>
                </a:cubicBezTo>
                <a:cubicBezTo>
                  <a:pt x="16060" y="38822"/>
                  <a:pt x="17799" y="40669"/>
                  <a:pt x="19512" y="42542"/>
                </a:cubicBezTo>
                <a:cubicBezTo>
                  <a:pt x="20396" y="43506"/>
                  <a:pt x="21306" y="44470"/>
                  <a:pt x="22243" y="45406"/>
                </a:cubicBezTo>
                <a:cubicBezTo>
                  <a:pt x="22751" y="45942"/>
                  <a:pt x="23340" y="46691"/>
                  <a:pt x="23875" y="47226"/>
                </a:cubicBezTo>
                <a:cubicBezTo>
                  <a:pt x="23822" y="47173"/>
                  <a:pt x="23795" y="47146"/>
                  <a:pt x="23715" y="47119"/>
                </a:cubicBezTo>
                <a:cubicBezTo>
                  <a:pt x="23447" y="46905"/>
                  <a:pt x="23153" y="46825"/>
                  <a:pt x="22885" y="46638"/>
                </a:cubicBezTo>
                <a:cubicBezTo>
                  <a:pt x="22269" y="46290"/>
                  <a:pt x="21707" y="45915"/>
                  <a:pt x="21145" y="45540"/>
                </a:cubicBezTo>
                <a:cubicBezTo>
                  <a:pt x="19994" y="44764"/>
                  <a:pt x="18870" y="44015"/>
                  <a:pt x="17799" y="43131"/>
                </a:cubicBezTo>
                <a:cubicBezTo>
                  <a:pt x="13811" y="39946"/>
                  <a:pt x="10519" y="35878"/>
                  <a:pt x="7923" y="31515"/>
                </a:cubicBezTo>
                <a:cubicBezTo>
                  <a:pt x="6558" y="29240"/>
                  <a:pt x="5353" y="26911"/>
                  <a:pt x="4203" y="24529"/>
                </a:cubicBezTo>
                <a:cubicBezTo>
                  <a:pt x="3105" y="22201"/>
                  <a:pt x="1874" y="19845"/>
                  <a:pt x="1017" y="17410"/>
                </a:cubicBezTo>
                <a:close/>
                <a:moveTo>
                  <a:pt x="25561" y="44577"/>
                </a:moveTo>
                <a:cubicBezTo>
                  <a:pt x="25883" y="45540"/>
                  <a:pt x="26204" y="46477"/>
                  <a:pt x="26525" y="47441"/>
                </a:cubicBezTo>
                <a:cubicBezTo>
                  <a:pt x="26231" y="47119"/>
                  <a:pt x="26097" y="46825"/>
                  <a:pt x="25990" y="46370"/>
                </a:cubicBezTo>
                <a:cubicBezTo>
                  <a:pt x="25883" y="46183"/>
                  <a:pt x="25722" y="45166"/>
                  <a:pt x="25561" y="44577"/>
                </a:cubicBezTo>
                <a:close/>
                <a:moveTo>
                  <a:pt x="18410" y="0"/>
                </a:moveTo>
                <a:cubicBezTo>
                  <a:pt x="17623" y="0"/>
                  <a:pt x="18022" y="2277"/>
                  <a:pt x="18174" y="2929"/>
                </a:cubicBezTo>
                <a:cubicBezTo>
                  <a:pt x="18469" y="4562"/>
                  <a:pt x="18790" y="6168"/>
                  <a:pt x="19138" y="7801"/>
                </a:cubicBezTo>
                <a:cubicBezTo>
                  <a:pt x="20476" y="14358"/>
                  <a:pt x="20904" y="21130"/>
                  <a:pt x="21386" y="27821"/>
                </a:cubicBezTo>
                <a:cubicBezTo>
                  <a:pt x="21600" y="31114"/>
                  <a:pt x="21868" y="34513"/>
                  <a:pt x="22483" y="37778"/>
                </a:cubicBezTo>
                <a:cubicBezTo>
                  <a:pt x="23099" y="41151"/>
                  <a:pt x="24411" y="44202"/>
                  <a:pt x="25909" y="47280"/>
                </a:cubicBezTo>
                <a:cubicBezTo>
                  <a:pt x="25294" y="47119"/>
                  <a:pt x="24651" y="46504"/>
                  <a:pt x="24116" y="46076"/>
                </a:cubicBezTo>
                <a:cubicBezTo>
                  <a:pt x="23581" y="45674"/>
                  <a:pt x="23046" y="45192"/>
                  <a:pt x="22537" y="44764"/>
                </a:cubicBezTo>
                <a:cubicBezTo>
                  <a:pt x="20422" y="42837"/>
                  <a:pt x="18736" y="40562"/>
                  <a:pt x="17425" y="38019"/>
                </a:cubicBezTo>
                <a:cubicBezTo>
                  <a:pt x="15953" y="35128"/>
                  <a:pt x="14855" y="32104"/>
                  <a:pt x="13276" y="29240"/>
                </a:cubicBezTo>
                <a:cubicBezTo>
                  <a:pt x="11831" y="26644"/>
                  <a:pt x="10011" y="24235"/>
                  <a:pt x="7789" y="22227"/>
                </a:cubicBezTo>
                <a:cubicBezTo>
                  <a:pt x="6558" y="21076"/>
                  <a:pt x="5246" y="20006"/>
                  <a:pt x="3988" y="18908"/>
                </a:cubicBezTo>
                <a:cubicBezTo>
                  <a:pt x="3556" y="18548"/>
                  <a:pt x="1378" y="16270"/>
                  <a:pt x="549" y="16270"/>
                </a:cubicBezTo>
                <a:cubicBezTo>
                  <a:pt x="454" y="16270"/>
                  <a:pt x="376" y="16300"/>
                  <a:pt x="321" y="16366"/>
                </a:cubicBezTo>
                <a:cubicBezTo>
                  <a:pt x="0" y="16767"/>
                  <a:pt x="562" y="17838"/>
                  <a:pt x="723" y="18213"/>
                </a:cubicBezTo>
                <a:cubicBezTo>
                  <a:pt x="1044" y="18935"/>
                  <a:pt x="1365" y="19685"/>
                  <a:pt x="1713" y="20407"/>
                </a:cubicBezTo>
                <a:cubicBezTo>
                  <a:pt x="2409" y="21960"/>
                  <a:pt x="3105" y="23539"/>
                  <a:pt x="3855" y="25038"/>
                </a:cubicBezTo>
                <a:cubicBezTo>
                  <a:pt x="5273" y="28036"/>
                  <a:pt x="6852" y="30980"/>
                  <a:pt x="8699" y="33763"/>
                </a:cubicBezTo>
                <a:cubicBezTo>
                  <a:pt x="12179" y="39063"/>
                  <a:pt x="16622" y="43345"/>
                  <a:pt x="22002" y="46691"/>
                </a:cubicBezTo>
                <a:cubicBezTo>
                  <a:pt x="24491" y="48217"/>
                  <a:pt x="27060" y="49662"/>
                  <a:pt x="29041" y="51857"/>
                </a:cubicBezTo>
                <a:cubicBezTo>
                  <a:pt x="29188" y="52053"/>
                  <a:pt x="29854" y="53061"/>
                  <a:pt x="30211" y="53061"/>
                </a:cubicBezTo>
                <a:cubicBezTo>
                  <a:pt x="30243" y="53061"/>
                  <a:pt x="30272" y="53052"/>
                  <a:pt x="30299" y="53035"/>
                </a:cubicBezTo>
                <a:cubicBezTo>
                  <a:pt x="30647" y="52794"/>
                  <a:pt x="29764" y="51857"/>
                  <a:pt x="29603" y="51643"/>
                </a:cubicBezTo>
                <a:cubicBezTo>
                  <a:pt x="28666" y="50331"/>
                  <a:pt x="27810" y="49020"/>
                  <a:pt x="27141" y="47548"/>
                </a:cubicBezTo>
                <a:cubicBezTo>
                  <a:pt x="26418" y="46049"/>
                  <a:pt x="25936" y="44470"/>
                  <a:pt x="25802" y="42837"/>
                </a:cubicBezTo>
                <a:cubicBezTo>
                  <a:pt x="25669" y="41231"/>
                  <a:pt x="25856" y="39598"/>
                  <a:pt x="26017" y="37992"/>
                </a:cubicBezTo>
                <a:cubicBezTo>
                  <a:pt x="26391" y="34700"/>
                  <a:pt x="26739" y="31435"/>
                  <a:pt x="26873" y="28116"/>
                </a:cubicBezTo>
                <a:cubicBezTo>
                  <a:pt x="27007" y="24877"/>
                  <a:pt x="26900" y="21585"/>
                  <a:pt x="26498" y="18373"/>
                </a:cubicBezTo>
                <a:cubicBezTo>
                  <a:pt x="26097" y="15027"/>
                  <a:pt x="25133" y="11708"/>
                  <a:pt x="23956" y="8604"/>
                </a:cubicBezTo>
                <a:cubicBezTo>
                  <a:pt x="23393" y="7132"/>
                  <a:pt x="22671" y="5686"/>
                  <a:pt x="21921" y="4321"/>
                </a:cubicBezTo>
                <a:cubicBezTo>
                  <a:pt x="21145" y="3010"/>
                  <a:pt x="20315" y="1404"/>
                  <a:pt x="19165" y="413"/>
                </a:cubicBezTo>
                <a:cubicBezTo>
                  <a:pt x="18838" y="122"/>
                  <a:pt x="18592" y="0"/>
                  <a:pt x="1841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0E74C-B67B-474A-94DB-EA3948C0994E}"/>
              </a:ext>
            </a:extLst>
          </p:cNvPr>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 for Admin</a:t>
            </a:r>
          </a:p>
        </p:txBody>
      </p:sp>
      <p:pic>
        <p:nvPicPr>
          <p:cNvPr id="4" name="Picture 3" descr="Diagram&#10;&#10;Description automatically generated">
            <a:extLst>
              <a:ext uri="{FF2B5EF4-FFF2-40B4-BE49-F238E27FC236}">
                <a16:creationId xmlns:a16="http://schemas.microsoft.com/office/drawing/2014/main" id="{CCE7B39B-9F39-4CCC-A50A-C16E706B3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941" y="643466"/>
            <a:ext cx="6629450" cy="5568739"/>
          </a:xfrm>
          <a:prstGeom prst="rect">
            <a:avLst/>
          </a:prstGeom>
        </p:spPr>
      </p:pic>
    </p:spTree>
    <p:extLst>
      <p:ext uri="{BB962C8B-B14F-4D97-AF65-F5344CB8AC3E}">
        <p14:creationId xmlns:p14="http://schemas.microsoft.com/office/powerpoint/2010/main" val="276997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0E74C-B67B-474A-94DB-EA3948C0994E}"/>
              </a:ext>
            </a:extLst>
          </p:cNvPr>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Use case for user</a:t>
            </a:r>
          </a:p>
        </p:txBody>
      </p:sp>
      <p:pic>
        <p:nvPicPr>
          <p:cNvPr id="5" name="Picture 4" descr="Diagram&#10;&#10;Description automatically generated">
            <a:extLst>
              <a:ext uri="{FF2B5EF4-FFF2-40B4-BE49-F238E27FC236}">
                <a16:creationId xmlns:a16="http://schemas.microsoft.com/office/drawing/2014/main" id="{AF33CDF0-407F-447B-85B5-A20934EA2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537" y="643466"/>
            <a:ext cx="6020258" cy="5568739"/>
          </a:xfrm>
          <a:prstGeom prst="rect">
            <a:avLst/>
          </a:prstGeom>
        </p:spPr>
      </p:pic>
    </p:spTree>
    <p:extLst>
      <p:ext uri="{BB962C8B-B14F-4D97-AF65-F5344CB8AC3E}">
        <p14:creationId xmlns:p14="http://schemas.microsoft.com/office/powerpoint/2010/main" val="1136728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02B3-AF93-4B2D-BE7C-373E53DBBA14}"/>
              </a:ext>
            </a:extLst>
          </p:cNvPr>
          <p:cNvSpPr>
            <a:spLocks noGrp="1"/>
          </p:cNvSpPr>
          <p:nvPr>
            <p:ph type="title" idx="4294967295"/>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Flowchart for Admin:</a:t>
            </a:r>
          </a:p>
        </p:txBody>
      </p:sp>
      <p:pic>
        <p:nvPicPr>
          <p:cNvPr id="5" name="Picture 4" descr="Diagram&#10;&#10;Description automatically generated">
            <a:extLst>
              <a:ext uri="{FF2B5EF4-FFF2-40B4-BE49-F238E27FC236}">
                <a16:creationId xmlns:a16="http://schemas.microsoft.com/office/drawing/2014/main" id="{9417DA72-2D24-4F1D-BA3A-A9742B4FB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618" y="154290"/>
            <a:ext cx="7796676" cy="6412765"/>
          </a:xfrm>
          <a:prstGeom prst="rect">
            <a:avLst/>
          </a:prstGeom>
        </p:spPr>
      </p:pic>
    </p:spTree>
    <p:extLst>
      <p:ext uri="{BB962C8B-B14F-4D97-AF65-F5344CB8AC3E}">
        <p14:creationId xmlns:p14="http://schemas.microsoft.com/office/powerpoint/2010/main" val="2301194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02B3-AF93-4B2D-BE7C-373E53DBBA14}"/>
              </a:ext>
            </a:extLst>
          </p:cNvPr>
          <p:cNvSpPr>
            <a:spLocks noGrp="1"/>
          </p:cNvSpPr>
          <p:nvPr>
            <p:ph type="title" idx="4294967295"/>
          </p:nvPr>
        </p:nvSpPr>
        <p:spPr>
          <a:xfrm>
            <a:off x="203675" y="2074362"/>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Flowchart for </a:t>
            </a:r>
            <a:r>
              <a:rPr lang="en-US" sz="2600" kern="1200">
                <a:solidFill>
                  <a:schemeClr val="bg1"/>
                </a:solidFill>
                <a:latin typeface="+mj-lt"/>
                <a:ea typeface="+mj-ea"/>
                <a:cs typeface="+mj-cs"/>
              </a:rPr>
              <a:t>User</a:t>
            </a:r>
            <a:r>
              <a:rPr lang="en-US" sz="2600" kern="1200" dirty="0">
                <a:solidFill>
                  <a:schemeClr val="bg1"/>
                </a:solidFill>
                <a:latin typeface="+mj-lt"/>
                <a:ea typeface="+mj-ea"/>
                <a:cs typeface="+mj-cs"/>
              </a:rPr>
              <a:t>:</a:t>
            </a:r>
          </a:p>
        </p:txBody>
      </p:sp>
      <p:pic>
        <p:nvPicPr>
          <p:cNvPr id="4" name="Picture 3" descr="Diagram&#10;&#10;Description automatically generated">
            <a:extLst>
              <a:ext uri="{FF2B5EF4-FFF2-40B4-BE49-F238E27FC236}">
                <a16:creationId xmlns:a16="http://schemas.microsoft.com/office/drawing/2014/main" id="{30BD4B6C-4AB8-4390-86DE-7634D31C5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356" y="314794"/>
            <a:ext cx="7770865" cy="6430390"/>
          </a:xfrm>
          <a:prstGeom prst="rect">
            <a:avLst/>
          </a:prstGeom>
        </p:spPr>
      </p:pic>
    </p:spTree>
    <p:extLst>
      <p:ext uri="{BB962C8B-B14F-4D97-AF65-F5344CB8AC3E}">
        <p14:creationId xmlns:p14="http://schemas.microsoft.com/office/powerpoint/2010/main" val="2438491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EEC7EA-3D74-4DFA-BC51-2A7416ECB010}"/>
              </a:ext>
            </a:extLst>
          </p:cNvPr>
          <p:cNvSpPr>
            <a:spLocks noGrp="1"/>
          </p:cNvSpPr>
          <p:nvPr>
            <p:ph type="title" idx="4294967295"/>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CSDL – Sơ đồ ERD</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3514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32C17877-FF5E-4806-BB2A-A771556F220F}"/>
              </a:ext>
            </a:extLst>
          </p:cNvPr>
          <p:cNvPicPr>
            <a:picLocks noChangeAspect="1"/>
          </p:cNvPicPr>
          <p:nvPr/>
        </p:nvPicPr>
        <p:blipFill>
          <a:blip r:embed="rId2"/>
          <a:stretch>
            <a:fillRect/>
          </a:stretch>
        </p:blipFill>
        <p:spPr>
          <a:xfrm>
            <a:off x="1187573" y="643467"/>
            <a:ext cx="9816854"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98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AB880F-E412-4A4C-9447-5DF69445DBAF}"/>
              </a:ext>
            </a:extLst>
          </p:cNvPr>
          <p:cNvSpPr>
            <a:spLocks noGrp="1"/>
          </p:cNvSpPr>
          <p:nvPr>
            <p:ph type="title" idx="4294967295"/>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Giao </a:t>
            </a:r>
            <a:r>
              <a:rPr lang="en-US" sz="7200" kern="1200" dirty="0" err="1">
                <a:solidFill>
                  <a:schemeClr val="tx1"/>
                </a:solidFill>
                <a:latin typeface="+mj-lt"/>
                <a:ea typeface="+mj-ea"/>
                <a:cs typeface="+mj-cs"/>
              </a:rPr>
              <a:t>diện</a:t>
            </a:r>
            <a:r>
              <a:rPr lang="en-US" sz="7200" kern="1200" dirty="0">
                <a:solidFill>
                  <a:schemeClr val="tx1"/>
                </a:solidFill>
                <a:latin typeface="+mj-lt"/>
                <a:ea typeface="+mj-ea"/>
                <a:cs typeface="+mj-cs"/>
              </a:rPr>
              <a:t> Admin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108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2">
            <a:extLst>
              <a:ext uri="{FF2B5EF4-FFF2-40B4-BE49-F238E27FC236}">
                <a16:creationId xmlns:a16="http://schemas.microsoft.com/office/drawing/2014/main" id="{97DCD76B-67FC-42A1-8FFD-C72ADDAD13CC}"/>
              </a:ext>
            </a:extLst>
          </p:cNvPr>
          <p:cNvPicPr>
            <a:picLocks noChangeAspect="1"/>
          </p:cNvPicPr>
          <p:nvPr/>
        </p:nvPicPr>
        <p:blipFill>
          <a:blip r:embed="rId2"/>
          <a:stretch>
            <a:fillRect/>
          </a:stretch>
        </p:blipFill>
        <p:spPr>
          <a:xfrm>
            <a:off x="2102404" y="643467"/>
            <a:ext cx="798719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963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descr="Ảnh có chứa bàn&#10;&#10;Mô tả được tự động tạo">
            <a:extLst>
              <a:ext uri="{FF2B5EF4-FFF2-40B4-BE49-F238E27FC236}">
                <a16:creationId xmlns:a16="http://schemas.microsoft.com/office/drawing/2014/main" id="{00EC735D-BF0D-49AA-B455-89437F75D74A}"/>
              </a:ext>
            </a:extLst>
          </p:cNvPr>
          <p:cNvPicPr>
            <a:picLocks noChangeAspect="1"/>
          </p:cNvPicPr>
          <p:nvPr/>
        </p:nvPicPr>
        <p:blipFill>
          <a:blip r:embed="rId2"/>
          <a:stretch>
            <a:fillRect/>
          </a:stretch>
        </p:blipFill>
        <p:spPr>
          <a:xfrm>
            <a:off x="2709333" y="643467"/>
            <a:ext cx="6773333" cy="5571065"/>
          </a:xfrm>
          <a:prstGeom prst="rect">
            <a:avLst/>
          </a:prstGeom>
          <a:ln>
            <a:noFill/>
          </a:ln>
        </p:spPr>
      </p:pic>
    </p:spTree>
    <p:extLst>
      <p:ext uri="{BB962C8B-B14F-4D97-AF65-F5344CB8AC3E}">
        <p14:creationId xmlns:p14="http://schemas.microsoft.com/office/powerpoint/2010/main" val="2199209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4">
            <a:extLst>
              <a:ext uri="{FF2B5EF4-FFF2-40B4-BE49-F238E27FC236}">
                <a16:creationId xmlns:a16="http://schemas.microsoft.com/office/drawing/2014/main" id="{9EA64B51-4275-4A40-93B2-1062291FADA9}"/>
              </a:ext>
            </a:extLst>
          </p:cNvPr>
          <p:cNvPicPr>
            <a:picLocks noChangeAspect="1"/>
          </p:cNvPicPr>
          <p:nvPr/>
        </p:nvPicPr>
        <p:blipFill rotWithShape="1">
          <a:blip r:embed="rId2"/>
          <a:srcRect t="13511" r="1" b="24566"/>
          <a:stretch/>
        </p:blipFill>
        <p:spPr>
          <a:xfrm>
            <a:off x="643467" y="643467"/>
            <a:ext cx="10905066" cy="5571065"/>
          </a:xfrm>
          <a:prstGeom prst="rect">
            <a:avLst/>
          </a:prstGeom>
          <a:ln>
            <a:noFill/>
          </a:ln>
        </p:spPr>
      </p:pic>
      <p:sp>
        <p:nvSpPr>
          <p:cNvPr id="19" name="Isosceles Triangle 1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66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extLst>
              <a:ext uri="{BEBA8EAE-BF5A-486C-A8C5-ECC9F3942E4B}">
                <a14:imgProps xmlns:a14="http://schemas.microsoft.com/office/drawing/2010/main">
                  <a14:imgLayer r:embed="rId3">
                    <a14:imgEffect>
                      <a14:sharpenSoften amount="-50000"/>
                    </a14:imgEffect>
                    <a14:imgEffect>
                      <a14:brightnessContrast bright="-35000" contrast="-1000"/>
                    </a14:imgEffect>
                  </a14:imgLayer>
                </a14:imgProps>
              </a:ext>
            </a:extLst>
          </a:blip>
          <a:srcRect/>
          <a:stretch>
            <a:fillRect l="-5000" r="-5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DBF966-7C2E-4767-A00C-6D76CE027777}"/>
              </a:ext>
            </a:extLst>
          </p:cNvPr>
          <p:cNvSpPr txBox="1"/>
          <p:nvPr/>
        </p:nvSpPr>
        <p:spPr>
          <a:xfrm>
            <a:off x="5049200" y="2742419"/>
            <a:ext cx="1496307" cy="461665"/>
          </a:xfrm>
          <a:prstGeom prst="rect">
            <a:avLst/>
          </a:prstGeom>
          <a:noFill/>
        </p:spPr>
        <p:txBody>
          <a:bodyPr wrap="none" rtlCol="0">
            <a:spAutoFit/>
          </a:bodyPr>
          <a:lstStyle/>
          <a:p>
            <a:r>
              <a:rPr lang="en-US" sz="2400" dirty="0">
                <a:solidFill>
                  <a:schemeClr val="bg1"/>
                </a:solidFill>
              </a:rPr>
              <a:t>Vo Van Tin</a:t>
            </a:r>
          </a:p>
        </p:txBody>
      </p:sp>
      <p:sp>
        <p:nvSpPr>
          <p:cNvPr id="7" name="TextBox 6">
            <a:extLst>
              <a:ext uri="{FF2B5EF4-FFF2-40B4-BE49-F238E27FC236}">
                <a16:creationId xmlns:a16="http://schemas.microsoft.com/office/drawing/2014/main" id="{63F70302-9785-42AC-B1A0-27EF5DA58322}"/>
              </a:ext>
            </a:extLst>
          </p:cNvPr>
          <p:cNvSpPr txBox="1"/>
          <p:nvPr/>
        </p:nvSpPr>
        <p:spPr>
          <a:xfrm>
            <a:off x="4591024" y="3653917"/>
            <a:ext cx="2653290" cy="461665"/>
          </a:xfrm>
          <a:prstGeom prst="rect">
            <a:avLst/>
          </a:prstGeom>
          <a:noFill/>
        </p:spPr>
        <p:txBody>
          <a:bodyPr wrap="none" rtlCol="0">
            <a:spAutoFit/>
          </a:bodyPr>
          <a:lstStyle/>
          <a:p>
            <a:r>
              <a:rPr lang="en-US" sz="2400" dirty="0">
                <a:solidFill>
                  <a:schemeClr val="bg1"/>
                </a:solidFill>
              </a:rPr>
              <a:t>Dang Le Dong Quan</a:t>
            </a:r>
          </a:p>
        </p:txBody>
      </p:sp>
      <p:sp>
        <p:nvSpPr>
          <p:cNvPr id="8" name="Rectangle 7">
            <a:extLst>
              <a:ext uri="{FF2B5EF4-FFF2-40B4-BE49-F238E27FC236}">
                <a16:creationId xmlns:a16="http://schemas.microsoft.com/office/drawing/2014/main" id="{51FC230B-50E6-4465-9E8C-76DB626FEE07}"/>
              </a:ext>
            </a:extLst>
          </p:cNvPr>
          <p:cNvSpPr/>
          <p:nvPr/>
        </p:nvSpPr>
        <p:spPr>
          <a:xfrm>
            <a:off x="0" y="1203158"/>
            <a:ext cx="609600" cy="31282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74EA39-64B3-4AD2-AED2-0582D78ED9A9}"/>
              </a:ext>
            </a:extLst>
          </p:cNvPr>
          <p:cNvSpPr txBox="1"/>
          <p:nvPr/>
        </p:nvSpPr>
        <p:spPr>
          <a:xfrm>
            <a:off x="778042" y="1128735"/>
            <a:ext cx="2826415" cy="461665"/>
          </a:xfrm>
          <a:prstGeom prst="rect">
            <a:avLst/>
          </a:prstGeom>
          <a:gradFill>
            <a:gsLst>
              <a:gs pos="10612">
                <a:srgbClr val="EBF0F8"/>
              </a:gs>
              <a:gs pos="10306">
                <a:schemeClr val="bg1"/>
              </a:gs>
              <a:gs pos="10000">
                <a:srgbClr val="E4EBF6"/>
              </a:gs>
              <a:gs pos="0">
                <a:schemeClr val="accent1">
                  <a:lumMod val="5000"/>
                  <a:lumOff val="95000"/>
                </a:schemeClr>
              </a:gs>
              <a:gs pos="82300">
                <a:srgbClr val="ABC0E4"/>
              </a:gs>
              <a:gs pos="38050">
                <a:srgbClr val="C6D4EC"/>
              </a:gs>
              <a:gs pos="58000">
                <a:schemeClr val="accent1">
                  <a:lumMod val="45000"/>
                  <a:lumOff val="55000"/>
                </a:schemeClr>
              </a:gs>
              <a:gs pos="83000">
                <a:schemeClr val="accent1">
                  <a:lumMod val="45000"/>
                  <a:lumOff val="55000"/>
                </a:schemeClr>
              </a:gs>
              <a:gs pos="38000">
                <a:schemeClr val="accent1">
                  <a:lumMod val="71000"/>
                  <a:lumOff val="29000"/>
                </a:schemeClr>
              </a:gs>
            </a:gsLst>
            <a:lin ang="5400000" scaled="1"/>
          </a:gradFill>
          <a:effectLst>
            <a:outerShdw blurRad="50800" dist="38100" algn="l" rotWithShape="0">
              <a:prstClr val="black">
                <a:alpha val="40000"/>
              </a:prstClr>
            </a:outerShdw>
          </a:effectLst>
        </p:spPr>
        <p:txBody>
          <a:bodyPr wrap="none" rtlCol="0">
            <a:spAutoFit/>
          </a:bodyPr>
          <a:lstStyle/>
          <a:p>
            <a:r>
              <a:rPr lang="en-US" sz="2400" dirty="0">
                <a:ln w="0"/>
                <a:solidFill>
                  <a:sysClr val="windowText" lastClr="000000"/>
                </a:solidFill>
                <a:effectLst>
                  <a:outerShdw blurRad="38100" dist="25400" dir="5400000" algn="ctr" rotWithShape="0">
                    <a:srgbClr val="6E747A">
                      <a:alpha val="43000"/>
                    </a:srgbClr>
                  </a:outerShdw>
                </a:effectLst>
              </a:rPr>
              <a:t>THÀNH VIÊN NHÓM:</a:t>
            </a:r>
          </a:p>
        </p:txBody>
      </p:sp>
    </p:spTree>
    <p:extLst>
      <p:ext uri="{BB962C8B-B14F-4D97-AF65-F5344CB8AC3E}">
        <p14:creationId xmlns:p14="http://schemas.microsoft.com/office/powerpoint/2010/main" val="129514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4">
            <a:extLst>
              <a:ext uri="{FF2B5EF4-FFF2-40B4-BE49-F238E27FC236}">
                <a16:creationId xmlns:a16="http://schemas.microsoft.com/office/drawing/2014/main" id="{771ADC8B-CE42-470B-AAD9-D2DA91707943}"/>
              </a:ext>
            </a:extLst>
          </p:cNvPr>
          <p:cNvPicPr>
            <a:picLocks noChangeAspect="1"/>
          </p:cNvPicPr>
          <p:nvPr/>
        </p:nvPicPr>
        <p:blipFill rotWithShape="1">
          <a:blip r:embed="rId2"/>
          <a:srcRect t="15492" r="1" b="22397"/>
          <a:stretch/>
        </p:blipFill>
        <p:spPr>
          <a:xfrm>
            <a:off x="643467" y="643467"/>
            <a:ext cx="10905066" cy="5571065"/>
          </a:xfrm>
          <a:prstGeom prst="rect">
            <a:avLst/>
          </a:prstGeom>
          <a:ln>
            <a:noFill/>
          </a:ln>
        </p:spPr>
      </p:pic>
      <p:sp>
        <p:nvSpPr>
          <p:cNvPr id="19" name="Isosceles Triangle 1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30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4">
            <a:extLst>
              <a:ext uri="{FF2B5EF4-FFF2-40B4-BE49-F238E27FC236}">
                <a16:creationId xmlns:a16="http://schemas.microsoft.com/office/drawing/2014/main" id="{EA00FD48-3ACB-4E1D-9CF6-8A1C1342B7C9}"/>
              </a:ext>
            </a:extLst>
          </p:cNvPr>
          <p:cNvPicPr>
            <a:picLocks noChangeAspect="1"/>
          </p:cNvPicPr>
          <p:nvPr/>
        </p:nvPicPr>
        <p:blipFill rotWithShape="1">
          <a:blip r:embed="rId2"/>
          <a:srcRect t="6226" r="1" b="31663"/>
          <a:stretch/>
        </p:blipFill>
        <p:spPr>
          <a:xfrm>
            <a:off x="643467" y="643467"/>
            <a:ext cx="10905066" cy="5571065"/>
          </a:xfrm>
          <a:prstGeom prst="rect">
            <a:avLst/>
          </a:prstGeom>
          <a:ln>
            <a:noFill/>
          </a:ln>
        </p:spPr>
      </p:pic>
      <p:sp>
        <p:nvSpPr>
          <p:cNvPr id="19" name="Isosceles Triangle 1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171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AB880F-E412-4A4C-9447-5DF69445DBAF}"/>
              </a:ext>
            </a:extLst>
          </p:cNvPr>
          <p:cNvSpPr>
            <a:spLocks noGrp="1"/>
          </p:cNvSpPr>
          <p:nvPr>
            <p:ph type="title" idx="4294967295"/>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Giao </a:t>
            </a:r>
            <a:r>
              <a:rPr lang="en-US" sz="7200" kern="1200" dirty="0" err="1">
                <a:solidFill>
                  <a:schemeClr val="tx1"/>
                </a:solidFill>
                <a:latin typeface="+mj-lt"/>
                <a:ea typeface="+mj-ea"/>
                <a:cs typeface="+mj-cs"/>
              </a:rPr>
              <a:t>diện</a:t>
            </a:r>
            <a:r>
              <a:rPr lang="en-US" sz="7200" kern="1200" dirty="0">
                <a:solidFill>
                  <a:schemeClr val="tx1"/>
                </a:solidFill>
                <a:latin typeface="+mj-lt"/>
                <a:ea typeface="+mj-ea"/>
                <a:cs typeface="+mj-cs"/>
              </a:rPr>
              <a:t> </a:t>
            </a:r>
            <a:r>
              <a:rPr lang="en-US" sz="7200" dirty="0" err="1"/>
              <a:t>người</a:t>
            </a:r>
            <a:r>
              <a:rPr lang="en-US" sz="7200" dirty="0"/>
              <a:t> </a:t>
            </a:r>
            <a:r>
              <a:rPr lang="en-US" sz="7200" dirty="0" err="1"/>
              <a:t>dùng</a:t>
            </a:r>
            <a:endParaRPr lang="en-US" sz="72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273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6">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Website&#10;&#10;Description automatically generated with medium confidence">
            <a:extLst>
              <a:ext uri="{FF2B5EF4-FFF2-40B4-BE49-F238E27FC236}">
                <a16:creationId xmlns:a16="http://schemas.microsoft.com/office/drawing/2014/main" id="{33511BA3-324A-4E06-B89C-C5836EA3439D}"/>
              </a:ext>
            </a:extLst>
          </p:cNvPr>
          <p:cNvPicPr>
            <a:picLocks noChangeAspect="1"/>
          </p:cNvPicPr>
          <p:nvPr/>
        </p:nvPicPr>
        <p:blipFill rotWithShape="1">
          <a:blip r:embed="rId2"/>
          <a:srcRect l="2079" r="1942" b="1"/>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321021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website&#10;&#10;Description automatically generated with medium confidence">
            <a:extLst>
              <a:ext uri="{FF2B5EF4-FFF2-40B4-BE49-F238E27FC236}">
                <a16:creationId xmlns:a16="http://schemas.microsoft.com/office/drawing/2014/main" id="{7F16596B-8869-4128-8AD3-7A55AC448E7B}"/>
              </a:ext>
            </a:extLst>
          </p:cNvPr>
          <p:cNvPicPr>
            <a:picLocks noChangeAspect="1"/>
          </p:cNvPicPr>
          <p:nvPr/>
        </p:nvPicPr>
        <p:blipFill>
          <a:blip r:embed="rId2"/>
          <a:stretch>
            <a:fillRect/>
          </a:stretch>
        </p:blipFill>
        <p:spPr>
          <a:xfrm>
            <a:off x="2750015" y="643467"/>
            <a:ext cx="6691969" cy="5571065"/>
          </a:xfrm>
          <a:prstGeom prst="rect">
            <a:avLst/>
          </a:prstGeom>
          <a:ln>
            <a:noFill/>
          </a:ln>
        </p:spPr>
      </p:pic>
      <p:sp>
        <p:nvSpPr>
          <p:cNvPr id="18"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721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iagram&#10;&#10;Description automatically generated">
            <a:extLst>
              <a:ext uri="{FF2B5EF4-FFF2-40B4-BE49-F238E27FC236}">
                <a16:creationId xmlns:a16="http://schemas.microsoft.com/office/drawing/2014/main" id="{A211002B-E840-472F-A164-9F9D566AA226}"/>
              </a:ext>
            </a:extLst>
          </p:cNvPr>
          <p:cNvPicPr>
            <a:picLocks noChangeAspect="1"/>
          </p:cNvPicPr>
          <p:nvPr/>
        </p:nvPicPr>
        <p:blipFill>
          <a:blip r:embed="rId2"/>
          <a:stretch>
            <a:fillRect/>
          </a:stretch>
        </p:blipFill>
        <p:spPr>
          <a:xfrm>
            <a:off x="3231699" y="643467"/>
            <a:ext cx="5728602"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02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diagram&#10;&#10;Description automatically generated">
            <a:extLst>
              <a:ext uri="{FF2B5EF4-FFF2-40B4-BE49-F238E27FC236}">
                <a16:creationId xmlns:a16="http://schemas.microsoft.com/office/drawing/2014/main" id="{ECB31515-EC9E-42E6-8AE1-DA118D7FD262}"/>
              </a:ext>
            </a:extLst>
          </p:cNvPr>
          <p:cNvPicPr>
            <a:picLocks noChangeAspect="1"/>
          </p:cNvPicPr>
          <p:nvPr/>
        </p:nvPicPr>
        <p:blipFill>
          <a:blip r:embed="rId2"/>
          <a:stretch>
            <a:fillRect/>
          </a:stretch>
        </p:blipFill>
        <p:spPr>
          <a:xfrm>
            <a:off x="3209438" y="643467"/>
            <a:ext cx="5773124" cy="5571065"/>
          </a:xfrm>
          <a:prstGeom prst="rect">
            <a:avLst/>
          </a:prstGeom>
          <a:ln>
            <a:noFill/>
          </a:ln>
        </p:spPr>
      </p:pic>
    </p:spTree>
    <p:extLst>
      <p:ext uri="{BB962C8B-B14F-4D97-AF65-F5344CB8AC3E}">
        <p14:creationId xmlns:p14="http://schemas.microsoft.com/office/powerpoint/2010/main" val="212587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able&#10;&#10;Description automatically generated">
            <a:extLst>
              <a:ext uri="{FF2B5EF4-FFF2-40B4-BE49-F238E27FC236}">
                <a16:creationId xmlns:a16="http://schemas.microsoft.com/office/drawing/2014/main" id="{8C127DD2-0AE7-433F-9E5E-7C6C329098DC}"/>
              </a:ext>
            </a:extLst>
          </p:cNvPr>
          <p:cNvPicPr>
            <a:picLocks noChangeAspect="1"/>
          </p:cNvPicPr>
          <p:nvPr/>
        </p:nvPicPr>
        <p:blipFill>
          <a:blip r:embed="rId2"/>
          <a:stretch>
            <a:fillRect/>
          </a:stretch>
        </p:blipFill>
        <p:spPr>
          <a:xfrm>
            <a:off x="3239043" y="643467"/>
            <a:ext cx="5713913" cy="5571065"/>
          </a:xfrm>
          <a:prstGeom prst="rect">
            <a:avLst/>
          </a:prstGeom>
          <a:ln>
            <a:noFill/>
          </a:ln>
        </p:spPr>
      </p:pic>
    </p:spTree>
    <p:extLst>
      <p:ext uri="{BB962C8B-B14F-4D97-AF65-F5344CB8AC3E}">
        <p14:creationId xmlns:p14="http://schemas.microsoft.com/office/powerpoint/2010/main" val="1090904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Table&#10;&#10;Description automatically generated">
            <a:extLst>
              <a:ext uri="{FF2B5EF4-FFF2-40B4-BE49-F238E27FC236}">
                <a16:creationId xmlns:a16="http://schemas.microsoft.com/office/drawing/2014/main" id="{DF07B659-D71F-486B-BA3D-584C86DD7265}"/>
              </a:ext>
            </a:extLst>
          </p:cNvPr>
          <p:cNvPicPr>
            <a:picLocks noChangeAspect="1"/>
          </p:cNvPicPr>
          <p:nvPr/>
        </p:nvPicPr>
        <p:blipFill>
          <a:blip r:embed="rId2"/>
          <a:stretch>
            <a:fillRect/>
          </a:stretch>
        </p:blipFill>
        <p:spPr>
          <a:xfrm>
            <a:off x="3224316" y="643466"/>
            <a:ext cx="5743368" cy="5571067"/>
          </a:xfrm>
          <a:prstGeom prst="rect">
            <a:avLst/>
          </a:prstGeom>
        </p:spPr>
      </p:pic>
    </p:spTree>
    <p:extLst>
      <p:ext uri="{BB962C8B-B14F-4D97-AF65-F5344CB8AC3E}">
        <p14:creationId xmlns:p14="http://schemas.microsoft.com/office/powerpoint/2010/main" val="1954876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able&#10;&#10;Description automatically generated">
            <a:extLst>
              <a:ext uri="{FF2B5EF4-FFF2-40B4-BE49-F238E27FC236}">
                <a16:creationId xmlns:a16="http://schemas.microsoft.com/office/drawing/2014/main" id="{492A3891-E41E-4DEF-8EB0-51E2D2E6DF74}"/>
              </a:ext>
            </a:extLst>
          </p:cNvPr>
          <p:cNvPicPr>
            <a:picLocks noChangeAspect="1"/>
          </p:cNvPicPr>
          <p:nvPr/>
        </p:nvPicPr>
        <p:blipFill>
          <a:blip r:embed="rId2"/>
          <a:stretch>
            <a:fillRect/>
          </a:stretch>
        </p:blipFill>
        <p:spPr>
          <a:xfrm>
            <a:off x="3224317" y="643467"/>
            <a:ext cx="5743366" cy="5571065"/>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745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530E768-133C-4131-931A-5AC744EA52FC}"/>
              </a:ext>
            </a:extLst>
          </p:cNvPr>
          <p:cNvSpPr/>
          <p:nvPr/>
        </p:nvSpPr>
        <p:spPr>
          <a:xfrm>
            <a:off x="328860" y="1475872"/>
            <a:ext cx="3906256" cy="3906256"/>
          </a:xfrm>
          <a:prstGeom prst="ellipse">
            <a:avLst/>
          </a:prstGeom>
          <a:solidFill>
            <a:srgbClr val="FFD6D3"/>
          </a:solidFill>
          <a:ln w="57150">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c 5">
            <a:extLst>
              <a:ext uri="{FF2B5EF4-FFF2-40B4-BE49-F238E27FC236}">
                <a16:creationId xmlns:a16="http://schemas.microsoft.com/office/drawing/2014/main" id="{4D7DE2EC-1EAD-4A62-A7CF-8B5646E85F1C}"/>
              </a:ext>
            </a:extLst>
          </p:cNvPr>
          <p:cNvSpPr/>
          <p:nvPr/>
        </p:nvSpPr>
        <p:spPr>
          <a:xfrm rot="6809484">
            <a:off x="135558" y="1268458"/>
            <a:ext cx="4292861" cy="4321084"/>
          </a:xfrm>
          <a:prstGeom prst="arc">
            <a:avLst>
              <a:gd name="adj1" fmla="val 16200000"/>
              <a:gd name="adj2" fmla="val 12876865"/>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Arc 6">
            <a:extLst>
              <a:ext uri="{FF2B5EF4-FFF2-40B4-BE49-F238E27FC236}">
                <a16:creationId xmlns:a16="http://schemas.microsoft.com/office/drawing/2014/main" id="{139323A3-A791-42D6-AE7F-79C99B863FC4}"/>
              </a:ext>
            </a:extLst>
          </p:cNvPr>
          <p:cNvSpPr/>
          <p:nvPr/>
        </p:nvSpPr>
        <p:spPr>
          <a:xfrm rot="12919107">
            <a:off x="135557" y="1268458"/>
            <a:ext cx="4292861" cy="4321084"/>
          </a:xfrm>
          <a:prstGeom prst="arc">
            <a:avLst>
              <a:gd name="adj1" fmla="val 6892650"/>
              <a:gd name="adj2" fmla="val 995530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Oval 8">
            <a:extLst>
              <a:ext uri="{FF2B5EF4-FFF2-40B4-BE49-F238E27FC236}">
                <a16:creationId xmlns:a16="http://schemas.microsoft.com/office/drawing/2014/main" id="{D6F100B5-FB89-4591-9390-E7ECA1A6C67E}"/>
              </a:ext>
            </a:extLst>
          </p:cNvPr>
          <p:cNvSpPr/>
          <p:nvPr/>
        </p:nvSpPr>
        <p:spPr>
          <a:xfrm>
            <a:off x="4028042" y="2237874"/>
            <a:ext cx="288758" cy="288758"/>
          </a:xfrm>
          <a:prstGeom prst="ellipse">
            <a:avLst/>
          </a:prstGeom>
          <a:solidFill>
            <a:srgbClr val="BF1B5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998620B-948A-42AA-96E0-8A63BA3EF4FA}"/>
              </a:ext>
            </a:extLst>
          </p:cNvPr>
          <p:cNvSpPr/>
          <p:nvPr/>
        </p:nvSpPr>
        <p:spPr>
          <a:xfrm>
            <a:off x="4090737" y="4130327"/>
            <a:ext cx="288758" cy="288758"/>
          </a:xfrm>
          <a:prstGeom prst="ellipse">
            <a:avLst/>
          </a:prstGeom>
          <a:solidFill>
            <a:srgbClr val="BF1B5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5F2E11C-58A8-4D2F-9B87-B63700513052}"/>
              </a:ext>
            </a:extLst>
          </p:cNvPr>
          <p:cNvSpPr/>
          <p:nvPr/>
        </p:nvSpPr>
        <p:spPr>
          <a:xfrm>
            <a:off x="4292532" y="3184100"/>
            <a:ext cx="288758" cy="288758"/>
          </a:xfrm>
          <a:prstGeom prst="ellipse">
            <a:avLst/>
          </a:prstGeom>
          <a:solidFill>
            <a:srgbClr val="BF1B5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283F00-B5BE-4185-BA4F-2225C5391154}"/>
              </a:ext>
            </a:extLst>
          </p:cNvPr>
          <p:cNvSpPr/>
          <p:nvPr/>
        </p:nvSpPr>
        <p:spPr>
          <a:xfrm>
            <a:off x="4295274" y="1768642"/>
            <a:ext cx="1800726" cy="505326"/>
          </a:xfrm>
          <a:custGeom>
            <a:avLst/>
            <a:gdLst>
              <a:gd name="connsiteX0" fmla="*/ 0 w 3260558"/>
              <a:gd name="connsiteY0" fmla="*/ 505326 h 505326"/>
              <a:gd name="connsiteX1" fmla="*/ 1191126 w 3260558"/>
              <a:gd name="connsiteY1" fmla="*/ 48126 h 505326"/>
              <a:gd name="connsiteX2" fmla="*/ 3260558 w 3260558"/>
              <a:gd name="connsiteY2" fmla="*/ 0 h 505326"/>
            </a:gdLst>
            <a:ahLst/>
            <a:cxnLst>
              <a:cxn ang="0">
                <a:pos x="connsiteX0" y="connsiteY0"/>
              </a:cxn>
              <a:cxn ang="0">
                <a:pos x="connsiteX1" y="connsiteY1"/>
              </a:cxn>
              <a:cxn ang="0">
                <a:pos x="connsiteX2" y="connsiteY2"/>
              </a:cxn>
            </a:cxnLst>
            <a:rect l="l" t="t" r="r" b="b"/>
            <a:pathLst>
              <a:path w="3260558" h="505326">
                <a:moveTo>
                  <a:pt x="0" y="505326"/>
                </a:moveTo>
                <a:lnTo>
                  <a:pt x="1191126" y="48126"/>
                </a:lnTo>
                <a:lnTo>
                  <a:pt x="3260558"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3C6C50A-2DBC-4139-A0F7-A4A47DAF14F7}"/>
              </a:ext>
            </a:extLst>
          </p:cNvPr>
          <p:cNvSpPr/>
          <p:nvPr/>
        </p:nvSpPr>
        <p:spPr>
          <a:xfrm flipV="1">
            <a:off x="4384979" y="4339395"/>
            <a:ext cx="1711021" cy="505326"/>
          </a:xfrm>
          <a:custGeom>
            <a:avLst/>
            <a:gdLst>
              <a:gd name="connsiteX0" fmla="*/ 0 w 3260558"/>
              <a:gd name="connsiteY0" fmla="*/ 505326 h 505326"/>
              <a:gd name="connsiteX1" fmla="*/ 1191126 w 3260558"/>
              <a:gd name="connsiteY1" fmla="*/ 48126 h 505326"/>
              <a:gd name="connsiteX2" fmla="*/ 3260558 w 3260558"/>
              <a:gd name="connsiteY2" fmla="*/ 0 h 505326"/>
            </a:gdLst>
            <a:ahLst/>
            <a:cxnLst>
              <a:cxn ang="0">
                <a:pos x="connsiteX0" y="connsiteY0"/>
              </a:cxn>
              <a:cxn ang="0">
                <a:pos x="connsiteX1" y="connsiteY1"/>
              </a:cxn>
              <a:cxn ang="0">
                <a:pos x="connsiteX2" y="connsiteY2"/>
              </a:cxn>
            </a:cxnLst>
            <a:rect l="l" t="t" r="r" b="b"/>
            <a:pathLst>
              <a:path w="3260558" h="505326">
                <a:moveTo>
                  <a:pt x="0" y="505326"/>
                </a:moveTo>
                <a:lnTo>
                  <a:pt x="1191126" y="48126"/>
                </a:lnTo>
                <a:lnTo>
                  <a:pt x="3260558"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1DD40041-AFBC-4016-ACCD-5DB914616D24}"/>
              </a:ext>
            </a:extLst>
          </p:cNvPr>
          <p:cNvCxnSpPr>
            <a:cxnSpLocks/>
          </p:cNvCxnSpPr>
          <p:nvPr/>
        </p:nvCxnSpPr>
        <p:spPr>
          <a:xfrm>
            <a:off x="4614863" y="3321844"/>
            <a:ext cx="1481137" cy="183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74883F-C0C0-4AE8-8F5A-4DA4C3D9FD48}"/>
              </a:ext>
            </a:extLst>
          </p:cNvPr>
          <p:cNvSpPr/>
          <p:nvPr/>
        </p:nvSpPr>
        <p:spPr>
          <a:xfrm>
            <a:off x="6134100" y="1206500"/>
            <a:ext cx="4445000" cy="1181095"/>
          </a:xfrm>
          <a:prstGeom prst="roundRect">
            <a:avLst>
              <a:gd name="adj" fmla="val 50000"/>
            </a:avLst>
          </a:prstGeom>
          <a:noFill/>
          <a:ln w="28575">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0900FA89-0BDD-4355-A8E0-BCEAEEDEBEE2}"/>
              </a:ext>
            </a:extLst>
          </p:cNvPr>
          <p:cNvSpPr/>
          <p:nvPr/>
        </p:nvSpPr>
        <p:spPr>
          <a:xfrm>
            <a:off x="6244114" y="1274204"/>
            <a:ext cx="1045686" cy="1045686"/>
          </a:xfrm>
          <a:prstGeom prst="ellipse">
            <a:avLst/>
          </a:prstGeom>
          <a:solidFill>
            <a:srgbClr val="FF7C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E759236-6D8B-48EE-BF2D-440671C617FE}"/>
              </a:ext>
            </a:extLst>
          </p:cNvPr>
          <p:cNvSpPr/>
          <p:nvPr/>
        </p:nvSpPr>
        <p:spPr>
          <a:xfrm>
            <a:off x="6326130" y="1356220"/>
            <a:ext cx="881654" cy="8816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9A9AA9F-BBF0-42A0-8E4B-D25DAE18B78A}"/>
              </a:ext>
            </a:extLst>
          </p:cNvPr>
          <p:cNvSpPr txBox="1"/>
          <p:nvPr/>
        </p:nvSpPr>
        <p:spPr>
          <a:xfrm>
            <a:off x="7644866" y="1504960"/>
            <a:ext cx="2934234" cy="584775"/>
          </a:xfrm>
          <a:prstGeom prst="rect">
            <a:avLst/>
          </a:prstGeom>
          <a:noFill/>
        </p:spPr>
        <p:txBody>
          <a:bodyPr wrap="square" rtlCol="0">
            <a:spAutoFit/>
          </a:bodyPr>
          <a:lstStyle/>
          <a:p>
            <a:r>
              <a:rPr lang="en-US" sz="1600" dirty="0" err="1">
                <a:latin typeface="Montserrat" panose="00000500000000000000" pitchFamily="2" charset="0"/>
              </a:rPr>
              <a:t>Giới</a:t>
            </a:r>
            <a:r>
              <a:rPr lang="en-US" sz="1600" dirty="0">
                <a:latin typeface="Montserrat" panose="00000500000000000000" pitchFamily="2" charset="0"/>
              </a:rPr>
              <a:t> </a:t>
            </a:r>
            <a:r>
              <a:rPr lang="en-US" sz="1600" dirty="0" err="1">
                <a:latin typeface="Montserrat" panose="00000500000000000000" pitchFamily="2" charset="0"/>
              </a:rPr>
              <a:t>thiệu</a:t>
            </a:r>
            <a:r>
              <a:rPr lang="en-US" sz="1600" dirty="0">
                <a:latin typeface="Montserrat" panose="00000500000000000000" pitchFamily="2" charset="0"/>
              </a:rPr>
              <a:t> </a:t>
            </a:r>
            <a:r>
              <a:rPr lang="en-US" sz="1600" dirty="0" err="1">
                <a:latin typeface="Montserrat" panose="00000500000000000000" pitchFamily="2" charset="0"/>
              </a:rPr>
              <a:t>về</a:t>
            </a:r>
            <a:r>
              <a:rPr lang="en-US" sz="1600" dirty="0">
                <a:latin typeface="Montserrat" panose="00000500000000000000" pitchFamily="2" charset="0"/>
              </a:rPr>
              <a:t> </a:t>
            </a:r>
            <a:r>
              <a:rPr lang="en-US" sz="1600" dirty="0" err="1">
                <a:latin typeface="Montserrat" panose="00000500000000000000" pitchFamily="2" charset="0"/>
              </a:rPr>
              <a:t>trang</a:t>
            </a:r>
            <a:r>
              <a:rPr lang="en-US" sz="1600" dirty="0">
                <a:latin typeface="Montserrat" panose="00000500000000000000" pitchFamily="2" charset="0"/>
              </a:rPr>
              <a:t> web</a:t>
            </a:r>
            <a:br>
              <a:rPr lang="en-US" sz="1600" dirty="0">
                <a:latin typeface="Montserrat" panose="00000500000000000000" pitchFamily="2" charset="0"/>
              </a:rPr>
            </a:br>
            <a:r>
              <a:rPr lang="en-US" sz="1600" dirty="0" err="1">
                <a:latin typeface="Montserrat" panose="00000500000000000000" pitchFamily="2" charset="0"/>
              </a:rPr>
              <a:t>Các</a:t>
            </a:r>
            <a:r>
              <a:rPr lang="en-US" sz="1600" dirty="0">
                <a:latin typeface="Montserrat" panose="00000500000000000000" pitchFamily="2" charset="0"/>
              </a:rPr>
              <a:t> </a:t>
            </a:r>
            <a:r>
              <a:rPr lang="en-US" sz="1600" dirty="0" err="1">
                <a:latin typeface="Montserrat" panose="00000500000000000000" pitchFamily="2" charset="0"/>
              </a:rPr>
              <a:t>nhiệm</a:t>
            </a:r>
            <a:r>
              <a:rPr lang="en-US" sz="1600" dirty="0">
                <a:latin typeface="Montserrat" panose="00000500000000000000" pitchFamily="2" charset="0"/>
              </a:rPr>
              <a:t> </a:t>
            </a:r>
            <a:r>
              <a:rPr lang="en-US" sz="1600" dirty="0" err="1">
                <a:latin typeface="Montserrat" panose="00000500000000000000" pitchFamily="2" charset="0"/>
              </a:rPr>
              <a:t>vụ</a:t>
            </a:r>
            <a:r>
              <a:rPr lang="en-US" sz="1600" dirty="0">
                <a:latin typeface="Montserrat" panose="00000500000000000000" pitchFamily="2" charset="0"/>
              </a:rPr>
              <a:t> </a:t>
            </a:r>
            <a:r>
              <a:rPr lang="en-US" sz="1600" dirty="0" err="1">
                <a:latin typeface="Montserrat" panose="00000500000000000000" pitchFamily="2" charset="0"/>
              </a:rPr>
              <a:t>chính</a:t>
            </a:r>
            <a:endParaRPr lang="en-US" sz="1600" dirty="0">
              <a:latin typeface="Montserrat" panose="00000500000000000000" pitchFamily="2" charset="0"/>
            </a:endParaRPr>
          </a:p>
        </p:txBody>
      </p:sp>
      <p:sp>
        <p:nvSpPr>
          <p:cNvPr id="32" name="Rectangle: Rounded Corners 31">
            <a:extLst>
              <a:ext uri="{FF2B5EF4-FFF2-40B4-BE49-F238E27FC236}">
                <a16:creationId xmlns:a16="http://schemas.microsoft.com/office/drawing/2014/main" id="{D5498CEF-CE60-4D62-9821-76565D0E26B3}"/>
              </a:ext>
            </a:extLst>
          </p:cNvPr>
          <p:cNvSpPr/>
          <p:nvPr/>
        </p:nvSpPr>
        <p:spPr>
          <a:xfrm>
            <a:off x="6134100" y="2759667"/>
            <a:ext cx="4445000" cy="1181095"/>
          </a:xfrm>
          <a:prstGeom prst="roundRect">
            <a:avLst>
              <a:gd name="adj" fmla="val 50000"/>
            </a:avLst>
          </a:prstGeom>
          <a:noFill/>
          <a:ln w="28575">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5FAB5028-2116-42A5-A1D9-D0A91ED34AB4}"/>
              </a:ext>
            </a:extLst>
          </p:cNvPr>
          <p:cNvSpPr/>
          <p:nvPr/>
        </p:nvSpPr>
        <p:spPr>
          <a:xfrm>
            <a:off x="6244114" y="2827371"/>
            <a:ext cx="1045686" cy="1045686"/>
          </a:xfrm>
          <a:prstGeom prst="ellipse">
            <a:avLst/>
          </a:prstGeom>
          <a:solidFill>
            <a:srgbClr val="FF7C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3199C91-9E7A-4B4B-86C8-95E4CCB464BB}"/>
              </a:ext>
            </a:extLst>
          </p:cNvPr>
          <p:cNvSpPr/>
          <p:nvPr/>
        </p:nvSpPr>
        <p:spPr>
          <a:xfrm>
            <a:off x="6326130" y="2909387"/>
            <a:ext cx="881654" cy="8816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E529F24-0170-49C9-A3DE-FFA779CCF488}"/>
              </a:ext>
            </a:extLst>
          </p:cNvPr>
          <p:cNvSpPr txBox="1"/>
          <p:nvPr/>
        </p:nvSpPr>
        <p:spPr>
          <a:xfrm>
            <a:off x="7575566" y="3180937"/>
            <a:ext cx="2934234" cy="338554"/>
          </a:xfrm>
          <a:prstGeom prst="rect">
            <a:avLst/>
          </a:prstGeom>
          <a:noFill/>
        </p:spPr>
        <p:txBody>
          <a:bodyPr wrap="square" rtlCol="0">
            <a:spAutoFit/>
          </a:bodyPr>
          <a:lstStyle/>
          <a:p>
            <a:r>
              <a:rPr lang="en-US" sz="1600" dirty="0" err="1">
                <a:latin typeface="Montserrat" panose="00000500000000000000" pitchFamily="2" charset="0"/>
              </a:rPr>
              <a:t>Các</a:t>
            </a:r>
            <a:r>
              <a:rPr lang="en-US" sz="1600" dirty="0">
                <a:latin typeface="Montserrat" panose="00000500000000000000" pitchFamily="2" charset="0"/>
              </a:rPr>
              <a:t> </a:t>
            </a:r>
            <a:r>
              <a:rPr lang="en-US" sz="1600" dirty="0" err="1">
                <a:latin typeface="Montserrat" panose="00000500000000000000" pitchFamily="2" charset="0"/>
              </a:rPr>
              <a:t>yêu</a:t>
            </a:r>
            <a:r>
              <a:rPr lang="en-US" sz="1600" dirty="0">
                <a:latin typeface="Montserrat" panose="00000500000000000000" pitchFamily="2" charset="0"/>
              </a:rPr>
              <a:t> </a:t>
            </a:r>
            <a:r>
              <a:rPr lang="en-US" sz="1600" dirty="0" err="1">
                <a:latin typeface="Montserrat" panose="00000500000000000000" pitchFamily="2" charset="0"/>
              </a:rPr>
              <a:t>cầu</a:t>
            </a:r>
            <a:r>
              <a:rPr lang="en-US" sz="1600" dirty="0">
                <a:latin typeface="Montserrat" panose="00000500000000000000" pitchFamily="2" charset="0"/>
              </a:rPr>
              <a:t> </a:t>
            </a:r>
            <a:r>
              <a:rPr lang="en-US" sz="1600" dirty="0" err="1">
                <a:latin typeface="Montserrat" panose="00000500000000000000" pitchFamily="2" charset="0"/>
              </a:rPr>
              <a:t>phần</a:t>
            </a:r>
            <a:r>
              <a:rPr lang="en-US" sz="1600" dirty="0">
                <a:latin typeface="Montserrat" panose="00000500000000000000" pitchFamily="2" charset="0"/>
              </a:rPr>
              <a:t> </a:t>
            </a:r>
            <a:r>
              <a:rPr lang="en-US" sz="1600" dirty="0" err="1">
                <a:latin typeface="Montserrat" panose="00000500000000000000" pitchFamily="2" charset="0"/>
              </a:rPr>
              <a:t>mềm</a:t>
            </a:r>
            <a:endParaRPr lang="en-US" sz="1600" dirty="0">
              <a:latin typeface="Montserrat" panose="00000500000000000000" pitchFamily="2" charset="0"/>
            </a:endParaRPr>
          </a:p>
        </p:txBody>
      </p:sp>
      <p:sp>
        <p:nvSpPr>
          <p:cNvPr id="36" name="Rectangle: Rounded Corners 35">
            <a:extLst>
              <a:ext uri="{FF2B5EF4-FFF2-40B4-BE49-F238E27FC236}">
                <a16:creationId xmlns:a16="http://schemas.microsoft.com/office/drawing/2014/main" id="{AACEDED6-102F-444E-A819-C661DFF16886}"/>
              </a:ext>
            </a:extLst>
          </p:cNvPr>
          <p:cNvSpPr/>
          <p:nvPr/>
        </p:nvSpPr>
        <p:spPr>
          <a:xfrm>
            <a:off x="6134100" y="4271643"/>
            <a:ext cx="4445000" cy="1181095"/>
          </a:xfrm>
          <a:prstGeom prst="roundRect">
            <a:avLst>
              <a:gd name="adj" fmla="val 50000"/>
            </a:avLst>
          </a:prstGeom>
          <a:noFill/>
          <a:ln w="28575">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91EBF0F-AD28-403E-A668-73C54041EF34}"/>
              </a:ext>
            </a:extLst>
          </p:cNvPr>
          <p:cNvSpPr/>
          <p:nvPr/>
        </p:nvSpPr>
        <p:spPr>
          <a:xfrm>
            <a:off x="6244114" y="4339347"/>
            <a:ext cx="1045686" cy="1045686"/>
          </a:xfrm>
          <a:prstGeom prst="ellipse">
            <a:avLst/>
          </a:prstGeom>
          <a:solidFill>
            <a:srgbClr val="FF7C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F9CE821D-086A-4512-A3FA-C6DE4C47982E}"/>
              </a:ext>
            </a:extLst>
          </p:cNvPr>
          <p:cNvSpPr/>
          <p:nvPr/>
        </p:nvSpPr>
        <p:spPr>
          <a:xfrm>
            <a:off x="6326130" y="4421363"/>
            <a:ext cx="881654" cy="8816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7107D0E-AE4C-44DC-9AC7-6D2A1E9F7D72}"/>
              </a:ext>
            </a:extLst>
          </p:cNvPr>
          <p:cNvSpPr txBox="1"/>
          <p:nvPr/>
        </p:nvSpPr>
        <p:spPr>
          <a:xfrm>
            <a:off x="7644866" y="4675444"/>
            <a:ext cx="2934234" cy="338554"/>
          </a:xfrm>
          <a:prstGeom prst="rect">
            <a:avLst/>
          </a:prstGeom>
          <a:noFill/>
        </p:spPr>
        <p:txBody>
          <a:bodyPr wrap="square" rtlCol="0">
            <a:spAutoFit/>
          </a:bodyPr>
          <a:lstStyle/>
          <a:p>
            <a:r>
              <a:rPr lang="en-US" sz="1600" dirty="0" err="1">
                <a:latin typeface="Montserrat" panose="00000500000000000000" pitchFamily="2" charset="0"/>
              </a:rPr>
              <a:t>Phân</a:t>
            </a:r>
            <a:r>
              <a:rPr lang="en-US" sz="1600" dirty="0">
                <a:latin typeface="Montserrat" panose="00000500000000000000" pitchFamily="2" charset="0"/>
              </a:rPr>
              <a:t> </a:t>
            </a:r>
            <a:r>
              <a:rPr lang="en-US" sz="1600" dirty="0" err="1">
                <a:latin typeface="Montserrat" panose="00000500000000000000" pitchFamily="2" charset="0"/>
              </a:rPr>
              <a:t>tích</a:t>
            </a:r>
            <a:r>
              <a:rPr lang="en-US" sz="1600" dirty="0">
                <a:latin typeface="Montserrat" panose="00000500000000000000" pitchFamily="2" charset="0"/>
              </a:rPr>
              <a:t> – </a:t>
            </a:r>
            <a:r>
              <a:rPr lang="en-US" sz="1600" dirty="0" err="1">
                <a:latin typeface="Montserrat" panose="00000500000000000000" pitchFamily="2" charset="0"/>
              </a:rPr>
              <a:t>Thiết</a:t>
            </a:r>
            <a:r>
              <a:rPr lang="en-US" sz="1600" dirty="0">
                <a:latin typeface="Montserrat" panose="00000500000000000000" pitchFamily="2" charset="0"/>
              </a:rPr>
              <a:t> </a:t>
            </a:r>
            <a:r>
              <a:rPr lang="en-US" sz="1600" dirty="0" err="1">
                <a:latin typeface="Montserrat" panose="00000500000000000000" pitchFamily="2" charset="0"/>
              </a:rPr>
              <a:t>kế</a:t>
            </a:r>
            <a:endParaRPr lang="en-US" sz="1600" dirty="0">
              <a:latin typeface="Montserrat" panose="00000500000000000000" pitchFamily="2" charset="0"/>
            </a:endParaRPr>
          </a:p>
        </p:txBody>
      </p:sp>
      <p:pic>
        <p:nvPicPr>
          <p:cNvPr id="46" name="Graphic 45" descr="Shirt outline">
            <a:extLst>
              <a:ext uri="{FF2B5EF4-FFF2-40B4-BE49-F238E27FC236}">
                <a16:creationId xmlns:a16="http://schemas.microsoft.com/office/drawing/2014/main" id="{4126DA54-0364-41D5-BC72-988D810FEB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2614" y="1447549"/>
            <a:ext cx="642186" cy="642186"/>
          </a:xfrm>
          <a:prstGeom prst="rect">
            <a:avLst/>
          </a:prstGeom>
        </p:spPr>
      </p:pic>
      <p:pic>
        <p:nvPicPr>
          <p:cNvPr id="48" name="Graphic 47" descr="Pants outline">
            <a:extLst>
              <a:ext uri="{FF2B5EF4-FFF2-40B4-BE49-F238E27FC236}">
                <a16:creationId xmlns:a16="http://schemas.microsoft.com/office/drawing/2014/main" id="{1F8115B6-8A61-4F62-AB7D-51A326C297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51262" y="4525776"/>
            <a:ext cx="672828" cy="672828"/>
          </a:xfrm>
          <a:prstGeom prst="rect">
            <a:avLst/>
          </a:prstGeom>
        </p:spPr>
      </p:pic>
      <p:pic>
        <p:nvPicPr>
          <p:cNvPr id="50" name="Graphic 49" descr="Suit outline">
            <a:extLst>
              <a:ext uri="{FF2B5EF4-FFF2-40B4-BE49-F238E27FC236}">
                <a16:creationId xmlns:a16="http://schemas.microsoft.com/office/drawing/2014/main" id="{35E93CF2-7DBE-4205-8B90-D116C2A804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03324" y="2989831"/>
            <a:ext cx="720766" cy="720766"/>
          </a:xfrm>
          <a:prstGeom prst="rect">
            <a:avLst/>
          </a:prstGeom>
        </p:spPr>
      </p:pic>
      <p:sp>
        <p:nvSpPr>
          <p:cNvPr id="52" name="TextBox 51">
            <a:extLst>
              <a:ext uri="{FF2B5EF4-FFF2-40B4-BE49-F238E27FC236}">
                <a16:creationId xmlns:a16="http://schemas.microsoft.com/office/drawing/2014/main" id="{6C374520-BC5A-4CB5-AB85-A5349838561B}"/>
              </a:ext>
            </a:extLst>
          </p:cNvPr>
          <p:cNvSpPr txBox="1"/>
          <p:nvPr/>
        </p:nvSpPr>
        <p:spPr>
          <a:xfrm>
            <a:off x="887422" y="2960044"/>
            <a:ext cx="3027917" cy="830997"/>
          </a:xfrm>
          <a:prstGeom prst="rect">
            <a:avLst/>
          </a:prstGeom>
          <a:noFill/>
        </p:spPr>
        <p:txBody>
          <a:bodyPr wrap="square" rtlCol="0">
            <a:spAutoFit/>
          </a:bodyPr>
          <a:lstStyle/>
          <a:p>
            <a:r>
              <a:rPr lang="en-US" sz="4800" b="1" dirty="0">
                <a:solidFill>
                  <a:schemeClr val="tx2"/>
                </a:solidFill>
                <a:effectLst>
                  <a:outerShdw blurRad="38100" dist="38100" dir="2700000" algn="tl">
                    <a:srgbClr val="000000">
                      <a:alpha val="43137"/>
                    </a:srgbClr>
                  </a:outerShdw>
                </a:effectLst>
              </a:rPr>
              <a:t>NỘI DUNG</a:t>
            </a:r>
          </a:p>
        </p:txBody>
      </p:sp>
      <p:sp>
        <p:nvSpPr>
          <p:cNvPr id="53" name="AutoShape 4" descr="World Map PNG, World Map Transparent Background - FreeIconsPNG">
            <a:extLst>
              <a:ext uri="{FF2B5EF4-FFF2-40B4-BE49-F238E27FC236}">
                <a16:creationId xmlns:a16="http://schemas.microsoft.com/office/drawing/2014/main" id="{1FC80183-427D-4A18-8701-3CE90AE94F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593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1000"/>
                                        <p:tgtEl>
                                          <p:spTgt spid="52"/>
                                        </p:tgtEl>
                                      </p:cBhvr>
                                    </p:animEffect>
                                    <p:anim calcmode="lin" valueType="num">
                                      <p:cBhvr>
                                        <p:cTn id="20" dur="1000" fill="hold"/>
                                        <p:tgtEl>
                                          <p:spTgt spid="52"/>
                                        </p:tgtEl>
                                        <p:attrNameLst>
                                          <p:attrName>ppt_x</p:attrName>
                                        </p:attrNameLst>
                                      </p:cBhvr>
                                      <p:tavLst>
                                        <p:tav tm="0">
                                          <p:val>
                                            <p:strVal val="#ppt_x"/>
                                          </p:val>
                                        </p:tav>
                                        <p:tav tm="100000">
                                          <p:val>
                                            <p:strVal val="#ppt_x"/>
                                          </p:val>
                                        </p:tav>
                                      </p:tavLst>
                                    </p:anim>
                                    <p:anim calcmode="lin" valueType="num">
                                      <p:cBhvr>
                                        <p:cTn id="2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out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par>
                          <p:cTn id="38" fill="hold">
                            <p:stCondLst>
                              <p:cond delay="10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1500"/>
                            </p:stCondLst>
                            <p:childTnLst>
                              <p:par>
                                <p:cTn id="45" presetID="53" presetClass="entr" presetSubtype="16"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childTnLst>
                          </p:cTn>
                        </p:par>
                        <p:par>
                          <p:cTn id="50" fill="hold">
                            <p:stCondLst>
                              <p:cond delay="2000"/>
                            </p:stCondLst>
                            <p:childTnLst>
                              <p:par>
                                <p:cTn id="51" presetID="53" presetClass="entr" presetSubtype="16" fill="hold"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par>
                          <p:cTn id="56" fill="hold">
                            <p:stCondLst>
                              <p:cond delay="2500"/>
                            </p:stCondLst>
                            <p:childTnLst>
                              <p:par>
                                <p:cTn id="57" presetID="16" presetClass="entr" presetSubtype="2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arn(inVertical)">
                                      <p:cBhvr>
                                        <p:cTn id="59" dur="500"/>
                                        <p:tgtEl>
                                          <p:spTgt spid="21"/>
                                        </p:tgtEl>
                                      </p:cBhvr>
                                    </p:animEffect>
                                  </p:childTnLst>
                                </p:cTn>
                              </p:par>
                            </p:childTnLst>
                          </p:cTn>
                        </p:par>
                        <p:par>
                          <p:cTn id="60" fill="hold">
                            <p:stCondLst>
                              <p:cond delay="3000"/>
                            </p:stCondLst>
                            <p:childTnLst>
                              <p:par>
                                <p:cTn id="61" presetID="42"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par>
                          <p:cTn id="77" fill="hold">
                            <p:stCondLst>
                              <p:cond delay="1000"/>
                            </p:stCondLst>
                            <p:childTnLst>
                              <p:par>
                                <p:cTn id="78" presetID="53" presetClass="entr" presetSubtype="16"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childTnLst>
                          </p:cTn>
                        </p:par>
                        <p:par>
                          <p:cTn id="83" fill="hold">
                            <p:stCondLst>
                              <p:cond delay="1500"/>
                            </p:stCondLst>
                            <p:childTnLst>
                              <p:par>
                                <p:cTn id="84" presetID="53" presetClass="entr" presetSubtype="16" fill="hold" grpId="0" nodeType="afterEffect">
                                  <p:stCondLst>
                                    <p:cond delay="0"/>
                                  </p:stCondLst>
                                  <p:childTnLst>
                                    <p:set>
                                      <p:cBhvr>
                                        <p:cTn id="85" dur="1" fill="hold">
                                          <p:stCondLst>
                                            <p:cond delay="0"/>
                                          </p:stCondLst>
                                        </p:cTn>
                                        <p:tgtEl>
                                          <p:spTgt spid="34"/>
                                        </p:tgtEl>
                                        <p:attrNameLst>
                                          <p:attrName>style.visibility</p:attrName>
                                        </p:attrNameLst>
                                      </p:cBhvr>
                                      <p:to>
                                        <p:strVal val="visible"/>
                                      </p:to>
                                    </p:set>
                                    <p:anim calcmode="lin" valueType="num">
                                      <p:cBhvr>
                                        <p:cTn id="86" dur="500" fill="hold"/>
                                        <p:tgtEl>
                                          <p:spTgt spid="34"/>
                                        </p:tgtEl>
                                        <p:attrNameLst>
                                          <p:attrName>ppt_w</p:attrName>
                                        </p:attrNameLst>
                                      </p:cBhvr>
                                      <p:tavLst>
                                        <p:tav tm="0">
                                          <p:val>
                                            <p:fltVal val="0"/>
                                          </p:val>
                                        </p:tav>
                                        <p:tav tm="100000">
                                          <p:val>
                                            <p:strVal val="#ppt_w"/>
                                          </p:val>
                                        </p:tav>
                                      </p:tavLst>
                                    </p:anim>
                                    <p:anim calcmode="lin" valueType="num">
                                      <p:cBhvr>
                                        <p:cTn id="87" dur="500" fill="hold"/>
                                        <p:tgtEl>
                                          <p:spTgt spid="34"/>
                                        </p:tgtEl>
                                        <p:attrNameLst>
                                          <p:attrName>ppt_h</p:attrName>
                                        </p:attrNameLst>
                                      </p:cBhvr>
                                      <p:tavLst>
                                        <p:tav tm="0">
                                          <p:val>
                                            <p:fltVal val="0"/>
                                          </p:val>
                                        </p:tav>
                                        <p:tav tm="100000">
                                          <p:val>
                                            <p:strVal val="#ppt_h"/>
                                          </p:val>
                                        </p:tav>
                                      </p:tavLst>
                                    </p:anim>
                                    <p:animEffect transition="in" filter="fade">
                                      <p:cBhvr>
                                        <p:cTn id="88" dur="500"/>
                                        <p:tgtEl>
                                          <p:spTgt spid="34"/>
                                        </p:tgtEl>
                                      </p:cBhvr>
                                    </p:animEffect>
                                  </p:childTnLst>
                                </p:cTn>
                              </p:par>
                            </p:childTnLst>
                          </p:cTn>
                        </p:par>
                        <p:par>
                          <p:cTn id="89" fill="hold">
                            <p:stCondLst>
                              <p:cond delay="2000"/>
                            </p:stCondLst>
                            <p:childTnLst>
                              <p:par>
                                <p:cTn id="90" presetID="53" presetClass="entr" presetSubtype="16" fill="hold" nodeType="afterEffect">
                                  <p:stCondLst>
                                    <p:cond delay="0"/>
                                  </p:stCondLst>
                                  <p:childTnLst>
                                    <p:set>
                                      <p:cBhvr>
                                        <p:cTn id="91" dur="1" fill="hold">
                                          <p:stCondLst>
                                            <p:cond delay="0"/>
                                          </p:stCondLst>
                                        </p:cTn>
                                        <p:tgtEl>
                                          <p:spTgt spid="50"/>
                                        </p:tgtEl>
                                        <p:attrNameLst>
                                          <p:attrName>style.visibility</p:attrName>
                                        </p:attrNameLst>
                                      </p:cBhvr>
                                      <p:to>
                                        <p:strVal val="visible"/>
                                      </p:to>
                                    </p:set>
                                    <p:anim calcmode="lin" valueType="num">
                                      <p:cBhvr>
                                        <p:cTn id="92" dur="500" fill="hold"/>
                                        <p:tgtEl>
                                          <p:spTgt spid="50"/>
                                        </p:tgtEl>
                                        <p:attrNameLst>
                                          <p:attrName>ppt_w</p:attrName>
                                        </p:attrNameLst>
                                      </p:cBhvr>
                                      <p:tavLst>
                                        <p:tav tm="0">
                                          <p:val>
                                            <p:fltVal val="0"/>
                                          </p:val>
                                        </p:tav>
                                        <p:tav tm="100000">
                                          <p:val>
                                            <p:strVal val="#ppt_w"/>
                                          </p:val>
                                        </p:tav>
                                      </p:tavLst>
                                    </p:anim>
                                    <p:anim calcmode="lin" valueType="num">
                                      <p:cBhvr>
                                        <p:cTn id="93" dur="500" fill="hold"/>
                                        <p:tgtEl>
                                          <p:spTgt spid="50"/>
                                        </p:tgtEl>
                                        <p:attrNameLst>
                                          <p:attrName>ppt_h</p:attrName>
                                        </p:attrNameLst>
                                      </p:cBhvr>
                                      <p:tavLst>
                                        <p:tav tm="0">
                                          <p:val>
                                            <p:fltVal val="0"/>
                                          </p:val>
                                        </p:tav>
                                        <p:tav tm="100000">
                                          <p:val>
                                            <p:strVal val="#ppt_h"/>
                                          </p:val>
                                        </p:tav>
                                      </p:tavLst>
                                    </p:anim>
                                    <p:animEffect transition="in" filter="fade">
                                      <p:cBhvr>
                                        <p:cTn id="94" dur="500"/>
                                        <p:tgtEl>
                                          <p:spTgt spid="50"/>
                                        </p:tgtEl>
                                      </p:cBhvr>
                                    </p:animEffect>
                                  </p:childTnLst>
                                </p:cTn>
                              </p:par>
                            </p:childTnLst>
                          </p:cTn>
                        </p:par>
                        <p:par>
                          <p:cTn id="95" fill="hold">
                            <p:stCondLst>
                              <p:cond delay="2500"/>
                            </p:stCondLst>
                            <p:childTnLst>
                              <p:par>
                                <p:cTn id="96" presetID="16" presetClass="entr" presetSubtype="21"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barn(inVertical)">
                                      <p:cBhvr>
                                        <p:cTn id="98" dur="500"/>
                                        <p:tgtEl>
                                          <p:spTgt spid="32"/>
                                        </p:tgtEl>
                                      </p:cBhvr>
                                    </p:animEffect>
                                  </p:childTnLst>
                                </p:cTn>
                              </p:par>
                            </p:childTnLst>
                          </p:cTn>
                        </p:par>
                        <p:par>
                          <p:cTn id="99" fill="hold">
                            <p:stCondLst>
                              <p:cond delay="3000"/>
                            </p:stCondLst>
                            <p:childTnLst>
                              <p:par>
                                <p:cTn id="100" presetID="42" presetClass="entr" presetSubtype="0" fill="hold" grpId="0"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1000"/>
                                        <p:tgtEl>
                                          <p:spTgt spid="35"/>
                                        </p:tgtEl>
                                      </p:cBhvr>
                                    </p:animEffect>
                                    <p:anim calcmode="lin" valueType="num">
                                      <p:cBhvr>
                                        <p:cTn id="103" dur="1000" fill="hold"/>
                                        <p:tgtEl>
                                          <p:spTgt spid="35"/>
                                        </p:tgtEl>
                                        <p:attrNameLst>
                                          <p:attrName>ppt_x</p:attrName>
                                        </p:attrNameLst>
                                      </p:cBhvr>
                                      <p:tavLst>
                                        <p:tav tm="0">
                                          <p:val>
                                            <p:strVal val="#ppt_x"/>
                                          </p:val>
                                        </p:tav>
                                        <p:tav tm="100000">
                                          <p:val>
                                            <p:strVal val="#ppt_x"/>
                                          </p:val>
                                        </p:tav>
                                      </p:tavLst>
                                    </p:anim>
                                    <p:anim calcmode="lin" valueType="num">
                                      <p:cBhvr>
                                        <p:cTn id="10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Effect transition="in" filter="fade">
                                      <p:cBhvr>
                                        <p:cTn id="111" dur="500"/>
                                        <p:tgtEl>
                                          <p:spTgt spid="10"/>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wipe(left)">
                                      <p:cBhvr>
                                        <p:cTn id="115" dur="500"/>
                                        <p:tgtEl>
                                          <p:spTgt spid="15"/>
                                        </p:tgtEl>
                                      </p:cBhvr>
                                    </p:animEffect>
                                  </p:childTnLst>
                                </p:cTn>
                              </p:par>
                            </p:childTnLst>
                          </p:cTn>
                        </p:par>
                        <p:par>
                          <p:cTn id="116" fill="hold">
                            <p:stCondLst>
                              <p:cond delay="1000"/>
                            </p:stCondLst>
                            <p:childTnLst>
                              <p:par>
                                <p:cTn id="117" presetID="53" presetClass="entr" presetSubtype="16" fill="hold" grpId="0" nodeType="afterEffect">
                                  <p:stCondLst>
                                    <p:cond delay="0"/>
                                  </p:stCondLst>
                                  <p:childTnLst>
                                    <p:set>
                                      <p:cBhvr>
                                        <p:cTn id="118" dur="1" fill="hold">
                                          <p:stCondLst>
                                            <p:cond delay="0"/>
                                          </p:stCondLst>
                                        </p:cTn>
                                        <p:tgtEl>
                                          <p:spTgt spid="37"/>
                                        </p:tgtEl>
                                        <p:attrNameLst>
                                          <p:attrName>style.visibility</p:attrName>
                                        </p:attrNameLst>
                                      </p:cBhvr>
                                      <p:to>
                                        <p:strVal val="visible"/>
                                      </p:to>
                                    </p:set>
                                    <p:anim calcmode="lin" valueType="num">
                                      <p:cBhvr>
                                        <p:cTn id="119" dur="500" fill="hold"/>
                                        <p:tgtEl>
                                          <p:spTgt spid="37"/>
                                        </p:tgtEl>
                                        <p:attrNameLst>
                                          <p:attrName>ppt_w</p:attrName>
                                        </p:attrNameLst>
                                      </p:cBhvr>
                                      <p:tavLst>
                                        <p:tav tm="0">
                                          <p:val>
                                            <p:fltVal val="0"/>
                                          </p:val>
                                        </p:tav>
                                        <p:tav tm="100000">
                                          <p:val>
                                            <p:strVal val="#ppt_w"/>
                                          </p:val>
                                        </p:tav>
                                      </p:tavLst>
                                    </p:anim>
                                    <p:anim calcmode="lin" valueType="num">
                                      <p:cBhvr>
                                        <p:cTn id="120" dur="500" fill="hold"/>
                                        <p:tgtEl>
                                          <p:spTgt spid="37"/>
                                        </p:tgtEl>
                                        <p:attrNameLst>
                                          <p:attrName>ppt_h</p:attrName>
                                        </p:attrNameLst>
                                      </p:cBhvr>
                                      <p:tavLst>
                                        <p:tav tm="0">
                                          <p:val>
                                            <p:fltVal val="0"/>
                                          </p:val>
                                        </p:tav>
                                        <p:tav tm="100000">
                                          <p:val>
                                            <p:strVal val="#ppt_h"/>
                                          </p:val>
                                        </p:tav>
                                      </p:tavLst>
                                    </p:anim>
                                    <p:animEffect transition="in" filter="fade">
                                      <p:cBhvr>
                                        <p:cTn id="121" dur="500"/>
                                        <p:tgtEl>
                                          <p:spTgt spid="37"/>
                                        </p:tgtEl>
                                      </p:cBhvr>
                                    </p:animEffect>
                                  </p:childTnLst>
                                </p:cTn>
                              </p:par>
                            </p:childTnLst>
                          </p:cTn>
                        </p:par>
                        <p:par>
                          <p:cTn id="122" fill="hold">
                            <p:stCondLst>
                              <p:cond delay="1500"/>
                            </p:stCondLst>
                            <p:childTnLst>
                              <p:par>
                                <p:cTn id="123" presetID="53" presetClass="entr" presetSubtype="16" fill="hold" grpId="0" nodeType="after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p:cTn id="125" dur="500" fill="hold"/>
                                        <p:tgtEl>
                                          <p:spTgt spid="38"/>
                                        </p:tgtEl>
                                        <p:attrNameLst>
                                          <p:attrName>ppt_w</p:attrName>
                                        </p:attrNameLst>
                                      </p:cBhvr>
                                      <p:tavLst>
                                        <p:tav tm="0">
                                          <p:val>
                                            <p:fltVal val="0"/>
                                          </p:val>
                                        </p:tav>
                                        <p:tav tm="100000">
                                          <p:val>
                                            <p:strVal val="#ppt_w"/>
                                          </p:val>
                                        </p:tav>
                                      </p:tavLst>
                                    </p:anim>
                                    <p:anim calcmode="lin" valueType="num">
                                      <p:cBhvr>
                                        <p:cTn id="126" dur="500" fill="hold"/>
                                        <p:tgtEl>
                                          <p:spTgt spid="38"/>
                                        </p:tgtEl>
                                        <p:attrNameLst>
                                          <p:attrName>ppt_h</p:attrName>
                                        </p:attrNameLst>
                                      </p:cBhvr>
                                      <p:tavLst>
                                        <p:tav tm="0">
                                          <p:val>
                                            <p:fltVal val="0"/>
                                          </p:val>
                                        </p:tav>
                                        <p:tav tm="100000">
                                          <p:val>
                                            <p:strVal val="#ppt_h"/>
                                          </p:val>
                                        </p:tav>
                                      </p:tavLst>
                                    </p:anim>
                                    <p:animEffect transition="in" filter="fade">
                                      <p:cBhvr>
                                        <p:cTn id="127" dur="500"/>
                                        <p:tgtEl>
                                          <p:spTgt spid="38"/>
                                        </p:tgtEl>
                                      </p:cBhvr>
                                    </p:animEffect>
                                  </p:childTnLst>
                                </p:cTn>
                              </p:par>
                            </p:childTnLst>
                          </p:cTn>
                        </p:par>
                        <p:par>
                          <p:cTn id="128" fill="hold">
                            <p:stCondLst>
                              <p:cond delay="2000"/>
                            </p:stCondLst>
                            <p:childTnLst>
                              <p:par>
                                <p:cTn id="129" presetID="53" presetClass="entr" presetSubtype="16" fill="hold" nodeType="after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p:cTn id="131" dur="500" fill="hold"/>
                                        <p:tgtEl>
                                          <p:spTgt spid="48"/>
                                        </p:tgtEl>
                                        <p:attrNameLst>
                                          <p:attrName>ppt_w</p:attrName>
                                        </p:attrNameLst>
                                      </p:cBhvr>
                                      <p:tavLst>
                                        <p:tav tm="0">
                                          <p:val>
                                            <p:fltVal val="0"/>
                                          </p:val>
                                        </p:tav>
                                        <p:tav tm="100000">
                                          <p:val>
                                            <p:strVal val="#ppt_w"/>
                                          </p:val>
                                        </p:tav>
                                      </p:tavLst>
                                    </p:anim>
                                    <p:anim calcmode="lin" valueType="num">
                                      <p:cBhvr>
                                        <p:cTn id="132" dur="500" fill="hold"/>
                                        <p:tgtEl>
                                          <p:spTgt spid="48"/>
                                        </p:tgtEl>
                                        <p:attrNameLst>
                                          <p:attrName>ppt_h</p:attrName>
                                        </p:attrNameLst>
                                      </p:cBhvr>
                                      <p:tavLst>
                                        <p:tav tm="0">
                                          <p:val>
                                            <p:fltVal val="0"/>
                                          </p:val>
                                        </p:tav>
                                        <p:tav tm="100000">
                                          <p:val>
                                            <p:strVal val="#ppt_h"/>
                                          </p:val>
                                        </p:tav>
                                      </p:tavLst>
                                    </p:anim>
                                    <p:animEffect transition="in" filter="fade">
                                      <p:cBhvr>
                                        <p:cTn id="133" dur="500"/>
                                        <p:tgtEl>
                                          <p:spTgt spid="48"/>
                                        </p:tgtEl>
                                      </p:cBhvr>
                                    </p:animEffect>
                                  </p:childTnLst>
                                </p:cTn>
                              </p:par>
                            </p:childTnLst>
                          </p:cTn>
                        </p:par>
                        <p:par>
                          <p:cTn id="134" fill="hold">
                            <p:stCondLst>
                              <p:cond delay="2500"/>
                            </p:stCondLst>
                            <p:childTnLst>
                              <p:par>
                                <p:cTn id="135" presetID="16" presetClass="entr" presetSubtype="21" fill="hold" grpId="0" nodeType="after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barn(inVertical)">
                                      <p:cBhvr>
                                        <p:cTn id="137" dur="500"/>
                                        <p:tgtEl>
                                          <p:spTgt spid="36"/>
                                        </p:tgtEl>
                                      </p:cBhvr>
                                    </p:animEffect>
                                  </p:childTnLst>
                                </p:cTn>
                              </p:par>
                            </p:childTnLst>
                          </p:cTn>
                        </p:par>
                        <p:par>
                          <p:cTn id="138" fill="hold">
                            <p:stCondLst>
                              <p:cond delay="3000"/>
                            </p:stCondLst>
                            <p:childTnLst>
                              <p:par>
                                <p:cTn id="139" presetID="42" presetClass="entr" presetSubtype="0" fill="hold" grpId="0" nodeType="after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fade">
                                      <p:cBhvr>
                                        <p:cTn id="141" dur="1000"/>
                                        <p:tgtEl>
                                          <p:spTgt spid="39"/>
                                        </p:tgtEl>
                                      </p:cBhvr>
                                    </p:animEffect>
                                    <p:anim calcmode="lin" valueType="num">
                                      <p:cBhvr>
                                        <p:cTn id="142" dur="1000" fill="hold"/>
                                        <p:tgtEl>
                                          <p:spTgt spid="39"/>
                                        </p:tgtEl>
                                        <p:attrNameLst>
                                          <p:attrName>ppt_x</p:attrName>
                                        </p:attrNameLst>
                                      </p:cBhvr>
                                      <p:tavLst>
                                        <p:tav tm="0">
                                          <p:val>
                                            <p:strVal val="#ppt_x"/>
                                          </p:val>
                                        </p:tav>
                                        <p:tav tm="100000">
                                          <p:val>
                                            <p:strVal val="#ppt_x"/>
                                          </p:val>
                                        </p:tav>
                                      </p:tavLst>
                                    </p:anim>
                                    <p:anim calcmode="lin" valueType="num">
                                      <p:cBhvr>
                                        <p:cTn id="14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4" grpId="0" animBg="1"/>
      <p:bldP spid="15" grpId="0" animBg="1"/>
      <p:bldP spid="21" grpId="0" animBg="1"/>
      <p:bldP spid="24" grpId="0" animBg="1"/>
      <p:bldP spid="25" grpId="0" animBg="1"/>
      <p:bldP spid="27" grpId="0"/>
      <p:bldP spid="32" grpId="0" animBg="1"/>
      <p:bldP spid="33" grpId="0" animBg="1"/>
      <p:bldP spid="34" grpId="0" animBg="1"/>
      <p:bldP spid="35" grpId="0"/>
      <p:bldP spid="36" grpId="0" animBg="1"/>
      <p:bldP spid="37" grpId="0" animBg="1"/>
      <p:bldP spid="38" grpId="0" animBg="1"/>
      <p:bldP spid="39"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481CF7-542C-4B61-832D-37546D8867DE}"/>
              </a:ext>
            </a:extLst>
          </p:cNvPr>
          <p:cNvSpPr/>
          <p:nvPr/>
        </p:nvSpPr>
        <p:spPr>
          <a:xfrm>
            <a:off x="0" y="0"/>
            <a:ext cx="12192000" cy="6858000"/>
          </a:xfrm>
          <a:prstGeom prst="rect">
            <a:avLst/>
          </a:prstGeom>
          <a:solidFill>
            <a:srgbClr val="EFD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B1375D4-EEC1-4471-9D05-418427BFEF4E}"/>
              </a:ext>
            </a:extLst>
          </p:cNvPr>
          <p:cNvSpPr/>
          <p:nvPr/>
        </p:nvSpPr>
        <p:spPr>
          <a:xfrm rot="18882064">
            <a:off x="-1550838" y="-3983001"/>
            <a:ext cx="14779340" cy="14824001"/>
          </a:xfrm>
          <a:custGeom>
            <a:avLst/>
            <a:gdLst>
              <a:gd name="connsiteX0" fmla="*/ 8425006 w 14779340"/>
              <a:gd name="connsiteY0" fmla="*/ 9169319 h 14824001"/>
              <a:gd name="connsiteX1" fmla="*/ 8608202 w 14779340"/>
              <a:gd name="connsiteY1" fmla="*/ 9611594 h 14824001"/>
              <a:gd name="connsiteX2" fmla="*/ 8608203 w 14779340"/>
              <a:gd name="connsiteY2" fmla="*/ 11378170 h 14824001"/>
              <a:gd name="connsiteX3" fmla="*/ 7982731 w 14779340"/>
              <a:gd name="connsiteY3" fmla="*/ 12003642 h 14824001"/>
              <a:gd name="connsiteX4" fmla="*/ 6216155 w 14779340"/>
              <a:gd name="connsiteY4" fmla="*/ 12003643 h 14824001"/>
              <a:gd name="connsiteX5" fmla="*/ 5590682 w 14779340"/>
              <a:gd name="connsiteY5" fmla="*/ 11378171 h 14824001"/>
              <a:gd name="connsiteX6" fmla="*/ 5590682 w 14779340"/>
              <a:gd name="connsiteY6" fmla="*/ 9611594 h 14824001"/>
              <a:gd name="connsiteX7" fmla="*/ 6216154 w 14779340"/>
              <a:gd name="connsiteY7" fmla="*/ 8986122 h 14824001"/>
              <a:gd name="connsiteX8" fmla="*/ 7982730 w 14779340"/>
              <a:gd name="connsiteY8" fmla="*/ 8986122 h 14824001"/>
              <a:gd name="connsiteX9" fmla="*/ 8425006 w 14779340"/>
              <a:gd name="connsiteY9" fmla="*/ 9169319 h 14824001"/>
              <a:gd name="connsiteX10" fmla="*/ 5633925 w 14779340"/>
              <a:gd name="connsiteY10" fmla="*/ 6348960 h 14824001"/>
              <a:gd name="connsiteX11" fmla="*/ 5817121 w 14779340"/>
              <a:gd name="connsiteY11" fmla="*/ 6791236 h 14824001"/>
              <a:gd name="connsiteX12" fmla="*/ 5817121 w 14779340"/>
              <a:gd name="connsiteY12" fmla="*/ 8557812 h 14824001"/>
              <a:gd name="connsiteX13" fmla="*/ 5191649 w 14779340"/>
              <a:gd name="connsiteY13" fmla="*/ 9183284 h 14824001"/>
              <a:gd name="connsiteX14" fmla="*/ 3425073 w 14779340"/>
              <a:gd name="connsiteY14" fmla="*/ 9183284 h 14824001"/>
              <a:gd name="connsiteX15" fmla="*/ 2799601 w 14779340"/>
              <a:gd name="connsiteY15" fmla="*/ 8557812 h 14824001"/>
              <a:gd name="connsiteX16" fmla="*/ 2799601 w 14779340"/>
              <a:gd name="connsiteY16" fmla="*/ 6791236 h 14824001"/>
              <a:gd name="connsiteX17" fmla="*/ 3425073 w 14779340"/>
              <a:gd name="connsiteY17" fmla="*/ 6165764 h 14824001"/>
              <a:gd name="connsiteX18" fmla="*/ 5191649 w 14779340"/>
              <a:gd name="connsiteY18" fmla="*/ 6165764 h 14824001"/>
              <a:gd name="connsiteX19" fmla="*/ 5633925 w 14779340"/>
              <a:gd name="connsiteY19" fmla="*/ 6348960 h 14824001"/>
              <a:gd name="connsiteX20" fmla="*/ 2834324 w 14779340"/>
              <a:gd name="connsiteY20" fmla="*/ 3519993 h 14824001"/>
              <a:gd name="connsiteX21" fmla="*/ 3017520 w 14779340"/>
              <a:gd name="connsiteY21" fmla="*/ 3962268 h 14824001"/>
              <a:gd name="connsiteX22" fmla="*/ 3017521 w 14779340"/>
              <a:gd name="connsiteY22" fmla="*/ 5728844 h 14824001"/>
              <a:gd name="connsiteX23" fmla="*/ 2392048 w 14779340"/>
              <a:gd name="connsiteY23" fmla="*/ 6354316 h 14824001"/>
              <a:gd name="connsiteX24" fmla="*/ 625472 w 14779340"/>
              <a:gd name="connsiteY24" fmla="*/ 6354317 h 14824001"/>
              <a:gd name="connsiteX25" fmla="*/ 0 w 14779340"/>
              <a:gd name="connsiteY25" fmla="*/ 5728845 h 14824001"/>
              <a:gd name="connsiteX26" fmla="*/ 0 w 14779340"/>
              <a:gd name="connsiteY26" fmla="*/ 3962269 h 14824001"/>
              <a:gd name="connsiteX27" fmla="*/ 625472 w 14779340"/>
              <a:gd name="connsiteY27" fmla="*/ 3336797 h 14824001"/>
              <a:gd name="connsiteX28" fmla="*/ 2392048 w 14779340"/>
              <a:gd name="connsiteY28" fmla="*/ 3336796 h 14824001"/>
              <a:gd name="connsiteX29" fmla="*/ 2834324 w 14779340"/>
              <a:gd name="connsiteY29" fmla="*/ 3519993 h 14824001"/>
              <a:gd name="connsiteX30" fmla="*/ 11216088 w 14779340"/>
              <a:gd name="connsiteY30" fmla="*/ 11989678 h 14824001"/>
              <a:gd name="connsiteX31" fmla="*/ 11399285 w 14779340"/>
              <a:gd name="connsiteY31" fmla="*/ 12431954 h 14824001"/>
              <a:gd name="connsiteX32" fmla="*/ 11399285 w 14779340"/>
              <a:gd name="connsiteY32" fmla="*/ 14198529 h 14824001"/>
              <a:gd name="connsiteX33" fmla="*/ 10773813 w 14779340"/>
              <a:gd name="connsiteY33" fmla="*/ 14824001 h 14824001"/>
              <a:gd name="connsiteX34" fmla="*/ 9007236 w 14779340"/>
              <a:gd name="connsiteY34" fmla="*/ 14824001 h 14824001"/>
              <a:gd name="connsiteX35" fmla="*/ 8381764 w 14779340"/>
              <a:gd name="connsiteY35" fmla="*/ 14198529 h 14824001"/>
              <a:gd name="connsiteX36" fmla="*/ 8381764 w 14779340"/>
              <a:gd name="connsiteY36" fmla="*/ 12431954 h 14824001"/>
              <a:gd name="connsiteX37" fmla="*/ 9007236 w 14779340"/>
              <a:gd name="connsiteY37" fmla="*/ 11806482 h 14824001"/>
              <a:gd name="connsiteX38" fmla="*/ 10773812 w 14779340"/>
              <a:gd name="connsiteY38" fmla="*/ 11806482 h 14824001"/>
              <a:gd name="connsiteX39" fmla="*/ 11216088 w 14779340"/>
              <a:gd name="connsiteY39" fmla="*/ 11989678 h 14824001"/>
              <a:gd name="connsiteX40" fmla="*/ 11508868 w 14779340"/>
              <a:gd name="connsiteY40" fmla="*/ 8909375 h 14824001"/>
              <a:gd name="connsiteX41" fmla="*/ 11692065 w 14779340"/>
              <a:gd name="connsiteY41" fmla="*/ 9351651 h 14824001"/>
              <a:gd name="connsiteX42" fmla="*/ 11692065 w 14779340"/>
              <a:gd name="connsiteY42" fmla="*/ 11118227 h 14824001"/>
              <a:gd name="connsiteX43" fmla="*/ 11066593 w 14779340"/>
              <a:gd name="connsiteY43" fmla="*/ 11743699 h 14824001"/>
              <a:gd name="connsiteX44" fmla="*/ 9300017 w 14779340"/>
              <a:gd name="connsiteY44" fmla="*/ 11743699 h 14824001"/>
              <a:gd name="connsiteX45" fmla="*/ 8674545 w 14779340"/>
              <a:gd name="connsiteY45" fmla="*/ 11118227 h 14824001"/>
              <a:gd name="connsiteX46" fmla="*/ 8674545 w 14779340"/>
              <a:gd name="connsiteY46" fmla="*/ 9351651 h 14824001"/>
              <a:gd name="connsiteX47" fmla="*/ 9300017 w 14779340"/>
              <a:gd name="connsiteY47" fmla="*/ 8726179 h 14824001"/>
              <a:gd name="connsiteX48" fmla="*/ 11066593 w 14779340"/>
              <a:gd name="connsiteY48" fmla="*/ 8726179 h 14824001"/>
              <a:gd name="connsiteX49" fmla="*/ 11508868 w 14779340"/>
              <a:gd name="connsiteY49" fmla="*/ 8909375 h 14824001"/>
              <a:gd name="connsiteX50" fmla="*/ 8717787 w 14779340"/>
              <a:gd name="connsiteY50" fmla="*/ 6089017 h 14824001"/>
              <a:gd name="connsiteX51" fmla="*/ 8900983 w 14779340"/>
              <a:gd name="connsiteY51" fmla="*/ 6531292 h 14824001"/>
              <a:gd name="connsiteX52" fmla="*/ 8900983 w 14779340"/>
              <a:gd name="connsiteY52" fmla="*/ 8297868 h 14824001"/>
              <a:gd name="connsiteX53" fmla="*/ 8275511 w 14779340"/>
              <a:gd name="connsiteY53" fmla="*/ 8923340 h 14824001"/>
              <a:gd name="connsiteX54" fmla="*/ 6508935 w 14779340"/>
              <a:gd name="connsiteY54" fmla="*/ 8923340 h 14824001"/>
              <a:gd name="connsiteX55" fmla="*/ 5883464 w 14779340"/>
              <a:gd name="connsiteY55" fmla="*/ 8297869 h 14824001"/>
              <a:gd name="connsiteX56" fmla="*/ 5883464 w 14779340"/>
              <a:gd name="connsiteY56" fmla="*/ 6531293 h 14824001"/>
              <a:gd name="connsiteX57" fmla="*/ 6508936 w 14779340"/>
              <a:gd name="connsiteY57" fmla="*/ 5905821 h 14824001"/>
              <a:gd name="connsiteX58" fmla="*/ 8275512 w 14779340"/>
              <a:gd name="connsiteY58" fmla="*/ 5905821 h 14824001"/>
              <a:gd name="connsiteX59" fmla="*/ 8717787 w 14779340"/>
              <a:gd name="connsiteY59" fmla="*/ 6089017 h 14824001"/>
              <a:gd name="connsiteX60" fmla="*/ 5926705 w 14779340"/>
              <a:gd name="connsiteY60" fmla="*/ 3268658 h 14824001"/>
              <a:gd name="connsiteX61" fmla="*/ 6109902 w 14779340"/>
              <a:gd name="connsiteY61" fmla="*/ 3710934 h 14824001"/>
              <a:gd name="connsiteX62" fmla="*/ 6109902 w 14779340"/>
              <a:gd name="connsiteY62" fmla="*/ 5477510 h 14824001"/>
              <a:gd name="connsiteX63" fmla="*/ 5484430 w 14779340"/>
              <a:gd name="connsiteY63" fmla="*/ 6102981 h 14824001"/>
              <a:gd name="connsiteX64" fmla="*/ 3717854 w 14779340"/>
              <a:gd name="connsiteY64" fmla="*/ 6102981 h 14824001"/>
              <a:gd name="connsiteX65" fmla="*/ 3092382 w 14779340"/>
              <a:gd name="connsiteY65" fmla="*/ 5477509 h 14824001"/>
              <a:gd name="connsiteX66" fmla="*/ 3092382 w 14779340"/>
              <a:gd name="connsiteY66" fmla="*/ 3710933 h 14824001"/>
              <a:gd name="connsiteX67" fmla="*/ 3717854 w 14779340"/>
              <a:gd name="connsiteY67" fmla="*/ 3085461 h 14824001"/>
              <a:gd name="connsiteX68" fmla="*/ 5484430 w 14779340"/>
              <a:gd name="connsiteY68" fmla="*/ 3085462 h 14824001"/>
              <a:gd name="connsiteX69" fmla="*/ 5926705 w 14779340"/>
              <a:gd name="connsiteY69" fmla="*/ 3268658 h 14824001"/>
              <a:gd name="connsiteX70" fmla="*/ 14596143 w 14779340"/>
              <a:gd name="connsiteY70" fmla="*/ 8652880 h 14824001"/>
              <a:gd name="connsiteX71" fmla="*/ 14779340 w 14779340"/>
              <a:gd name="connsiteY71" fmla="*/ 9095157 h 14824001"/>
              <a:gd name="connsiteX72" fmla="*/ 14779340 w 14779340"/>
              <a:gd name="connsiteY72" fmla="*/ 10861732 h 14824001"/>
              <a:gd name="connsiteX73" fmla="*/ 14153868 w 14779340"/>
              <a:gd name="connsiteY73" fmla="*/ 11487204 h 14824001"/>
              <a:gd name="connsiteX74" fmla="*/ 12387292 w 14779340"/>
              <a:gd name="connsiteY74" fmla="*/ 11487204 h 14824001"/>
              <a:gd name="connsiteX75" fmla="*/ 11761820 w 14779340"/>
              <a:gd name="connsiteY75" fmla="*/ 10861732 h 14824001"/>
              <a:gd name="connsiteX76" fmla="*/ 11761820 w 14779340"/>
              <a:gd name="connsiteY76" fmla="*/ 9095156 h 14824001"/>
              <a:gd name="connsiteX77" fmla="*/ 12387292 w 14779340"/>
              <a:gd name="connsiteY77" fmla="*/ 8469684 h 14824001"/>
              <a:gd name="connsiteX78" fmla="*/ 14153868 w 14779340"/>
              <a:gd name="connsiteY78" fmla="*/ 8469685 h 14824001"/>
              <a:gd name="connsiteX79" fmla="*/ 14596143 w 14779340"/>
              <a:gd name="connsiteY79" fmla="*/ 8652880 h 14824001"/>
              <a:gd name="connsiteX80" fmla="*/ 11805062 w 14779340"/>
              <a:gd name="connsiteY80" fmla="*/ 5832522 h 14824001"/>
              <a:gd name="connsiteX81" fmla="*/ 11988258 w 14779340"/>
              <a:gd name="connsiteY81" fmla="*/ 6274797 h 14824001"/>
              <a:gd name="connsiteX82" fmla="*/ 11988258 w 14779340"/>
              <a:gd name="connsiteY82" fmla="*/ 8041373 h 14824001"/>
              <a:gd name="connsiteX83" fmla="*/ 11362786 w 14779340"/>
              <a:gd name="connsiteY83" fmla="*/ 8666845 h 14824001"/>
              <a:gd name="connsiteX84" fmla="*/ 9596211 w 14779340"/>
              <a:gd name="connsiteY84" fmla="*/ 8666845 h 14824001"/>
              <a:gd name="connsiteX85" fmla="*/ 8970739 w 14779340"/>
              <a:gd name="connsiteY85" fmla="*/ 8041373 h 14824001"/>
              <a:gd name="connsiteX86" fmla="*/ 8970738 w 14779340"/>
              <a:gd name="connsiteY86" fmla="*/ 6274797 h 14824001"/>
              <a:gd name="connsiteX87" fmla="*/ 9596210 w 14779340"/>
              <a:gd name="connsiteY87" fmla="*/ 5649325 h 14824001"/>
              <a:gd name="connsiteX88" fmla="*/ 11362786 w 14779340"/>
              <a:gd name="connsiteY88" fmla="*/ 5649325 h 14824001"/>
              <a:gd name="connsiteX89" fmla="*/ 11805062 w 14779340"/>
              <a:gd name="connsiteY89" fmla="*/ 5832522 h 14824001"/>
              <a:gd name="connsiteX90" fmla="*/ 9013981 w 14779340"/>
              <a:gd name="connsiteY90" fmla="*/ 3012164 h 14824001"/>
              <a:gd name="connsiteX91" fmla="*/ 9197177 w 14779340"/>
              <a:gd name="connsiteY91" fmla="*/ 3454439 h 14824001"/>
              <a:gd name="connsiteX92" fmla="*/ 9197177 w 14779340"/>
              <a:gd name="connsiteY92" fmla="*/ 5221015 h 14824001"/>
              <a:gd name="connsiteX93" fmla="*/ 8571705 w 14779340"/>
              <a:gd name="connsiteY93" fmla="*/ 5846487 h 14824001"/>
              <a:gd name="connsiteX94" fmla="*/ 6805129 w 14779340"/>
              <a:gd name="connsiteY94" fmla="*/ 5846487 h 14824001"/>
              <a:gd name="connsiteX95" fmla="*/ 6179658 w 14779340"/>
              <a:gd name="connsiteY95" fmla="*/ 5221015 h 14824001"/>
              <a:gd name="connsiteX96" fmla="*/ 6179658 w 14779340"/>
              <a:gd name="connsiteY96" fmla="*/ 3454440 h 14824001"/>
              <a:gd name="connsiteX97" fmla="*/ 6805130 w 14779340"/>
              <a:gd name="connsiteY97" fmla="*/ 2828968 h 14824001"/>
              <a:gd name="connsiteX98" fmla="*/ 8571706 w 14779340"/>
              <a:gd name="connsiteY98" fmla="*/ 2828968 h 14824001"/>
              <a:gd name="connsiteX99" fmla="*/ 9013981 w 14779340"/>
              <a:gd name="connsiteY99" fmla="*/ 3012164 h 14824001"/>
              <a:gd name="connsiteX100" fmla="*/ 6214380 w 14779340"/>
              <a:gd name="connsiteY100" fmla="*/ 183197 h 14824001"/>
              <a:gd name="connsiteX101" fmla="*/ 6397577 w 14779340"/>
              <a:gd name="connsiteY101" fmla="*/ 625472 h 14824001"/>
              <a:gd name="connsiteX102" fmla="*/ 6397577 w 14779340"/>
              <a:gd name="connsiteY102" fmla="*/ 2392048 h 14824001"/>
              <a:gd name="connsiteX103" fmla="*/ 5772105 w 14779340"/>
              <a:gd name="connsiteY103" fmla="*/ 3017520 h 14824001"/>
              <a:gd name="connsiteX104" fmla="*/ 4005529 w 14779340"/>
              <a:gd name="connsiteY104" fmla="*/ 3017520 h 14824001"/>
              <a:gd name="connsiteX105" fmla="*/ 3380058 w 14779340"/>
              <a:gd name="connsiteY105" fmla="*/ 2392048 h 14824001"/>
              <a:gd name="connsiteX106" fmla="*/ 3380057 w 14779340"/>
              <a:gd name="connsiteY106" fmla="*/ 625472 h 14824001"/>
              <a:gd name="connsiteX107" fmla="*/ 4005529 w 14779340"/>
              <a:gd name="connsiteY107" fmla="*/ 0 h 14824001"/>
              <a:gd name="connsiteX108" fmla="*/ 5772105 w 14779340"/>
              <a:gd name="connsiteY108" fmla="*/ 0 h 14824001"/>
              <a:gd name="connsiteX109" fmla="*/ 6214380 w 14779340"/>
              <a:gd name="connsiteY109" fmla="*/ 183197 h 1482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4779340" h="14824001">
                <a:moveTo>
                  <a:pt x="8425006" y="9169319"/>
                </a:moveTo>
                <a:cubicBezTo>
                  <a:pt x="8538194" y="9282507"/>
                  <a:pt x="8608202" y="9438875"/>
                  <a:pt x="8608202" y="9611594"/>
                </a:cubicBezTo>
                <a:lnTo>
                  <a:pt x="8608203" y="11378170"/>
                </a:lnTo>
                <a:cubicBezTo>
                  <a:pt x="8608202" y="11723609"/>
                  <a:pt x="8328169" y="12003642"/>
                  <a:pt x="7982731" y="12003642"/>
                </a:cubicBezTo>
                <a:lnTo>
                  <a:pt x="6216155" y="12003643"/>
                </a:lnTo>
                <a:cubicBezTo>
                  <a:pt x="5870715" y="12003642"/>
                  <a:pt x="5590682" y="11723609"/>
                  <a:pt x="5590682" y="11378171"/>
                </a:cubicBezTo>
                <a:lnTo>
                  <a:pt x="5590682" y="9611594"/>
                </a:lnTo>
                <a:cubicBezTo>
                  <a:pt x="5590683" y="9266155"/>
                  <a:pt x="5870716" y="8986122"/>
                  <a:pt x="6216154" y="8986122"/>
                </a:cubicBezTo>
                <a:lnTo>
                  <a:pt x="7982730" y="8986122"/>
                </a:lnTo>
                <a:cubicBezTo>
                  <a:pt x="8155450" y="8986122"/>
                  <a:pt x="8311818" y="9056131"/>
                  <a:pt x="8425006" y="9169319"/>
                </a:cubicBezTo>
                <a:close/>
                <a:moveTo>
                  <a:pt x="5633925" y="6348960"/>
                </a:moveTo>
                <a:cubicBezTo>
                  <a:pt x="5747113" y="6462148"/>
                  <a:pt x="5817121" y="6618516"/>
                  <a:pt x="5817121" y="6791236"/>
                </a:cubicBezTo>
                <a:lnTo>
                  <a:pt x="5817121" y="8557812"/>
                </a:lnTo>
                <a:cubicBezTo>
                  <a:pt x="5817121" y="8903251"/>
                  <a:pt x="5537088" y="9183284"/>
                  <a:pt x="5191649" y="9183284"/>
                </a:cubicBezTo>
                <a:lnTo>
                  <a:pt x="3425073" y="9183284"/>
                </a:lnTo>
                <a:cubicBezTo>
                  <a:pt x="3079634" y="9183284"/>
                  <a:pt x="2799601" y="8903251"/>
                  <a:pt x="2799601" y="8557812"/>
                </a:cubicBezTo>
                <a:lnTo>
                  <a:pt x="2799601" y="6791236"/>
                </a:lnTo>
                <a:cubicBezTo>
                  <a:pt x="2799601" y="6445797"/>
                  <a:pt x="3079634" y="6165764"/>
                  <a:pt x="3425073" y="6165764"/>
                </a:cubicBezTo>
                <a:lnTo>
                  <a:pt x="5191649" y="6165764"/>
                </a:lnTo>
                <a:cubicBezTo>
                  <a:pt x="5364369" y="6165764"/>
                  <a:pt x="5520737" y="6235772"/>
                  <a:pt x="5633925" y="6348960"/>
                </a:cubicBezTo>
                <a:close/>
                <a:moveTo>
                  <a:pt x="2834324" y="3519993"/>
                </a:moveTo>
                <a:cubicBezTo>
                  <a:pt x="2947512" y="3633181"/>
                  <a:pt x="3017520" y="3789549"/>
                  <a:pt x="3017520" y="3962268"/>
                </a:cubicBezTo>
                <a:lnTo>
                  <a:pt x="3017521" y="5728844"/>
                </a:lnTo>
                <a:cubicBezTo>
                  <a:pt x="3017520" y="6074284"/>
                  <a:pt x="2737487" y="6354317"/>
                  <a:pt x="2392048" y="6354316"/>
                </a:cubicBezTo>
                <a:lnTo>
                  <a:pt x="625472" y="6354317"/>
                </a:lnTo>
                <a:cubicBezTo>
                  <a:pt x="280033" y="6354316"/>
                  <a:pt x="0" y="6074283"/>
                  <a:pt x="0" y="5728845"/>
                </a:cubicBezTo>
                <a:lnTo>
                  <a:pt x="0" y="3962269"/>
                </a:lnTo>
                <a:cubicBezTo>
                  <a:pt x="1" y="3616829"/>
                  <a:pt x="280034" y="3336796"/>
                  <a:pt x="625472" y="3336797"/>
                </a:cubicBezTo>
                <a:lnTo>
                  <a:pt x="2392048" y="3336796"/>
                </a:lnTo>
                <a:cubicBezTo>
                  <a:pt x="2564768" y="3336796"/>
                  <a:pt x="2721136" y="3406805"/>
                  <a:pt x="2834324" y="3519993"/>
                </a:cubicBezTo>
                <a:close/>
                <a:moveTo>
                  <a:pt x="11216088" y="11989678"/>
                </a:moveTo>
                <a:cubicBezTo>
                  <a:pt x="11329276" y="12102866"/>
                  <a:pt x="11399284" y="12259234"/>
                  <a:pt x="11399285" y="12431954"/>
                </a:cubicBezTo>
                <a:lnTo>
                  <a:pt x="11399285" y="14198529"/>
                </a:lnTo>
                <a:cubicBezTo>
                  <a:pt x="11399284" y="14543969"/>
                  <a:pt x="11119251" y="14824001"/>
                  <a:pt x="10773813" y="14824001"/>
                </a:cubicBezTo>
                <a:lnTo>
                  <a:pt x="9007236" y="14824001"/>
                </a:lnTo>
                <a:cubicBezTo>
                  <a:pt x="8661798" y="14824002"/>
                  <a:pt x="8381765" y="14543969"/>
                  <a:pt x="8381764" y="14198529"/>
                </a:cubicBezTo>
                <a:lnTo>
                  <a:pt x="8381764" y="12431954"/>
                </a:lnTo>
                <a:cubicBezTo>
                  <a:pt x="8381765" y="12086514"/>
                  <a:pt x="8661798" y="11806482"/>
                  <a:pt x="9007236" y="11806482"/>
                </a:cubicBezTo>
                <a:lnTo>
                  <a:pt x="10773812" y="11806482"/>
                </a:lnTo>
                <a:cubicBezTo>
                  <a:pt x="10946532" y="11806481"/>
                  <a:pt x="11102900" y="11876489"/>
                  <a:pt x="11216088" y="11989678"/>
                </a:cubicBezTo>
                <a:close/>
                <a:moveTo>
                  <a:pt x="11508868" y="8909375"/>
                </a:moveTo>
                <a:cubicBezTo>
                  <a:pt x="11622056" y="9022563"/>
                  <a:pt x="11692064" y="9178932"/>
                  <a:pt x="11692065" y="9351651"/>
                </a:cubicBezTo>
                <a:lnTo>
                  <a:pt x="11692065" y="11118227"/>
                </a:lnTo>
                <a:cubicBezTo>
                  <a:pt x="11692065" y="11463666"/>
                  <a:pt x="11412032" y="11743698"/>
                  <a:pt x="11066593" y="11743699"/>
                </a:cubicBezTo>
                <a:lnTo>
                  <a:pt x="9300017" y="11743699"/>
                </a:lnTo>
                <a:cubicBezTo>
                  <a:pt x="8954578" y="11743699"/>
                  <a:pt x="8674545" y="11463666"/>
                  <a:pt x="8674545" y="11118227"/>
                </a:cubicBezTo>
                <a:lnTo>
                  <a:pt x="8674545" y="9351651"/>
                </a:lnTo>
                <a:cubicBezTo>
                  <a:pt x="8674545" y="9006212"/>
                  <a:pt x="8954578" y="8726179"/>
                  <a:pt x="9300017" y="8726179"/>
                </a:cubicBezTo>
                <a:lnTo>
                  <a:pt x="11066593" y="8726179"/>
                </a:lnTo>
                <a:cubicBezTo>
                  <a:pt x="11239312" y="8726179"/>
                  <a:pt x="11395680" y="8796187"/>
                  <a:pt x="11508868" y="8909375"/>
                </a:cubicBezTo>
                <a:close/>
                <a:moveTo>
                  <a:pt x="8717787" y="6089017"/>
                </a:moveTo>
                <a:cubicBezTo>
                  <a:pt x="8830975" y="6202205"/>
                  <a:pt x="8900983" y="6358573"/>
                  <a:pt x="8900983" y="6531292"/>
                </a:cubicBezTo>
                <a:lnTo>
                  <a:pt x="8900983" y="8297868"/>
                </a:lnTo>
                <a:cubicBezTo>
                  <a:pt x="8900983" y="8643307"/>
                  <a:pt x="8620950" y="8923340"/>
                  <a:pt x="8275511" y="8923340"/>
                </a:cubicBezTo>
                <a:lnTo>
                  <a:pt x="6508935" y="8923340"/>
                </a:lnTo>
                <a:cubicBezTo>
                  <a:pt x="6163496" y="8923339"/>
                  <a:pt x="5883464" y="8643307"/>
                  <a:pt x="5883464" y="8297869"/>
                </a:cubicBezTo>
                <a:lnTo>
                  <a:pt x="5883464" y="6531293"/>
                </a:lnTo>
                <a:cubicBezTo>
                  <a:pt x="5883464" y="6185854"/>
                  <a:pt x="6163497" y="5905821"/>
                  <a:pt x="6508936" y="5905821"/>
                </a:cubicBezTo>
                <a:lnTo>
                  <a:pt x="8275512" y="5905821"/>
                </a:lnTo>
                <a:cubicBezTo>
                  <a:pt x="8448231" y="5905820"/>
                  <a:pt x="8604599" y="5975829"/>
                  <a:pt x="8717787" y="6089017"/>
                </a:cubicBezTo>
                <a:close/>
                <a:moveTo>
                  <a:pt x="5926705" y="3268658"/>
                </a:moveTo>
                <a:cubicBezTo>
                  <a:pt x="6039893" y="3381846"/>
                  <a:pt x="6109902" y="3538214"/>
                  <a:pt x="6109902" y="3710934"/>
                </a:cubicBezTo>
                <a:lnTo>
                  <a:pt x="6109902" y="5477510"/>
                </a:lnTo>
                <a:cubicBezTo>
                  <a:pt x="6109902" y="5822949"/>
                  <a:pt x="5829869" y="6102981"/>
                  <a:pt x="5484430" y="6102981"/>
                </a:cubicBezTo>
                <a:lnTo>
                  <a:pt x="3717854" y="6102981"/>
                </a:lnTo>
                <a:cubicBezTo>
                  <a:pt x="3372415" y="6102981"/>
                  <a:pt x="3092382" y="5822948"/>
                  <a:pt x="3092382" y="5477509"/>
                </a:cubicBezTo>
                <a:lnTo>
                  <a:pt x="3092382" y="3710933"/>
                </a:lnTo>
                <a:cubicBezTo>
                  <a:pt x="3092382" y="3365494"/>
                  <a:pt x="3372415" y="3085462"/>
                  <a:pt x="3717854" y="3085461"/>
                </a:cubicBezTo>
                <a:lnTo>
                  <a:pt x="5484430" y="3085462"/>
                </a:lnTo>
                <a:cubicBezTo>
                  <a:pt x="5657149" y="3085462"/>
                  <a:pt x="5813517" y="3155470"/>
                  <a:pt x="5926705" y="3268658"/>
                </a:cubicBezTo>
                <a:close/>
                <a:moveTo>
                  <a:pt x="14596143" y="8652880"/>
                </a:moveTo>
                <a:cubicBezTo>
                  <a:pt x="14709331" y="8766069"/>
                  <a:pt x="14779340" y="8922437"/>
                  <a:pt x="14779340" y="9095157"/>
                </a:cubicBezTo>
                <a:lnTo>
                  <a:pt x="14779340" y="10861732"/>
                </a:lnTo>
                <a:cubicBezTo>
                  <a:pt x="14779340" y="11207171"/>
                  <a:pt x="14499307" y="11487204"/>
                  <a:pt x="14153868" y="11487204"/>
                </a:cubicBezTo>
                <a:lnTo>
                  <a:pt x="12387292" y="11487204"/>
                </a:lnTo>
                <a:cubicBezTo>
                  <a:pt x="12041853" y="11487204"/>
                  <a:pt x="11761820" y="11207171"/>
                  <a:pt x="11761820" y="10861732"/>
                </a:cubicBezTo>
                <a:lnTo>
                  <a:pt x="11761820" y="9095156"/>
                </a:lnTo>
                <a:cubicBezTo>
                  <a:pt x="11761820" y="8749717"/>
                  <a:pt x="12041853" y="8469685"/>
                  <a:pt x="12387292" y="8469684"/>
                </a:cubicBezTo>
                <a:lnTo>
                  <a:pt x="14153868" y="8469685"/>
                </a:lnTo>
                <a:cubicBezTo>
                  <a:pt x="14326588" y="8469684"/>
                  <a:pt x="14482955" y="8539692"/>
                  <a:pt x="14596143" y="8652880"/>
                </a:cubicBezTo>
                <a:close/>
                <a:moveTo>
                  <a:pt x="11805062" y="5832522"/>
                </a:moveTo>
                <a:cubicBezTo>
                  <a:pt x="11918250" y="5945710"/>
                  <a:pt x="11988258" y="6102078"/>
                  <a:pt x="11988258" y="6274797"/>
                </a:cubicBezTo>
                <a:lnTo>
                  <a:pt x="11988258" y="8041373"/>
                </a:lnTo>
                <a:cubicBezTo>
                  <a:pt x="11988258" y="8386812"/>
                  <a:pt x="11708225" y="8666845"/>
                  <a:pt x="11362786" y="8666845"/>
                </a:cubicBezTo>
                <a:lnTo>
                  <a:pt x="9596211" y="8666845"/>
                </a:lnTo>
                <a:cubicBezTo>
                  <a:pt x="9250771" y="8666845"/>
                  <a:pt x="8970738" y="8386812"/>
                  <a:pt x="8970739" y="8041373"/>
                </a:cubicBezTo>
                <a:lnTo>
                  <a:pt x="8970738" y="6274797"/>
                </a:lnTo>
                <a:cubicBezTo>
                  <a:pt x="8970738" y="5929358"/>
                  <a:pt x="9250771" y="5649325"/>
                  <a:pt x="9596210" y="5649325"/>
                </a:cubicBezTo>
                <a:lnTo>
                  <a:pt x="11362786" y="5649325"/>
                </a:lnTo>
                <a:cubicBezTo>
                  <a:pt x="11535506" y="5649325"/>
                  <a:pt x="11691874" y="5719334"/>
                  <a:pt x="11805062" y="5832522"/>
                </a:cubicBezTo>
                <a:close/>
                <a:moveTo>
                  <a:pt x="9013981" y="3012164"/>
                </a:moveTo>
                <a:cubicBezTo>
                  <a:pt x="9127169" y="3125352"/>
                  <a:pt x="9197178" y="3281720"/>
                  <a:pt x="9197177" y="3454439"/>
                </a:cubicBezTo>
                <a:lnTo>
                  <a:pt x="9197177" y="5221015"/>
                </a:lnTo>
                <a:cubicBezTo>
                  <a:pt x="9197177" y="5566454"/>
                  <a:pt x="8917145" y="5846488"/>
                  <a:pt x="8571705" y="5846487"/>
                </a:cubicBezTo>
                <a:lnTo>
                  <a:pt x="6805129" y="5846487"/>
                </a:lnTo>
                <a:cubicBezTo>
                  <a:pt x="6459691" y="5846487"/>
                  <a:pt x="6179658" y="5566455"/>
                  <a:pt x="6179658" y="5221015"/>
                </a:cubicBezTo>
                <a:lnTo>
                  <a:pt x="6179658" y="3454440"/>
                </a:lnTo>
                <a:cubicBezTo>
                  <a:pt x="6179658" y="3109000"/>
                  <a:pt x="6459691" y="2828968"/>
                  <a:pt x="6805130" y="2828968"/>
                </a:cubicBezTo>
                <a:lnTo>
                  <a:pt x="8571706" y="2828968"/>
                </a:lnTo>
                <a:cubicBezTo>
                  <a:pt x="8744425" y="2828968"/>
                  <a:pt x="8900793" y="2898976"/>
                  <a:pt x="9013981" y="3012164"/>
                </a:cubicBezTo>
                <a:close/>
                <a:moveTo>
                  <a:pt x="6214380" y="183197"/>
                </a:moveTo>
                <a:cubicBezTo>
                  <a:pt x="6327568" y="296385"/>
                  <a:pt x="6397577" y="452753"/>
                  <a:pt x="6397577" y="625472"/>
                </a:cubicBezTo>
                <a:lnTo>
                  <a:pt x="6397577" y="2392048"/>
                </a:lnTo>
                <a:cubicBezTo>
                  <a:pt x="6397577" y="2737487"/>
                  <a:pt x="6117544" y="3017520"/>
                  <a:pt x="5772105" y="3017520"/>
                </a:cubicBezTo>
                <a:lnTo>
                  <a:pt x="4005529" y="3017520"/>
                </a:lnTo>
                <a:cubicBezTo>
                  <a:pt x="3660090" y="3017520"/>
                  <a:pt x="3380057" y="2737487"/>
                  <a:pt x="3380058" y="2392048"/>
                </a:cubicBezTo>
                <a:lnTo>
                  <a:pt x="3380057" y="625472"/>
                </a:lnTo>
                <a:cubicBezTo>
                  <a:pt x="3380057" y="280033"/>
                  <a:pt x="3660090" y="0"/>
                  <a:pt x="4005529" y="0"/>
                </a:cubicBezTo>
                <a:lnTo>
                  <a:pt x="5772105" y="0"/>
                </a:lnTo>
                <a:cubicBezTo>
                  <a:pt x="5944824" y="0"/>
                  <a:pt x="6101192" y="70008"/>
                  <a:pt x="6214380" y="1831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Oval 17">
            <a:extLst>
              <a:ext uri="{FF2B5EF4-FFF2-40B4-BE49-F238E27FC236}">
                <a16:creationId xmlns:a16="http://schemas.microsoft.com/office/drawing/2014/main" id="{7F2D0BF9-9D87-4C02-B3FA-D41C6163D403}"/>
              </a:ext>
            </a:extLst>
          </p:cNvPr>
          <p:cNvSpPr/>
          <p:nvPr/>
        </p:nvSpPr>
        <p:spPr>
          <a:xfrm>
            <a:off x="3641732" y="1231900"/>
            <a:ext cx="4394200" cy="4394200"/>
          </a:xfrm>
          <a:prstGeom prst="ellipse">
            <a:avLst/>
          </a:prstGeom>
          <a:solidFill>
            <a:srgbClr val="FFD6D3"/>
          </a:solidFill>
          <a:ln>
            <a:solidFill>
              <a:srgbClr val="FFD6D3"/>
            </a:solidFill>
          </a:ln>
          <a:effectLst>
            <a:glow rad="101600">
              <a:srgbClr val="FF0000">
                <a:alpha val="60000"/>
              </a:srgbClr>
            </a:glo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Cảm</a:t>
            </a:r>
            <a:r>
              <a:rPr lang="en-US" sz="2800" dirty="0">
                <a:solidFill>
                  <a:schemeClr val="tx1"/>
                </a:solidFill>
              </a:rPr>
              <a:t> </a:t>
            </a:r>
            <a:r>
              <a:rPr lang="en-US" sz="2800" dirty="0" err="1">
                <a:solidFill>
                  <a:schemeClr val="tx1"/>
                </a:solidFill>
              </a:rPr>
              <a:t>ơn</a:t>
            </a:r>
            <a:r>
              <a:rPr lang="en-US" sz="2800" dirty="0">
                <a:solidFill>
                  <a:schemeClr val="tx1"/>
                </a:solidFill>
              </a:rPr>
              <a:t> </a:t>
            </a:r>
            <a:r>
              <a:rPr lang="en-US" sz="2800" dirty="0" err="1">
                <a:solidFill>
                  <a:schemeClr val="tx1"/>
                </a:solidFill>
              </a:rPr>
              <a:t>mọi</a:t>
            </a:r>
            <a:r>
              <a:rPr lang="en-US" sz="2800" dirty="0">
                <a:solidFill>
                  <a:schemeClr val="tx1"/>
                </a:solidFill>
              </a:rPr>
              <a:t> </a:t>
            </a:r>
            <a:r>
              <a:rPr lang="en-US" sz="2800" dirty="0" err="1">
                <a:solidFill>
                  <a:schemeClr val="tx1"/>
                </a:solidFill>
              </a:rPr>
              <a:t>người</a:t>
            </a:r>
            <a:r>
              <a:rPr lang="en-US" sz="2800" dirty="0">
                <a:solidFill>
                  <a:schemeClr val="tx1"/>
                </a:solidFill>
              </a:rPr>
              <a:t> </a:t>
            </a:r>
            <a:r>
              <a:rPr lang="en-US" sz="2800" dirty="0" err="1">
                <a:solidFill>
                  <a:schemeClr val="tx1"/>
                </a:solidFill>
              </a:rPr>
              <a:t>đã</a:t>
            </a:r>
            <a:r>
              <a:rPr lang="en-US" sz="2800" dirty="0">
                <a:solidFill>
                  <a:schemeClr val="tx1"/>
                </a:solidFill>
              </a:rPr>
              <a:t> </a:t>
            </a:r>
            <a:r>
              <a:rPr lang="en-US" sz="2800" dirty="0" err="1">
                <a:solidFill>
                  <a:schemeClr val="tx1"/>
                </a:solidFill>
              </a:rPr>
              <a:t>lắng</a:t>
            </a:r>
            <a:r>
              <a:rPr lang="en-US" sz="2800" dirty="0">
                <a:solidFill>
                  <a:schemeClr val="tx1"/>
                </a:solidFill>
              </a:rPr>
              <a:t> </a:t>
            </a:r>
            <a:r>
              <a:rPr lang="en-US" sz="2800" dirty="0" err="1">
                <a:solidFill>
                  <a:schemeClr val="tx1"/>
                </a:solidFill>
              </a:rPr>
              <a:t>nghe</a:t>
            </a:r>
            <a:r>
              <a:rPr lang="en-US" sz="2800" dirty="0">
                <a:solidFill>
                  <a:schemeClr val="tx1"/>
                </a:solidFill>
              </a:rPr>
              <a:t>.</a:t>
            </a:r>
          </a:p>
        </p:txBody>
      </p:sp>
    </p:spTree>
    <p:extLst>
      <p:ext uri="{BB962C8B-B14F-4D97-AF65-F5344CB8AC3E}">
        <p14:creationId xmlns:p14="http://schemas.microsoft.com/office/powerpoint/2010/main" val="12385811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anim calcmode="lin" valueType="num">
                                      <p:cBhvr>
                                        <p:cTn id="10" dur="500" fill="hold"/>
                                        <p:tgtEl>
                                          <p:spTgt spid="17"/>
                                        </p:tgtEl>
                                        <p:attrNameLst>
                                          <p:attrName>ppt_x</p:attrName>
                                        </p:attrNameLst>
                                      </p:cBhvr>
                                      <p:tavLst>
                                        <p:tav tm="0">
                                          <p:val>
                                            <p:fltVal val="0.5"/>
                                          </p:val>
                                        </p:tav>
                                        <p:tav tm="100000">
                                          <p:val>
                                            <p:strVal val="#ppt_x"/>
                                          </p:val>
                                        </p:tav>
                                      </p:tavLst>
                                    </p:anim>
                                    <p:anim calcmode="lin" valueType="num">
                                      <p:cBhvr>
                                        <p:cTn id="11" dur="500" fill="hold"/>
                                        <p:tgtEl>
                                          <p:spTgt spid="17"/>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158CBF2-9C17-42B8-A518-0EBB20AF07EA}"/>
              </a:ext>
            </a:extLst>
          </p:cNvPr>
          <p:cNvSpPr>
            <a:spLocks noGrp="1"/>
          </p:cNvSpPr>
          <p:nvPr>
            <p:ph type="title" idx="4294967295"/>
          </p:nvPr>
        </p:nvSpPr>
        <p:spPr>
          <a:xfrm>
            <a:off x="648037" y="1298448"/>
            <a:ext cx="5895178" cy="4099642"/>
          </a:xfrm>
        </p:spPr>
        <p:txBody>
          <a:bodyPr vert="horz" lIns="91440" tIns="45720" rIns="91440" bIns="45720" rtlCol="0" anchor="b">
            <a:normAutofit/>
          </a:bodyPr>
          <a:lstStyle/>
          <a:p>
            <a:r>
              <a:rPr lang="en-US" sz="5600" kern="1200">
                <a:solidFill>
                  <a:srgbClr val="FFFFFF"/>
                </a:solidFill>
                <a:latin typeface="+mj-lt"/>
                <a:ea typeface="+mj-ea"/>
                <a:cs typeface="+mj-cs"/>
              </a:rPr>
              <a:t>Phần 1: Giới thiệu về trang web – các nhiệm vụ chính.</a:t>
            </a:r>
            <a:br>
              <a:rPr lang="en-US" sz="5600" kern="1200">
                <a:solidFill>
                  <a:srgbClr val="FFFFFF"/>
                </a:solidFill>
                <a:latin typeface="+mj-lt"/>
                <a:ea typeface="+mj-ea"/>
                <a:cs typeface="+mj-cs"/>
              </a:rPr>
            </a:br>
            <a:endParaRPr lang="en-US" sz="56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FE7A69DC-BCC0-4FFC-A1BF-C8B5D23DF8E2}"/>
              </a:ext>
            </a:extLst>
          </p:cNvPr>
          <p:cNvSpPr>
            <a:spLocks noGrp="1"/>
          </p:cNvSpPr>
          <p:nvPr>
            <p:ph idx="4294967295"/>
          </p:nvPr>
        </p:nvSpPr>
        <p:spPr>
          <a:xfrm>
            <a:off x="7825072" y="4797253"/>
            <a:ext cx="3505200" cy="600837"/>
          </a:xfrm>
        </p:spPr>
        <p:txBody>
          <a:bodyPr vert="horz" lIns="91440" tIns="45720" rIns="91440" bIns="45720" rtlCol="0" anchor="b">
            <a:normAutofit/>
          </a:bodyPr>
          <a:lstStyle/>
          <a:p>
            <a:pPr marL="0" indent="0">
              <a:buNone/>
            </a:pPr>
            <a:r>
              <a:rPr lang="en-US" sz="2400" kern="1200" dirty="0">
                <a:solidFill>
                  <a:schemeClr val="tx1"/>
                </a:solidFill>
                <a:latin typeface="+mn-lt"/>
                <a:ea typeface="+mn-ea"/>
                <a:cs typeface="+mn-cs"/>
              </a:rPr>
              <a:t> </a:t>
            </a:r>
            <a:r>
              <a:rPr lang="en-US" sz="3200" kern="1200" dirty="0" err="1">
                <a:solidFill>
                  <a:schemeClr val="tx1"/>
                </a:solidFill>
                <a:latin typeface="+mn-lt"/>
                <a:ea typeface="+mn-ea"/>
                <a:cs typeface="+mn-cs"/>
              </a:rPr>
              <a:t>Giới</a:t>
            </a:r>
            <a:r>
              <a:rPr lang="en-US" sz="3200" kern="1200" dirty="0">
                <a:solidFill>
                  <a:schemeClr val="tx1"/>
                </a:solidFill>
                <a:latin typeface="+mn-lt"/>
                <a:ea typeface="+mn-ea"/>
                <a:cs typeface="+mn-cs"/>
              </a:rPr>
              <a:t> </a:t>
            </a:r>
            <a:r>
              <a:rPr lang="en-US" sz="3200" kern="1200" dirty="0" err="1">
                <a:solidFill>
                  <a:schemeClr val="tx1"/>
                </a:solidFill>
                <a:latin typeface="+mn-lt"/>
                <a:ea typeface="+mn-ea"/>
                <a:cs typeface="+mn-cs"/>
              </a:rPr>
              <a:t>thiệu</a:t>
            </a:r>
            <a:r>
              <a:rPr lang="en-US" sz="3200" kern="1200" dirty="0">
                <a:solidFill>
                  <a:schemeClr val="tx1"/>
                </a:solidFill>
                <a:latin typeface="+mn-lt"/>
                <a:ea typeface="+mn-ea"/>
                <a:cs typeface="+mn-cs"/>
              </a:rPr>
              <a:t> </a:t>
            </a:r>
            <a:r>
              <a:rPr lang="en-US" sz="3200" kern="1200" dirty="0" err="1">
                <a:solidFill>
                  <a:schemeClr val="tx1"/>
                </a:solidFill>
                <a:latin typeface="+mn-lt"/>
                <a:ea typeface="+mn-ea"/>
                <a:cs typeface="+mn-cs"/>
              </a:rPr>
              <a:t>về</a:t>
            </a:r>
            <a:r>
              <a:rPr lang="en-US" sz="3200" kern="1200" dirty="0">
                <a:solidFill>
                  <a:schemeClr val="tx1"/>
                </a:solidFill>
                <a:latin typeface="+mn-lt"/>
                <a:ea typeface="+mn-ea"/>
                <a:cs typeface="+mn-cs"/>
              </a:rPr>
              <a:t> </a:t>
            </a:r>
            <a:r>
              <a:rPr lang="en-US" sz="3200" kern="1200" dirty="0" err="1">
                <a:solidFill>
                  <a:schemeClr val="tx1"/>
                </a:solidFill>
                <a:latin typeface="+mn-lt"/>
                <a:ea typeface="+mn-ea"/>
                <a:cs typeface="+mn-cs"/>
              </a:rPr>
              <a:t>đề</a:t>
            </a:r>
            <a:r>
              <a:rPr lang="en-US" sz="3200" kern="1200" dirty="0">
                <a:solidFill>
                  <a:schemeClr val="tx1"/>
                </a:solidFill>
                <a:latin typeface="+mn-lt"/>
                <a:ea typeface="+mn-ea"/>
                <a:cs typeface="+mn-cs"/>
              </a:rPr>
              <a:t> </a:t>
            </a:r>
            <a:r>
              <a:rPr lang="en-US" sz="3200" kern="1200" dirty="0" err="1">
                <a:solidFill>
                  <a:schemeClr val="tx1"/>
                </a:solidFill>
                <a:latin typeface="+mn-lt"/>
                <a:ea typeface="+mn-ea"/>
                <a:cs typeface="+mn-cs"/>
              </a:rPr>
              <a:t>tài</a:t>
            </a:r>
            <a:endParaRPr lang="en-US" sz="2400" kern="1200" dirty="0">
              <a:solidFill>
                <a:schemeClr val="tx1"/>
              </a:solidFill>
              <a:latin typeface="+mn-lt"/>
              <a:ea typeface="+mn-ea"/>
              <a:cs typeface="+mn-cs"/>
            </a:endParaRPr>
          </a:p>
        </p:txBody>
      </p:sp>
      <p:sp>
        <p:nvSpPr>
          <p:cNvPr id="17"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410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73;p42">
            <a:extLst>
              <a:ext uri="{FF2B5EF4-FFF2-40B4-BE49-F238E27FC236}">
                <a16:creationId xmlns:a16="http://schemas.microsoft.com/office/drawing/2014/main" id="{FBE08124-75FF-4499-A80B-933F4E585296}"/>
              </a:ext>
            </a:extLst>
          </p:cNvPr>
          <p:cNvPicPr preferRelativeResize="0"/>
          <p:nvPr/>
        </p:nvPicPr>
        <p:blipFill rotWithShape="1">
          <a:blip r:embed="rId2"/>
          <a:srcRect t="3910" r="-2" b="2124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p:spPr>
      </p:pic>
      <p:sp>
        <p:nvSpPr>
          <p:cNvPr id="3" name="Content Placeholder 2">
            <a:extLst>
              <a:ext uri="{FF2B5EF4-FFF2-40B4-BE49-F238E27FC236}">
                <a16:creationId xmlns:a16="http://schemas.microsoft.com/office/drawing/2014/main" id="{AF5A1488-C226-464A-86FE-BD725F2D35B3}"/>
              </a:ext>
            </a:extLst>
          </p:cNvPr>
          <p:cNvSpPr>
            <a:spLocks noGrp="1"/>
          </p:cNvSpPr>
          <p:nvPr>
            <p:ph idx="4294967295"/>
          </p:nvPr>
        </p:nvSpPr>
        <p:spPr>
          <a:xfrm>
            <a:off x="6513788" y="2333297"/>
            <a:ext cx="4840010" cy="3843666"/>
          </a:xfrm>
        </p:spPr>
        <p:txBody>
          <a:bodyPr>
            <a:normAutofit/>
          </a:bodyPr>
          <a:lstStyle/>
          <a:p>
            <a:pPr marL="0" indent="0">
              <a:buNone/>
            </a:pPr>
            <a:r>
              <a:rPr lang="vi-VN" sz="2000">
                <a:latin typeface="+mj-lt"/>
              </a:rPr>
              <a:t>Công ty thời trang KARL là công ty chuyên sưu tầm những loại quần áo cập nhập theo xu hướng nước ngoài  </a:t>
            </a:r>
            <a:r>
              <a:rPr lang="en-US" sz="2000">
                <a:latin typeface="Times New Roman" panose="02020603050405020304" pitchFamily="18" charset="0"/>
                <a:cs typeface="Times New Roman" panose="02020603050405020304" pitchFamily="18" charset="0"/>
              </a:rPr>
              <a:t>với</a:t>
            </a:r>
            <a:r>
              <a:rPr lang="en-US" sz="2000">
                <a:latin typeface="+mj-lt"/>
              </a:rPr>
              <a:t> </a:t>
            </a:r>
            <a:r>
              <a:rPr lang="vi-VN" sz="2000">
                <a:latin typeface="+mj-lt"/>
              </a:rPr>
              <a:t>chi nhánh ở Việt Nam. Với hi vọng là cầu nối giữa công ty và khách hàng, chúng tôi đã tạo ra một website nhằm đáp ứng những nhu cầu của khách hàng mà còn có thể không gặp trở ngại khi mua sắm với tình hình dịch bệnh CoV-19 đang diễn biến phức tạp.</a:t>
            </a:r>
            <a:endParaRPr lang="en-US" sz="2000">
              <a:latin typeface="+mj-lt"/>
            </a:endParaRPr>
          </a:p>
          <a:p>
            <a:pPr marL="0" indent="0">
              <a:buNone/>
            </a:pPr>
            <a:endParaRPr lang="en-US" sz="2000" dirty="0"/>
          </a:p>
        </p:txBody>
      </p:sp>
    </p:spTree>
    <p:extLst>
      <p:ext uri="{BB962C8B-B14F-4D97-AF65-F5344CB8AC3E}">
        <p14:creationId xmlns:p14="http://schemas.microsoft.com/office/powerpoint/2010/main" val="70526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14AD19F-5371-4811-85DB-2BACC39529AE}"/>
              </a:ext>
            </a:extLst>
          </p:cNvPr>
          <p:cNvGraphicFramePr>
            <a:graphicFrameLocks noGrp="1"/>
          </p:cNvGraphicFramePr>
          <p:nvPr>
            <p:ph idx="4294967295"/>
            <p:extLst>
              <p:ext uri="{D42A27DB-BD31-4B8C-83A1-F6EECF244321}">
                <p14:modId xmlns:p14="http://schemas.microsoft.com/office/powerpoint/2010/main" val="23216031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D215F91F-6C41-4BAF-85EB-CAB8AD5F6561}"/>
              </a:ext>
            </a:extLst>
          </p:cNvPr>
          <p:cNvSpPr/>
          <p:nvPr/>
        </p:nvSpPr>
        <p:spPr>
          <a:xfrm>
            <a:off x="144700" y="1454860"/>
            <a:ext cx="4034006" cy="4034006"/>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bg1"/>
                </a:solidFill>
              </a:rPr>
              <a:t>Nhiệm</a:t>
            </a:r>
            <a:r>
              <a:rPr lang="en-US" sz="3600" dirty="0">
                <a:solidFill>
                  <a:schemeClr val="bg1"/>
                </a:solidFill>
              </a:rPr>
              <a:t> </a:t>
            </a:r>
            <a:r>
              <a:rPr lang="en-US" sz="3600" dirty="0" err="1">
                <a:solidFill>
                  <a:schemeClr val="bg1"/>
                </a:solidFill>
              </a:rPr>
              <a:t>vụ</a:t>
            </a:r>
            <a:r>
              <a:rPr lang="en-US" sz="3600" dirty="0">
                <a:solidFill>
                  <a:schemeClr val="bg1"/>
                </a:solidFill>
              </a:rPr>
              <a:t> </a:t>
            </a:r>
            <a:r>
              <a:rPr lang="en-US" sz="3600" dirty="0" err="1">
                <a:solidFill>
                  <a:schemeClr val="bg1"/>
                </a:solidFill>
              </a:rPr>
              <a:t>chính</a:t>
            </a:r>
            <a:r>
              <a:rPr lang="en-US" sz="3600" dirty="0">
                <a:solidFill>
                  <a:schemeClr val="bg1"/>
                </a:solidFill>
              </a:rPr>
              <a:t> </a:t>
            </a:r>
            <a:r>
              <a:rPr lang="en-US" sz="3600" dirty="0" err="1">
                <a:solidFill>
                  <a:schemeClr val="bg1"/>
                </a:solidFill>
              </a:rPr>
              <a:t>của</a:t>
            </a:r>
            <a:r>
              <a:rPr lang="en-US" sz="3600" dirty="0">
                <a:solidFill>
                  <a:schemeClr val="bg1"/>
                </a:solidFill>
              </a:rPr>
              <a:t> </a:t>
            </a:r>
            <a:r>
              <a:rPr lang="en-US" sz="3600" dirty="0" err="1">
                <a:solidFill>
                  <a:schemeClr val="bg1"/>
                </a:solidFill>
              </a:rPr>
              <a:t>trang</a:t>
            </a:r>
            <a:r>
              <a:rPr lang="en-US" sz="3600" dirty="0">
                <a:solidFill>
                  <a:schemeClr val="bg1"/>
                </a:solidFill>
              </a:rPr>
              <a:t> web</a:t>
            </a:r>
          </a:p>
        </p:txBody>
      </p:sp>
    </p:spTree>
    <p:extLst>
      <p:ext uri="{BB962C8B-B14F-4D97-AF65-F5344CB8AC3E}">
        <p14:creationId xmlns:p14="http://schemas.microsoft.com/office/powerpoint/2010/main" val="314819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graphicEl>
                                              <a:dgm id="{70B8628B-50D1-4584-9867-F4A2EFBCCCBC}"/>
                                            </p:graphicEl>
                                          </p:spTgt>
                                        </p:tgtEl>
                                        <p:attrNameLst>
                                          <p:attrName>style.visibility</p:attrName>
                                        </p:attrNameLst>
                                      </p:cBhvr>
                                      <p:to>
                                        <p:strVal val="visible"/>
                                      </p:to>
                                    </p:set>
                                    <p:anim calcmode="lin" valueType="num">
                                      <p:cBhvr additive="base">
                                        <p:cTn id="13" dur="500" fill="hold"/>
                                        <p:tgtEl>
                                          <p:spTgt spid="5">
                                            <p:graphicEl>
                                              <a:dgm id="{70B8628B-50D1-4584-9867-F4A2EFBCCCBC}"/>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graphicEl>
                                              <a:dgm id="{70B8628B-50D1-4584-9867-F4A2EFBCCCBC}"/>
                                            </p:graphicEl>
                                          </p:spTgt>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5">
                                            <p:graphicEl>
                                              <a:dgm id="{7E34F912-5E20-41F9-A2FF-FD714809EB92}"/>
                                            </p:graphicEl>
                                          </p:spTgt>
                                        </p:tgtEl>
                                        <p:attrNameLst>
                                          <p:attrName>style.visibility</p:attrName>
                                        </p:attrNameLst>
                                      </p:cBhvr>
                                      <p:to>
                                        <p:strVal val="visible"/>
                                      </p:to>
                                    </p:set>
                                    <p:anim calcmode="lin" valueType="num">
                                      <p:cBhvr additive="base">
                                        <p:cTn id="18" dur="500" fill="hold"/>
                                        <p:tgtEl>
                                          <p:spTgt spid="5">
                                            <p:graphicEl>
                                              <a:dgm id="{7E34F912-5E20-41F9-A2FF-FD714809EB92}"/>
                                            </p:graphic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graphicEl>
                                              <a:dgm id="{7E34F912-5E20-41F9-A2FF-FD714809EB92}"/>
                                            </p:graphicEl>
                                          </p:spTgt>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5">
                                            <p:graphicEl>
                                              <a:dgm id="{151878B9-F0EC-4B24-A876-3C318E267FCF}"/>
                                            </p:graphicEl>
                                          </p:spTgt>
                                        </p:tgtEl>
                                        <p:attrNameLst>
                                          <p:attrName>style.visibility</p:attrName>
                                        </p:attrNameLst>
                                      </p:cBhvr>
                                      <p:to>
                                        <p:strVal val="visible"/>
                                      </p:to>
                                    </p:set>
                                    <p:anim calcmode="lin" valueType="num">
                                      <p:cBhvr additive="base">
                                        <p:cTn id="23" dur="500" fill="hold"/>
                                        <p:tgtEl>
                                          <p:spTgt spid="5">
                                            <p:graphicEl>
                                              <a:dgm id="{151878B9-F0EC-4B24-A876-3C318E267FCF}"/>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graphicEl>
                                              <a:dgm id="{151878B9-F0EC-4B24-A876-3C318E267FCF}"/>
                                            </p:graphicEl>
                                          </p:spTgt>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5">
                                            <p:graphicEl>
                                              <a:dgm id="{FE428196-3A4B-47CF-81CB-B34DEA48550D}"/>
                                            </p:graphicEl>
                                          </p:spTgt>
                                        </p:tgtEl>
                                        <p:attrNameLst>
                                          <p:attrName>style.visibility</p:attrName>
                                        </p:attrNameLst>
                                      </p:cBhvr>
                                      <p:to>
                                        <p:strVal val="visible"/>
                                      </p:to>
                                    </p:set>
                                    <p:anim calcmode="lin" valueType="num">
                                      <p:cBhvr additive="base">
                                        <p:cTn id="28" dur="500" fill="hold"/>
                                        <p:tgtEl>
                                          <p:spTgt spid="5">
                                            <p:graphicEl>
                                              <a:dgm id="{FE428196-3A4B-47CF-81CB-B34DEA48550D}"/>
                                            </p:graphic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
                                            <p:graphicEl>
                                              <a:dgm id="{FE428196-3A4B-47CF-81CB-B34DEA48550D}"/>
                                            </p:graphicEl>
                                          </p:spTgt>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5">
                                            <p:graphicEl>
                                              <a:dgm id="{25014B88-8EE4-480B-89EA-E7FB6B6AA45F}"/>
                                            </p:graphicEl>
                                          </p:spTgt>
                                        </p:tgtEl>
                                        <p:attrNameLst>
                                          <p:attrName>style.visibility</p:attrName>
                                        </p:attrNameLst>
                                      </p:cBhvr>
                                      <p:to>
                                        <p:strVal val="visible"/>
                                      </p:to>
                                    </p:set>
                                    <p:anim calcmode="lin" valueType="num">
                                      <p:cBhvr additive="base">
                                        <p:cTn id="33" dur="500" fill="hold"/>
                                        <p:tgtEl>
                                          <p:spTgt spid="5">
                                            <p:graphicEl>
                                              <a:dgm id="{25014B88-8EE4-480B-89EA-E7FB6B6AA45F}"/>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graphicEl>
                                              <a:dgm id="{25014B88-8EE4-480B-89EA-E7FB6B6AA45F}"/>
                                            </p:graphicEl>
                                          </p:spTgt>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5">
                                            <p:graphicEl>
                                              <a:dgm id="{0DC537C5-D22B-4A40-BF81-3AA840EE49A5}"/>
                                            </p:graphicEl>
                                          </p:spTgt>
                                        </p:tgtEl>
                                        <p:attrNameLst>
                                          <p:attrName>style.visibility</p:attrName>
                                        </p:attrNameLst>
                                      </p:cBhvr>
                                      <p:to>
                                        <p:strVal val="visible"/>
                                      </p:to>
                                    </p:set>
                                    <p:anim calcmode="lin" valueType="num">
                                      <p:cBhvr additive="base">
                                        <p:cTn id="38" dur="500" fill="hold"/>
                                        <p:tgtEl>
                                          <p:spTgt spid="5">
                                            <p:graphicEl>
                                              <a:dgm id="{0DC537C5-D22B-4A40-BF81-3AA840EE49A5}"/>
                                            </p:graphic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
                                            <p:graphicEl>
                                              <a:dgm id="{0DC537C5-D22B-4A40-BF81-3AA840EE49A5}"/>
                                            </p:graphicEl>
                                          </p:spTgt>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5">
                                            <p:graphicEl>
                                              <a:dgm id="{B2828187-F132-4950-BE51-05C0E97F5354}"/>
                                            </p:graphicEl>
                                          </p:spTgt>
                                        </p:tgtEl>
                                        <p:attrNameLst>
                                          <p:attrName>style.visibility</p:attrName>
                                        </p:attrNameLst>
                                      </p:cBhvr>
                                      <p:to>
                                        <p:strVal val="visible"/>
                                      </p:to>
                                    </p:set>
                                    <p:anim calcmode="lin" valueType="num">
                                      <p:cBhvr additive="base">
                                        <p:cTn id="43" dur="500" fill="hold"/>
                                        <p:tgtEl>
                                          <p:spTgt spid="5">
                                            <p:graphicEl>
                                              <a:dgm id="{B2828187-F132-4950-BE51-05C0E97F5354}"/>
                                            </p:graphic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graphicEl>
                                              <a:dgm id="{B2828187-F132-4950-BE51-05C0E97F5354}"/>
                                            </p:graphicEl>
                                          </p:spTgt>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5">
                                            <p:graphicEl>
                                              <a:dgm id="{9364EF68-D839-47CB-A24D-3936048E3267}"/>
                                            </p:graphicEl>
                                          </p:spTgt>
                                        </p:tgtEl>
                                        <p:attrNameLst>
                                          <p:attrName>style.visibility</p:attrName>
                                        </p:attrNameLst>
                                      </p:cBhvr>
                                      <p:to>
                                        <p:strVal val="visible"/>
                                      </p:to>
                                    </p:set>
                                    <p:anim calcmode="lin" valueType="num">
                                      <p:cBhvr additive="base">
                                        <p:cTn id="48" dur="500" fill="hold"/>
                                        <p:tgtEl>
                                          <p:spTgt spid="5">
                                            <p:graphicEl>
                                              <a:dgm id="{9364EF68-D839-47CB-A24D-3936048E3267}"/>
                                            </p:graphic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5">
                                            <p:graphicEl>
                                              <a:dgm id="{9364EF68-D839-47CB-A24D-3936048E3267}"/>
                                            </p:graphicEl>
                                          </p:spTgt>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 presetClass="entr" presetSubtype="2" fill="hold" grpId="0" nodeType="afterEffect">
                                  <p:stCondLst>
                                    <p:cond delay="0"/>
                                  </p:stCondLst>
                                  <p:childTnLst>
                                    <p:set>
                                      <p:cBhvr>
                                        <p:cTn id="52" dur="1" fill="hold">
                                          <p:stCondLst>
                                            <p:cond delay="0"/>
                                          </p:stCondLst>
                                        </p:cTn>
                                        <p:tgtEl>
                                          <p:spTgt spid="5">
                                            <p:graphicEl>
                                              <a:dgm id="{4260DC41-03FA-409E-A690-765DFE5E38BF}"/>
                                            </p:graphicEl>
                                          </p:spTgt>
                                        </p:tgtEl>
                                        <p:attrNameLst>
                                          <p:attrName>style.visibility</p:attrName>
                                        </p:attrNameLst>
                                      </p:cBhvr>
                                      <p:to>
                                        <p:strVal val="visible"/>
                                      </p:to>
                                    </p:set>
                                    <p:anim calcmode="lin" valueType="num">
                                      <p:cBhvr additive="base">
                                        <p:cTn id="53" dur="500" fill="hold"/>
                                        <p:tgtEl>
                                          <p:spTgt spid="5">
                                            <p:graphicEl>
                                              <a:dgm id="{4260DC41-03FA-409E-A690-765DFE5E38BF}"/>
                                            </p:graphic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
                                            <p:graphicEl>
                                              <a:dgm id="{4260DC41-03FA-409E-A690-765DFE5E38BF}"/>
                                            </p:graphicEl>
                                          </p:spTgt>
                                        </p:tgtEl>
                                        <p:attrNameLst>
                                          <p:attrName>ppt_y</p:attrName>
                                        </p:attrNameLst>
                                      </p:cBhvr>
                                      <p:tavLst>
                                        <p:tav tm="0">
                                          <p:val>
                                            <p:strVal val="#ppt_y"/>
                                          </p:val>
                                        </p:tav>
                                        <p:tav tm="100000">
                                          <p:val>
                                            <p:strVal val="#ppt_y"/>
                                          </p:val>
                                        </p:tav>
                                      </p:tavLst>
                                    </p:anim>
                                  </p:childTnLst>
                                </p:cTn>
                              </p:par>
                            </p:childTnLst>
                          </p:cTn>
                        </p:par>
                        <p:par>
                          <p:cTn id="55" fill="hold">
                            <p:stCondLst>
                              <p:cond delay="5000"/>
                            </p:stCondLst>
                            <p:childTnLst>
                              <p:par>
                                <p:cTn id="56" presetID="2" presetClass="entr" presetSubtype="2" fill="hold" grpId="0" nodeType="afterEffect">
                                  <p:stCondLst>
                                    <p:cond delay="0"/>
                                  </p:stCondLst>
                                  <p:childTnLst>
                                    <p:set>
                                      <p:cBhvr>
                                        <p:cTn id="57" dur="1" fill="hold">
                                          <p:stCondLst>
                                            <p:cond delay="0"/>
                                          </p:stCondLst>
                                        </p:cTn>
                                        <p:tgtEl>
                                          <p:spTgt spid="5">
                                            <p:graphicEl>
                                              <a:dgm id="{166BB07F-C6D0-4B72-BD26-D0C08ED2DB0B}"/>
                                            </p:graphicEl>
                                          </p:spTgt>
                                        </p:tgtEl>
                                        <p:attrNameLst>
                                          <p:attrName>style.visibility</p:attrName>
                                        </p:attrNameLst>
                                      </p:cBhvr>
                                      <p:to>
                                        <p:strVal val="visible"/>
                                      </p:to>
                                    </p:set>
                                    <p:anim calcmode="lin" valueType="num">
                                      <p:cBhvr additive="base">
                                        <p:cTn id="58" dur="500" fill="hold"/>
                                        <p:tgtEl>
                                          <p:spTgt spid="5">
                                            <p:graphicEl>
                                              <a:dgm id="{166BB07F-C6D0-4B72-BD26-D0C08ED2DB0B}"/>
                                            </p:graphic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5">
                                            <p:graphicEl>
                                              <a:dgm id="{166BB07F-C6D0-4B72-BD26-D0C08ED2DB0B}"/>
                                            </p:graphicEl>
                                          </p:spTgt>
                                        </p:tgtEl>
                                        <p:attrNameLst>
                                          <p:attrName>ppt_y</p:attrName>
                                        </p:attrNameLst>
                                      </p:cBhvr>
                                      <p:tavLst>
                                        <p:tav tm="0">
                                          <p:val>
                                            <p:strVal val="#ppt_y"/>
                                          </p:val>
                                        </p:tav>
                                        <p:tav tm="100000">
                                          <p:val>
                                            <p:strVal val="#ppt_y"/>
                                          </p:val>
                                        </p:tav>
                                      </p:tavLst>
                                    </p:anim>
                                  </p:childTnLst>
                                </p:cTn>
                              </p:par>
                            </p:childTnLst>
                          </p:cTn>
                        </p:par>
                        <p:par>
                          <p:cTn id="60" fill="hold">
                            <p:stCondLst>
                              <p:cond delay="5500"/>
                            </p:stCondLst>
                            <p:childTnLst>
                              <p:par>
                                <p:cTn id="61" presetID="2" presetClass="entr" presetSubtype="2" fill="hold" grpId="0" nodeType="afterEffect">
                                  <p:stCondLst>
                                    <p:cond delay="0"/>
                                  </p:stCondLst>
                                  <p:childTnLst>
                                    <p:set>
                                      <p:cBhvr>
                                        <p:cTn id="62" dur="1" fill="hold">
                                          <p:stCondLst>
                                            <p:cond delay="0"/>
                                          </p:stCondLst>
                                        </p:cTn>
                                        <p:tgtEl>
                                          <p:spTgt spid="5">
                                            <p:graphicEl>
                                              <a:dgm id="{307DAF25-076A-4FF1-A1D4-AE42539053CD}"/>
                                            </p:graphicEl>
                                          </p:spTgt>
                                        </p:tgtEl>
                                        <p:attrNameLst>
                                          <p:attrName>style.visibility</p:attrName>
                                        </p:attrNameLst>
                                      </p:cBhvr>
                                      <p:to>
                                        <p:strVal val="visible"/>
                                      </p:to>
                                    </p:set>
                                    <p:anim calcmode="lin" valueType="num">
                                      <p:cBhvr additive="base">
                                        <p:cTn id="63" dur="500" fill="hold"/>
                                        <p:tgtEl>
                                          <p:spTgt spid="5">
                                            <p:graphicEl>
                                              <a:dgm id="{307DAF25-076A-4FF1-A1D4-AE42539053CD}"/>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5">
                                            <p:graphicEl>
                                              <a:dgm id="{307DAF25-076A-4FF1-A1D4-AE42539053CD}"/>
                                            </p:graphicEl>
                                          </p:spTgt>
                                        </p:tgtEl>
                                        <p:attrNameLst>
                                          <p:attrName>ppt_y</p:attrName>
                                        </p:attrNameLst>
                                      </p:cBhvr>
                                      <p:tavLst>
                                        <p:tav tm="0">
                                          <p:val>
                                            <p:strVal val="#ppt_y"/>
                                          </p:val>
                                        </p:tav>
                                        <p:tav tm="100000">
                                          <p:val>
                                            <p:strVal val="#ppt_y"/>
                                          </p:val>
                                        </p:tav>
                                      </p:tavLst>
                                    </p:anim>
                                  </p:childTnLst>
                                </p:cTn>
                              </p:par>
                            </p:childTnLst>
                          </p:cTn>
                        </p:par>
                        <p:par>
                          <p:cTn id="65" fill="hold">
                            <p:stCondLst>
                              <p:cond delay="6000"/>
                            </p:stCondLst>
                            <p:childTnLst>
                              <p:par>
                                <p:cTn id="66" presetID="2" presetClass="entr" presetSubtype="2" fill="hold" grpId="0" nodeType="afterEffect">
                                  <p:stCondLst>
                                    <p:cond delay="0"/>
                                  </p:stCondLst>
                                  <p:childTnLst>
                                    <p:set>
                                      <p:cBhvr>
                                        <p:cTn id="67" dur="1" fill="hold">
                                          <p:stCondLst>
                                            <p:cond delay="0"/>
                                          </p:stCondLst>
                                        </p:cTn>
                                        <p:tgtEl>
                                          <p:spTgt spid="5">
                                            <p:graphicEl>
                                              <a:dgm id="{76CF9C0D-9878-43CB-A416-159DEE18F46E}"/>
                                            </p:graphicEl>
                                          </p:spTgt>
                                        </p:tgtEl>
                                        <p:attrNameLst>
                                          <p:attrName>style.visibility</p:attrName>
                                        </p:attrNameLst>
                                      </p:cBhvr>
                                      <p:to>
                                        <p:strVal val="visible"/>
                                      </p:to>
                                    </p:set>
                                    <p:anim calcmode="lin" valueType="num">
                                      <p:cBhvr additive="base">
                                        <p:cTn id="68" dur="500" fill="hold"/>
                                        <p:tgtEl>
                                          <p:spTgt spid="5">
                                            <p:graphicEl>
                                              <a:dgm id="{76CF9C0D-9878-43CB-A416-159DEE18F46E}"/>
                                            </p:graphic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5">
                                            <p:graphicEl>
                                              <a:dgm id="{76CF9C0D-9878-43CB-A416-159DEE18F46E}"/>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CFA7F3B-B21C-4EEA-A2AD-AA792F96E7C3}"/>
              </a:ext>
            </a:extLst>
          </p:cNvPr>
          <p:cNvSpPr>
            <a:spLocks noGrp="1"/>
          </p:cNvSpPr>
          <p:nvPr>
            <p:ph type="title" idx="4294967295"/>
          </p:nvPr>
        </p:nvSpPr>
        <p:spPr>
          <a:xfrm>
            <a:off x="-4224246" y="242989"/>
            <a:ext cx="4034006" cy="2964242"/>
          </a:xfrm>
        </p:spPr>
        <p:txBody>
          <a:bodyPr vert="horz" lIns="91440" tIns="45720" rIns="91440" bIns="45720" rtlCol="0" anchor="ctr">
            <a:normAutofit/>
          </a:bodyPr>
          <a:lstStyle/>
          <a:p>
            <a:pPr algn="r"/>
            <a:r>
              <a:rPr lang="en-US" sz="6000" kern="1200" dirty="0" err="1">
                <a:solidFill>
                  <a:schemeClr val="tx1"/>
                </a:solidFill>
                <a:latin typeface="+mj-lt"/>
                <a:ea typeface="+mj-ea"/>
                <a:cs typeface="+mj-cs"/>
              </a:rPr>
              <a:t>Các</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yêu</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cầu</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của</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phần</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mềm</a:t>
            </a:r>
            <a:endParaRPr lang="en-US" sz="6000" kern="1200" dirty="0">
              <a:solidFill>
                <a:schemeClr val="tx1"/>
              </a:solidFill>
              <a:latin typeface="+mj-lt"/>
              <a:ea typeface="+mj-ea"/>
              <a:cs typeface="+mj-cs"/>
            </a:endParaRPr>
          </a:p>
        </p:txBody>
      </p:sp>
      <p:cxnSp>
        <p:nvCxnSpPr>
          <p:cNvPr id="35" name="Straight Connector 3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DBFD11C6-D855-411B-94A3-D7A14CE7C3D2}"/>
              </a:ext>
            </a:extLst>
          </p:cNvPr>
          <p:cNvGraphicFramePr>
            <a:graphicFrameLocks noGrp="1"/>
          </p:cNvGraphicFramePr>
          <p:nvPr>
            <p:ph idx="4294967295"/>
            <p:extLst>
              <p:ext uri="{D42A27DB-BD31-4B8C-83A1-F6EECF244321}">
                <p14:modId xmlns:p14="http://schemas.microsoft.com/office/powerpoint/2010/main" val="2365870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D0875650-C9FB-428F-8367-1A50E82F20E1}"/>
              </a:ext>
            </a:extLst>
          </p:cNvPr>
          <p:cNvSpPr/>
          <p:nvPr/>
        </p:nvSpPr>
        <p:spPr>
          <a:xfrm>
            <a:off x="347024" y="1725110"/>
            <a:ext cx="4034006" cy="4034006"/>
          </a:xfrm>
          <a:prstGeom prst="ellipse">
            <a:avLst/>
          </a:prstGeom>
          <a:solidFill>
            <a:srgbClr val="FFD6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a:solidFill>
                  <a:schemeClr val="tx1"/>
                </a:solidFill>
              </a:rPr>
              <a:t>Các</a:t>
            </a:r>
            <a:r>
              <a:rPr lang="en-US" sz="4400" dirty="0">
                <a:solidFill>
                  <a:schemeClr val="tx1"/>
                </a:solidFill>
              </a:rPr>
              <a:t> </a:t>
            </a:r>
            <a:r>
              <a:rPr lang="en-US" sz="4400" dirty="0" err="1">
                <a:solidFill>
                  <a:schemeClr val="tx1"/>
                </a:solidFill>
              </a:rPr>
              <a:t>yêu</a:t>
            </a:r>
            <a:r>
              <a:rPr lang="en-US" sz="4400" dirty="0">
                <a:solidFill>
                  <a:schemeClr val="tx1"/>
                </a:solidFill>
              </a:rPr>
              <a:t> </a:t>
            </a:r>
            <a:r>
              <a:rPr lang="en-US" sz="4400" dirty="0" err="1">
                <a:solidFill>
                  <a:schemeClr val="tx1"/>
                </a:solidFill>
              </a:rPr>
              <a:t>cầu</a:t>
            </a:r>
            <a:r>
              <a:rPr lang="en-US" sz="4400" dirty="0">
                <a:solidFill>
                  <a:schemeClr val="tx1"/>
                </a:solidFill>
              </a:rPr>
              <a:t> </a:t>
            </a:r>
            <a:r>
              <a:rPr lang="en-US" sz="4400" dirty="0" err="1">
                <a:solidFill>
                  <a:schemeClr val="tx1"/>
                </a:solidFill>
              </a:rPr>
              <a:t>của</a:t>
            </a:r>
            <a:r>
              <a:rPr lang="en-US" sz="4400" dirty="0">
                <a:solidFill>
                  <a:schemeClr val="tx1"/>
                </a:solidFill>
              </a:rPr>
              <a:t> </a:t>
            </a:r>
            <a:r>
              <a:rPr lang="en-US" sz="4400" dirty="0" err="1">
                <a:solidFill>
                  <a:schemeClr val="tx1"/>
                </a:solidFill>
              </a:rPr>
              <a:t>phần</a:t>
            </a:r>
            <a:r>
              <a:rPr lang="en-US" sz="4400" dirty="0">
                <a:solidFill>
                  <a:schemeClr val="tx1"/>
                </a:solidFill>
              </a:rPr>
              <a:t> </a:t>
            </a:r>
            <a:r>
              <a:rPr lang="en-US" sz="4400" dirty="0" err="1">
                <a:solidFill>
                  <a:schemeClr val="tx1"/>
                </a:solidFill>
              </a:rPr>
              <a:t>mềm</a:t>
            </a:r>
            <a:endParaRPr lang="en-US" sz="4400" dirty="0"/>
          </a:p>
        </p:txBody>
      </p:sp>
    </p:spTree>
    <p:extLst>
      <p:ext uri="{BB962C8B-B14F-4D97-AF65-F5344CB8AC3E}">
        <p14:creationId xmlns:p14="http://schemas.microsoft.com/office/powerpoint/2010/main" val="2693753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graphicEl>
                                              <a:dgm id="{2F212AD2-3CB8-416B-9501-9C0193FC8574}"/>
                                            </p:graphicEl>
                                          </p:spTgt>
                                        </p:tgtEl>
                                        <p:attrNameLst>
                                          <p:attrName>style.visibility</p:attrName>
                                        </p:attrNameLst>
                                      </p:cBhvr>
                                      <p:to>
                                        <p:strVal val="visible"/>
                                      </p:to>
                                    </p:set>
                                    <p:anim calcmode="lin" valueType="num">
                                      <p:cBhvr additive="base">
                                        <p:cTn id="19" dur="500" fill="hold"/>
                                        <p:tgtEl>
                                          <p:spTgt spid="29">
                                            <p:graphicEl>
                                              <a:dgm id="{2F212AD2-3CB8-416B-9501-9C0193FC857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graphicEl>
                                              <a:dgm id="{2F212AD2-3CB8-416B-9501-9C0193FC8574}"/>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graphicEl>
                                              <a:dgm id="{064CE62D-26E5-4294-B980-991876300664}"/>
                                            </p:graphicEl>
                                          </p:spTgt>
                                        </p:tgtEl>
                                        <p:attrNameLst>
                                          <p:attrName>style.visibility</p:attrName>
                                        </p:attrNameLst>
                                      </p:cBhvr>
                                      <p:to>
                                        <p:strVal val="visible"/>
                                      </p:to>
                                    </p:set>
                                    <p:anim calcmode="lin" valueType="num">
                                      <p:cBhvr additive="base">
                                        <p:cTn id="23" dur="500" fill="hold"/>
                                        <p:tgtEl>
                                          <p:spTgt spid="29">
                                            <p:graphicEl>
                                              <a:dgm id="{064CE62D-26E5-4294-B980-991876300664}"/>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
                                            <p:graphicEl>
                                              <a:dgm id="{064CE62D-26E5-4294-B980-991876300664}"/>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
                                            <p:graphicEl>
                                              <a:dgm id="{FAF539E7-4F17-4DF5-BFF7-7F9E33FA73A7}"/>
                                            </p:graphicEl>
                                          </p:spTgt>
                                        </p:tgtEl>
                                        <p:attrNameLst>
                                          <p:attrName>style.visibility</p:attrName>
                                        </p:attrNameLst>
                                      </p:cBhvr>
                                      <p:to>
                                        <p:strVal val="visible"/>
                                      </p:to>
                                    </p:set>
                                    <p:anim calcmode="lin" valueType="num">
                                      <p:cBhvr additive="base">
                                        <p:cTn id="29" dur="500" fill="hold"/>
                                        <p:tgtEl>
                                          <p:spTgt spid="29">
                                            <p:graphicEl>
                                              <a:dgm id="{FAF539E7-4F17-4DF5-BFF7-7F9E33FA73A7}"/>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
                                            <p:graphicEl>
                                              <a:dgm id="{FAF539E7-4F17-4DF5-BFF7-7F9E33FA73A7}"/>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
                                            <p:graphicEl>
                                              <a:dgm id="{77474455-8F4D-4C05-BC13-BF49B167D5C3}"/>
                                            </p:graphicEl>
                                          </p:spTgt>
                                        </p:tgtEl>
                                        <p:attrNameLst>
                                          <p:attrName>style.visibility</p:attrName>
                                        </p:attrNameLst>
                                      </p:cBhvr>
                                      <p:to>
                                        <p:strVal val="visible"/>
                                      </p:to>
                                    </p:set>
                                    <p:anim calcmode="lin" valueType="num">
                                      <p:cBhvr additive="base">
                                        <p:cTn id="33" dur="500" fill="hold"/>
                                        <p:tgtEl>
                                          <p:spTgt spid="29">
                                            <p:graphicEl>
                                              <a:dgm id="{77474455-8F4D-4C05-BC13-BF49B167D5C3}"/>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
                                            <p:graphicEl>
                                              <a:dgm id="{77474455-8F4D-4C05-BC13-BF49B167D5C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uiExpand="1">
        <p:bldSub>
          <a:bldDgm bld="lvlAtOnce"/>
        </p:bldSub>
      </p:bldGraphic>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842147-32B7-4C1A-A896-2DADDCA30C79}"/>
              </a:ext>
            </a:extLst>
          </p:cNvPr>
          <p:cNvSpPr>
            <a:spLocks noGrp="1"/>
          </p:cNvSpPr>
          <p:nvPr>
            <p:ph type="title" idx="4294967295"/>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Phần 2: Thiết kế - Giao diện</a:t>
            </a:r>
          </a:p>
        </p:txBody>
      </p:sp>
    </p:spTree>
    <p:extLst>
      <p:ext uri="{BB962C8B-B14F-4D97-AF65-F5344CB8AC3E}">
        <p14:creationId xmlns:p14="http://schemas.microsoft.com/office/powerpoint/2010/main" val="41301650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0E74C-B67B-474A-94DB-EA3948C0994E}"/>
              </a:ext>
            </a:extLst>
          </p:cNvPr>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 for Admin</a:t>
            </a:r>
          </a:p>
        </p:txBody>
      </p:sp>
      <p:pic>
        <p:nvPicPr>
          <p:cNvPr id="5" name="Picture 4" descr="Diagram, schematic&#10;&#10;Description automatically generated">
            <a:extLst>
              <a:ext uri="{FF2B5EF4-FFF2-40B4-BE49-F238E27FC236}">
                <a16:creationId xmlns:a16="http://schemas.microsoft.com/office/drawing/2014/main" id="{CED37999-F814-4C79-B8AA-330F04942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730" y="643466"/>
            <a:ext cx="5955871" cy="5568739"/>
          </a:xfrm>
          <a:prstGeom prst="rect">
            <a:avLst/>
          </a:prstGeom>
        </p:spPr>
      </p:pic>
    </p:spTree>
    <p:extLst>
      <p:ext uri="{BB962C8B-B14F-4D97-AF65-F5344CB8AC3E}">
        <p14:creationId xmlns:p14="http://schemas.microsoft.com/office/powerpoint/2010/main" val="1845215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293</Words>
  <Application>Microsoft Office PowerPoint</Application>
  <PresentationFormat>Widescreen</PresentationFormat>
  <Paragraphs>36</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Montserrat</vt:lpstr>
      <vt:lpstr>Times New Roman</vt:lpstr>
      <vt:lpstr>Office Theme</vt:lpstr>
      <vt:lpstr>Đồ án Web Quần áo</vt:lpstr>
      <vt:lpstr>PowerPoint Presentation</vt:lpstr>
      <vt:lpstr>PowerPoint Presentation</vt:lpstr>
      <vt:lpstr>Phần 1: Giới thiệu về trang web – các nhiệm vụ chính. </vt:lpstr>
      <vt:lpstr>PowerPoint Presentation</vt:lpstr>
      <vt:lpstr>PowerPoint Presentation</vt:lpstr>
      <vt:lpstr>Các yêu cầu của phần mềm</vt:lpstr>
      <vt:lpstr>Phần 2: Thiết kế - Giao diện</vt:lpstr>
      <vt:lpstr>Use case for Admin</vt:lpstr>
      <vt:lpstr>Use case for Admin</vt:lpstr>
      <vt:lpstr>Use case for user</vt:lpstr>
      <vt:lpstr>Flowchart for Admin:</vt:lpstr>
      <vt:lpstr>Flowchart for User:</vt:lpstr>
      <vt:lpstr>CSDL – Sơ đồ ERD</vt:lpstr>
      <vt:lpstr>PowerPoint Presentation</vt:lpstr>
      <vt:lpstr>Giao diện Admin</vt:lpstr>
      <vt:lpstr>PowerPoint Presentation</vt:lpstr>
      <vt:lpstr>PowerPoint Presentation</vt:lpstr>
      <vt:lpstr>PowerPoint Presentation</vt:lpstr>
      <vt:lpstr>PowerPoint Presentation</vt:lpstr>
      <vt:lpstr>PowerPoint Presentation</vt:lpstr>
      <vt:lpstr>Giao diện người dùng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Web Quần áo.</dc:title>
  <dc:creator>Tín Trần</dc:creator>
  <cp:lastModifiedBy>Tín Trần</cp:lastModifiedBy>
  <cp:revision>1</cp:revision>
  <dcterms:created xsi:type="dcterms:W3CDTF">2021-12-29T14:11:08Z</dcterms:created>
  <dcterms:modified xsi:type="dcterms:W3CDTF">2022-01-07T04:55:15Z</dcterms:modified>
</cp:coreProperties>
</file>