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/>
    <p:restoredTop sz="94582"/>
  </p:normalViewPr>
  <p:slideViewPr>
    <p:cSldViewPr snapToGrid="0" snapToObjects="1">
      <p:cViewPr varScale="1">
        <p:scale>
          <a:sx n="151" d="100"/>
          <a:sy n="151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5E603-6799-C74C-90B2-79721D8F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A63248-1212-A44D-BF94-CBBCFA7D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910C4-7CF3-E34B-8CFA-6845F232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6804D-4CC1-9247-87BA-DB190C19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B0167-5D28-E34D-86CC-F16BDF28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040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6DC95-A528-7A43-943E-9293F7DF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82704-06E2-B843-9CCA-0E73415AD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DCA24-E983-4F40-8F37-F70304E5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04278-5016-1D47-BCBA-DFB7EF34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5BE64-A75C-0644-B9AE-DC9CF184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760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9F207-6A8F-8E48-B619-9804BEA77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8F065-0D04-DF4A-BD32-C8D781BB7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5308C-3AE3-6B47-AED0-6EDCB565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7809-1A20-6A48-BE8C-94379A3F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D49D1-CCEE-D34B-B6CE-05CD18CD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677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47008-A1DA-8740-BF3B-C1056D89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B7253-48C4-0446-AAE4-A6658866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B496D-94FC-C547-9793-1D44AD38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1FF8A-8083-D748-BD3B-2EA715ED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26387-8222-1247-8E4D-802AC9D4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5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61976-A873-1C44-803F-A3C7921F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5873D-2FA5-5948-A812-D90E5201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B7F3C-13D9-484E-A4F7-83D73EA9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6C130-D3D9-8844-B118-864EA0FA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601D5-B0F0-3D44-9FC5-C8696AD6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40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1E902-CBC8-2448-BA6B-27704270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F2F35-6FBB-8548-B32D-820D6E0C3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98119-0992-E543-9189-8625255BC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CB724-2D3C-A44E-AEDD-327C770E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E9DEF-9651-D144-945E-895124E6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57B2C-2AED-F14A-AF7B-9C9CA745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02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1E7B6-FAD0-184B-AF22-D212B951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451AB-65DE-0C46-958F-61BF7A44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73DBA-B99D-FD41-B2A6-532850CA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48709-B110-5F41-B170-7116E502C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F46A93-2419-8B49-B57D-D5881D2F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189F51-73A8-D342-A56B-28C0E042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C8541-93F4-0D46-A865-3579F950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834C5-122F-7A47-8D25-528EC20D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12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CC105-4AF0-5547-9A02-875221A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CC6F35-DE86-B44E-A2B6-0C7CE6A5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60C72B-AA24-6F41-8A70-BA9BA1F1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0686F-F6A3-954C-A3A9-AD13D793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5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45C-6145-CC4D-BAA2-9A9C0CBA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94E210-5956-BA4F-9492-BE186AC5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A63D5-C8CB-CF44-862D-0950A881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464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A928-7198-DA43-8C17-3DD7C761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FE56F-BA9C-114A-A0BC-46413B70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FFC54-0184-CF4A-AED5-810EE8361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F83D4-9E21-CC4D-BD3E-9CCB72A9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B1EA6-FDDE-1B44-B43D-A0E4FEBE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B9E1B-4C5A-EB4C-A5C1-32914BB3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285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1D12A-1B80-894A-BF2A-C9C844E4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0C24AA-6DDE-CA47-BCC9-F49E6B7D4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A400A-E4A4-6F46-B24E-D92482CAA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019B1-88F9-D34E-9683-96D32067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0C494-6BA1-4741-B787-BCB484FA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18AC2-AC71-9346-8335-28A4CEF4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51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545FAF-1E54-064F-AFAE-47AE237F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908AD-D3E3-7645-A29C-3A5FD3E6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0AAA5-D195-EF42-84E6-0362BFD88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EFC3-AD12-FD40-A538-70D408989251}" type="datetimeFigureOut">
              <a:rPr kumimoji="1" lang="ko-KR" altLang="en-US" smtClean="0"/>
              <a:t>2018. 12. 11.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03CCD-F014-0C49-95AD-15061ED79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B4009-083E-F746-A56F-108E6BAC1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EEBC-1F07-0E49-A3CC-3D4715C105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17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33E20-FF5A-3749-BC9A-A9FFCF1D4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96AB1-5793-9A41-A546-799CA1CF3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207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06247-557F-F24A-90D6-40E8B638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초기설치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FD8E1-5983-364B-8EAC-EEA5552A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Node.js </a:t>
            </a:r>
            <a:r>
              <a:rPr kumimoji="1" lang="ko-KR" altLang="en-US" dirty="0"/>
              <a:t>설치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설치본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이놈이 </a:t>
            </a:r>
            <a:r>
              <a:rPr kumimoji="1" lang="en-US" altLang="ko-KR" dirty="0" err="1"/>
              <a:t>npm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설치를 도와줌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번만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Git-</a:t>
            </a:r>
            <a:r>
              <a:rPr kumimoji="1" lang="en-US" altLang="ko-KR" dirty="0" err="1"/>
              <a:t>scm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설치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설치본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번만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npm</a:t>
            </a:r>
            <a:r>
              <a:rPr kumimoji="1" lang="en-US" altLang="ko-KR" dirty="0"/>
              <a:t> install –g firebase-tools (1</a:t>
            </a:r>
            <a:r>
              <a:rPr kumimoji="1" lang="ko-KR" altLang="en-US" dirty="0"/>
              <a:t>번만 실행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터미널 창 어디에서든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92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B3BFC-1C87-3544-9BCC-696D098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설치 및 운영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EAAEF-BC0F-9048-A191-4C2ED269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예시 </a:t>
            </a:r>
            <a:r>
              <a:rPr kumimoji="1" lang="en-US" altLang="ko-KR" dirty="0"/>
              <a:t>d</a:t>
            </a:r>
            <a:r>
              <a:rPr kumimoji="1" lang="ko-KR" altLang="en-US" dirty="0"/>
              <a:t>드라이브의 </a:t>
            </a:r>
            <a:r>
              <a:rPr kumimoji="1" lang="en-US" altLang="ko-KR" dirty="0"/>
              <a:t>temp</a:t>
            </a:r>
            <a:r>
              <a:rPr kumimoji="1" lang="ko-KR" altLang="en-US" dirty="0"/>
              <a:t> 폴더에 프로젝트들을 실행한다면</a:t>
            </a:r>
            <a:r>
              <a:rPr kumimoji="1" lang="en-US" altLang="ko-KR" dirty="0"/>
              <a:t>…</a:t>
            </a:r>
          </a:p>
          <a:p>
            <a:r>
              <a:rPr kumimoji="1" lang="en-US" altLang="ko-KR" dirty="0" err="1"/>
              <a:t>cmd</a:t>
            </a:r>
            <a:r>
              <a:rPr kumimoji="1" lang="ko-KR" altLang="en-US" dirty="0"/>
              <a:t>창에서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d:</a:t>
            </a:r>
          </a:p>
          <a:p>
            <a:pPr lvl="1"/>
            <a:r>
              <a:rPr kumimoji="1" lang="en-US" altLang="ko-KR" dirty="0"/>
              <a:t>cd temp</a:t>
            </a:r>
          </a:p>
          <a:p>
            <a:pPr lvl="1"/>
            <a:r>
              <a:rPr kumimoji="1" lang="en-US" altLang="ko-KR" dirty="0"/>
              <a:t>d:\temp&gt;  </a:t>
            </a:r>
            <a:r>
              <a:rPr kumimoji="1" lang="ko-KR" altLang="en-US" dirty="0"/>
              <a:t>이상태가 </a:t>
            </a:r>
            <a:r>
              <a:rPr kumimoji="1" lang="ko-KR" altLang="en-US" dirty="0" err="1"/>
              <a:t>되야함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git clone </a:t>
            </a:r>
            <a:r>
              <a:rPr kumimoji="1" lang="ko-KR" altLang="en-US" dirty="0"/>
              <a:t>오른쪽버튼클릭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temp</a:t>
            </a:r>
            <a:r>
              <a:rPr kumimoji="1" lang="ko-KR" altLang="en-US" dirty="0"/>
              <a:t>폴더에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 프로젝트 이름으로 폴더가 생성되며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의 모든 파일이 </a:t>
            </a:r>
            <a:r>
              <a:rPr kumimoji="1" lang="ko-KR" altLang="en-US" dirty="0" err="1"/>
              <a:t>카피됨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pic>
        <p:nvPicPr>
          <p:cNvPr id="5" name="그림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EAF28E39-30B2-4A4C-8F56-2D080F79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4" y="3653367"/>
            <a:ext cx="2112682" cy="1282700"/>
          </a:xfrm>
          <a:prstGeom prst="rect">
            <a:avLst/>
          </a:prstGeom>
        </p:spPr>
      </p:pic>
      <p:sp>
        <p:nvSpPr>
          <p:cNvPr id="6" name="도넛[D] 5">
            <a:extLst>
              <a:ext uri="{FF2B5EF4-FFF2-40B4-BE49-F238E27FC236}">
                <a16:creationId xmlns:a16="http://schemas.microsoft.com/office/drawing/2014/main" id="{8B060A07-0BF8-6E4D-913E-086E9BBCE7C1}"/>
              </a:ext>
            </a:extLst>
          </p:cNvPr>
          <p:cNvSpPr/>
          <p:nvPr/>
        </p:nvSpPr>
        <p:spPr>
          <a:xfrm>
            <a:off x="3183467" y="4089400"/>
            <a:ext cx="719667" cy="67733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0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Macintosh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초기설치</vt:lpstr>
      <vt:lpstr>프로젝트 설치 및 운영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임덕규</dc:creator>
  <cp:lastModifiedBy>임덕규</cp:lastModifiedBy>
  <cp:revision>1</cp:revision>
  <dcterms:created xsi:type="dcterms:W3CDTF">2018-12-11T08:39:15Z</dcterms:created>
  <dcterms:modified xsi:type="dcterms:W3CDTF">2018-12-11T08:49:25Z</dcterms:modified>
</cp:coreProperties>
</file>