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7" r:id="rId2"/>
    <p:sldId id="258" r:id="rId3"/>
    <p:sldId id="264" r:id="rId4"/>
    <p:sldId id="270" r:id="rId5"/>
    <p:sldId id="271" r:id="rId6"/>
    <p:sldId id="265" r:id="rId7"/>
    <p:sldId id="272" r:id="rId8"/>
    <p:sldId id="273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3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Accuracy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Algorithm</c:v>
                </c:pt>
              </c:strCache>
            </c:strRef>
          </c:tx>
          <c:spPr>
            <a:solidFill>
              <a:srgbClr val="E3715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Lightgbm</c:v>
                </c:pt>
                <c:pt idx="1">
                  <c:v>SVM</c:v>
                </c:pt>
                <c:pt idx="2">
                  <c:v>XGBoost</c:v>
                </c:pt>
                <c:pt idx="3">
                  <c:v>Random Forest</c:v>
                </c:pt>
                <c:pt idx="4">
                  <c:v>Logistic Regression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0.88</c:v>
                </c:pt>
                <c:pt idx="1">
                  <c:v>0.75</c:v>
                </c:pt>
                <c:pt idx="2">
                  <c:v>0.81</c:v>
                </c:pt>
                <c:pt idx="3">
                  <c:v>0.7</c:v>
                </c:pt>
                <c:pt idx="4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7-4119-8CDC-463AB4BC9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5243487"/>
        <c:axId val="1025247647"/>
      </c:barChart>
      <c:catAx>
        <c:axId val="102524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5247647"/>
        <c:crosses val="autoZero"/>
        <c:auto val="1"/>
        <c:lblAlgn val="ctr"/>
        <c:lblOffset val="100"/>
        <c:noMultiLvlLbl val="0"/>
      </c:catAx>
      <c:valAx>
        <c:axId val="102524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524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wmf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chart" Target="../charts/chart1.xml"  /><Relationship Id="rId7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13" Type="http://schemas.openxmlformats.org/officeDocument/2006/relationships/image" Target="../media/image21.png"  /><Relationship Id="rId14" Type="http://schemas.openxmlformats.org/officeDocument/2006/relationships/image" Target="../media/image22.png"  /><Relationship Id="rId15" Type="http://schemas.openxmlformats.org/officeDocument/2006/relationships/image" Target="../media/image23.png"  /><Relationship Id="rId16" Type="http://schemas.openxmlformats.org/officeDocument/2006/relationships/image" Target="../media/image24.png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919350" y="2719120"/>
            <a:ext cx="5756689" cy="133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서울 </a:t>
            </a:r>
            <a:r>
              <a:rPr lang="en-US" altLang="ko-KR" sz="4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4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반 </a:t>
            </a:r>
            <a:r>
              <a:rPr lang="en-US" altLang="ko-KR" sz="4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4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4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50" kern="0">
                <a:solidFill>
                  <a:prstClr val="black">
                    <a:lumMod val="75000"/>
                    <a:lumOff val="25000"/>
                  </a:prstClr>
                </a:solidFill>
              </a:rPr>
              <a:t>자율프로젝트 최종 발표</a:t>
            </a:r>
            <a:endParaRPr lang="ko-KR" altLang="en-US" sz="105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44362" y="2977884"/>
            <a:ext cx="1080128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44300" y="2977695"/>
            <a:ext cx="1080253" cy="1080126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rgbClr val="e3715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58153" y="5943600"/>
            <a:ext cx="170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2020-11-16(</a:t>
            </a:r>
            <a:r>
              <a:rPr lang="ko-KR" altLang="en-US"/>
              <a:t>월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발전 계획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5199" y="1422000"/>
            <a:ext cx="383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구체적인 소득 예측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수집 </a:t>
            </a:r>
            <a:r>
              <a:rPr lang="ko-KR" altLang="en-US" dirty="0" smtClean="0"/>
              <a:t>데이터의 신뢰성 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Q&amp;A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17476" y="2941162"/>
            <a:ext cx="313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E37156"/>
                </a:solidFill>
              </a:rPr>
              <a:t>Q&amp;A</a:t>
            </a:r>
            <a:endParaRPr lang="ko-KR" altLang="en-US" sz="9600" dirty="0">
              <a:solidFill>
                <a:srgbClr val="E37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169" y="1046375"/>
            <a:ext cx="10440000" cy="58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943041" y="3075708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48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6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1112733" y="3914003"/>
            <a:ext cx="18137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팀원 소개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2971083" y="3075708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59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1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3140775" y="3914003"/>
            <a:ext cx="18137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주제 발표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5032375" y="3071202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64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6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5202067" y="3909497"/>
            <a:ext cx="18137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기술 스택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7064234" y="3071202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69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7233926" y="3909497"/>
            <a:ext cx="18137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서비스 소개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9092276" y="3071202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74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6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9261968" y="3909497"/>
            <a:ext cx="18137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발전 계획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  <a:endParaRPr lang="en-US" altLang="ko-KR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5"/>
          <p:cNvSpPr/>
          <p:nvPr/>
        </p:nvSpPr>
        <p:spPr>
          <a:xfrm>
            <a:off x="759763" y="4000179"/>
            <a:ext cx="2492567" cy="1571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white">
                    <a:lumMod val="50000"/>
                  </a:prstClr>
                </a:solidFill>
              </a:rPr>
              <a:t>김태형</a:t>
            </a:r>
            <a:r>
              <a:rPr lang="en-US" altLang="ko-KR" sz="1200" b="1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200" b="1">
                <a:solidFill>
                  <a:prstClr val="white">
                    <a:lumMod val="50000"/>
                  </a:prstClr>
                </a:solidFill>
              </a:rPr>
              <a:t>팀장</a:t>
            </a:r>
            <a:r>
              <a:rPr lang="en-US" altLang="ko-KR" sz="1200" b="1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900">
                <a:solidFill>
                  <a:prstClr val="white">
                    <a:lumMod val="50000"/>
                  </a:prstClr>
                </a:solidFill>
              </a:rPr>
              <a:t>백엔드 </a:t>
            </a:r>
            <a:endParaRPr lang="ko-KR" altLang="en-US" sz="90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900">
                <a:solidFill>
                  <a:prstClr val="white">
                    <a:lumMod val="50000"/>
                  </a:prstClr>
                </a:solidFill>
              </a:rPr>
              <a:t>데이터 분석</a:t>
            </a:r>
            <a:endParaRPr lang="ko-KR" altLang="en-US" sz="9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2" name="Freeform 5"/>
          <p:cNvSpPr/>
          <p:nvPr/>
        </p:nvSpPr>
        <p:spPr>
          <a:xfrm>
            <a:off x="763420" y="1910518"/>
            <a:ext cx="2492567" cy="2203906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1100">
              <a:solidFill>
                <a:prstClr val="white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1167849" y="2218068"/>
            <a:ext cx="1620000" cy="1620000"/>
            <a:chOff x="5929020" y="3193857"/>
            <a:chExt cx="1296000" cy="1296000"/>
          </a:xfrm>
        </p:grpSpPr>
        <p:sp>
          <p:nvSpPr>
            <p:cNvPr id="83" name="타원 82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00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sp>
        <p:nvSpPr>
          <p:cNvPr id="93" name="Freeform 5"/>
          <p:cNvSpPr/>
          <p:nvPr/>
        </p:nvSpPr>
        <p:spPr>
          <a:xfrm>
            <a:off x="3467613" y="3990319"/>
            <a:ext cx="2491200" cy="1571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white">
                    <a:lumMod val="50000"/>
                  </a:prstClr>
                </a:solidFill>
              </a:rPr>
              <a:t>김동률</a:t>
            </a:r>
            <a:r>
              <a:rPr lang="en-US" altLang="ko-KR" sz="1200" b="1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200" b="1">
                <a:solidFill>
                  <a:prstClr val="white">
                    <a:lumMod val="50000"/>
                  </a:prstClr>
                </a:solidFill>
              </a:rPr>
              <a:t>팀원</a:t>
            </a:r>
            <a:r>
              <a:rPr lang="en-US" altLang="ko-KR" sz="1200" b="1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900">
                <a:solidFill>
                  <a:prstClr val="white">
                    <a:lumMod val="50000"/>
                  </a:prstClr>
                </a:solidFill>
              </a:rPr>
              <a:t>백엔드 </a:t>
            </a:r>
            <a:endParaRPr lang="ko-KR" altLang="en-US" sz="90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900">
                <a:solidFill>
                  <a:prstClr val="white">
                    <a:lumMod val="50000"/>
                  </a:prstClr>
                </a:solidFill>
              </a:rPr>
              <a:t>데이터 분석 </a:t>
            </a:r>
            <a:endParaRPr lang="ko-KR" altLang="en-US" sz="9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4" name="Freeform 5"/>
          <p:cNvSpPr/>
          <p:nvPr/>
        </p:nvSpPr>
        <p:spPr>
          <a:xfrm>
            <a:off x="3471270" y="1900658"/>
            <a:ext cx="2491200" cy="2203906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1100">
              <a:solidFill>
                <a:prstClr val="white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 rot="0">
            <a:off x="3903213" y="2258982"/>
            <a:ext cx="1620000" cy="1620000"/>
            <a:chOff x="4187379" y="3225015"/>
            <a:chExt cx="1296000" cy="1296000"/>
          </a:xfrm>
        </p:grpSpPr>
        <p:sp>
          <p:nvSpPr>
            <p:cNvPr id="58" name="타원 57"/>
            <p:cNvSpPr/>
            <p:nvPr/>
          </p:nvSpPr>
          <p:spPr>
            <a:xfrm>
              <a:off x="4187379" y="3225015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00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 rot="0"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1"/>
              <p:cNvSpPr/>
              <p:nvPr/>
            </p:nvSpPr>
            <p:spPr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2"/>
              <p:cNvSpPr>
                <a:spLocks noChangeArrowheads="1"/>
              </p:cNvSpPr>
              <p:nvPr/>
            </p:nvSpPr>
            <p:spPr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3"/>
              <p:cNvSpPr/>
              <p:nvPr/>
            </p:nvSpPr>
            <p:spPr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4"/>
              <p:cNvSpPr/>
              <p:nvPr/>
            </p:nvSpPr>
            <p:spPr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5"/>
              <p:cNvSpPr/>
              <p:nvPr/>
            </p:nvSpPr>
            <p:spPr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6"/>
              <p:cNvSpPr/>
              <p:nvPr/>
            </p:nvSpPr>
            <p:spPr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7"/>
              <p:cNvSpPr/>
              <p:nvPr/>
            </p:nvSpPr>
            <p:spPr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8"/>
              <p:cNvSpPr/>
              <p:nvPr/>
            </p:nvSpPr>
            <p:spPr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9"/>
              <p:cNvSpPr/>
              <p:nvPr/>
            </p:nvSpPr>
            <p:spPr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0"/>
              <p:cNvSpPr/>
              <p:nvPr/>
            </p:nvSpPr>
            <p:spPr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1"/>
              <p:cNvSpPr/>
              <p:nvPr/>
            </p:nvSpPr>
            <p:spPr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2"/>
              <p:cNvSpPr/>
              <p:nvPr/>
            </p:nvSpPr>
            <p:spPr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3"/>
              <p:cNvSpPr/>
              <p:nvPr/>
            </p:nvSpPr>
            <p:spPr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4"/>
              <p:cNvSpPr/>
              <p:nvPr/>
            </p:nvSpPr>
            <p:spPr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5"/>
              <p:cNvSpPr/>
              <p:nvPr/>
            </p:nvSpPr>
            <p:spPr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6"/>
              <p:cNvSpPr/>
              <p:nvPr/>
            </p:nvSpPr>
            <p:spPr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7"/>
              <p:cNvSpPr/>
              <p:nvPr/>
            </p:nvSpPr>
            <p:spPr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8"/>
              <p:cNvSpPr/>
              <p:nvPr/>
            </p:nvSpPr>
            <p:spPr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9"/>
              <p:cNvSpPr/>
              <p:nvPr/>
            </p:nvSpPr>
            <p:spPr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0"/>
              <p:cNvSpPr/>
              <p:nvPr/>
            </p:nvSpPr>
            <p:spPr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Freeform 5"/>
          <p:cNvSpPr/>
          <p:nvPr/>
        </p:nvSpPr>
        <p:spPr>
          <a:xfrm>
            <a:off x="6178408" y="3982426"/>
            <a:ext cx="2491200" cy="1571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white">
                    <a:lumMod val="50000"/>
                  </a:prstClr>
                </a:solidFill>
              </a:rPr>
              <a:t>서민규</a:t>
            </a:r>
            <a:r>
              <a:rPr lang="en-US" altLang="ko-KR" sz="1200" b="1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200" b="1">
                <a:solidFill>
                  <a:prstClr val="white">
                    <a:lumMod val="50000"/>
                  </a:prstClr>
                </a:solidFill>
              </a:rPr>
              <a:t>팀원</a:t>
            </a:r>
            <a:r>
              <a:rPr lang="en-US" altLang="ko-KR" sz="1200" b="1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900">
                <a:solidFill>
                  <a:prstClr val="white">
                    <a:lumMod val="50000"/>
                  </a:prstClr>
                </a:solidFill>
              </a:rPr>
              <a:t>프론트엔드</a:t>
            </a:r>
            <a:endParaRPr lang="ko-KR" altLang="en-US" sz="90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900">
                <a:solidFill>
                  <a:prstClr val="white">
                    <a:lumMod val="50000"/>
                  </a:prstClr>
                </a:solidFill>
              </a:rPr>
              <a:t>데이터 분석</a:t>
            </a:r>
            <a:endParaRPr lang="ko-KR" altLang="en-US" sz="9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9" name="Freeform 5"/>
          <p:cNvSpPr/>
          <p:nvPr/>
        </p:nvSpPr>
        <p:spPr>
          <a:xfrm>
            <a:off x="6182065" y="1892765"/>
            <a:ext cx="2491200" cy="2203906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1100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6614008" y="2251089"/>
            <a:ext cx="1620000" cy="1620000"/>
            <a:chOff x="2622378" y="3207080"/>
            <a:chExt cx="1296000" cy="1296000"/>
          </a:xfrm>
        </p:grpSpPr>
        <p:sp>
          <p:nvSpPr>
            <p:cNvPr id="55" name="타원 5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00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sp>
        <p:nvSpPr>
          <p:cNvPr id="103" name="Freeform 5"/>
          <p:cNvSpPr/>
          <p:nvPr/>
        </p:nvSpPr>
        <p:spPr>
          <a:xfrm>
            <a:off x="8889203" y="4008369"/>
            <a:ext cx="2491200" cy="1571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white">
                    <a:lumMod val="50000"/>
                  </a:prstClr>
                </a:solidFill>
              </a:rPr>
              <a:t>김세훈</a:t>
            </a:r>
            <a:r>
              <a:rPr lang="en-US" altLang="ko-KR" sz="1200" b="1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200" b="1">
                <a:solidFill>
                  <a:prstClr val="white">
                    <a:lumMod val="50000"/>
                  </a:prstClr>
                </a:solidFill>
              </a:rPr>
              <a:t>팀원</a:t>
            </a:r>
            <a:r>
              <a:rPr lang="en-US" altLang="ko-KR" sz="1200" b="1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900">
                <a:solidFill>
                  <a:prstClr val="white">
                    <a:lumMod val="50000"/>
                  </a:prstClr>
                </a:solidFill>
              </a:rPr>
              <a:t>프론트엔드</a:t>
            </a:r>
            <a:endParaRPr lang="ko-KR" altLang="en-US" sz="90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900">
                <a:solidFill>
                  <a:prstClr val="white">
                    <a:lumMod val="50000"/>
                  </a:prstClr>
                </a:solidFill>
              </a:rPr>
              <a:t>데이터 분석</a:t>
            </a:r>
            <a:endParaRPr lang="ko-KR" altLang="en-US" sz="9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4" name="Freeform 5"/>
          <p:cNvSpPr/>
          <p:nvPr/>
        </p:nvSpPr>
        <p:spPr>
          <a:xfrm>
            <a:off x="8892860" y="1918708"/>
            <a:ext cx="2491200" cy="2203906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9324803" y="2225671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05" name=""/>
          <p:cNvPicPr>
            <a:picLocks noChangeAspect="1"/>
          </p:cNvPicPr>
          <p:nvPr/>
        </p:nvPicPr>
        <p:blipFill rotWithShape="1">
          <a:blip r:embed="rId4"/>
          <a:srcRect l="17150" t="9520" r="14810" b="8890"/>
          <a:stretch>
            <a:fillRect/>
          </a:stretch>
        </p:blipFill>
        <p:spPr>
          <a:xfrm>
            <a:off x="9692288" y="2438554"/>
            <a:ext cx="908173" cy="1211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4813" y="1421352"/>
            <a:ext cx="318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성인의 소득 예측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46632"/>
              </p:ext>
            </p:extLst>
          </p:nvPr>
        </p:nvGraphicFramePr>
        <p:xfrm>
          <a:off x="965200" y="1958664"/>
          <a:ext cx="3427692" cy="366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Subscription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Workclass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고용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교육 수준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Martial_status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결혼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occupation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489008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47489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221645"/>
                  </a:ext>
                </a:extLst>
              </a:tr>
            </a:tbl>
          </a:graphicData>
        </a:graphic>
      </p:graphicFrame>
      <p:sp>
        <p:nvSpPr>
          <p:cNvPr id="22" name="톱니 모양의 오른쪽 화살표 21"/>
          <p:cNvSpPr/>
          <p:nvPr/>
        </p:nvSpPr>
        <p:spPr>
          <a:xfrm>
            <a:off x="5060115" y="3218548"/>
            <a:ext cx="1178351" cy="575035"/>
          </a:xfrm>
          <a:prstGeom prst="notchedRightArrow">
            <a:avLst/>
          </a:prstGeom>
          <a:solidFill>
            <a:srgbClr val="E6E7E2"/>
          </a:solidFill>
          <a:ln w="15875">
            <a:solidFill>
              <a:srgbClr val="E3715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833" y="2271916"/>
            <a:ext cx="4968989" cy="30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5200" y="1422000"/>
            <a:ext cx="318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알고리즘 별 정확도 비교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36" y="2059829"/>
            <a:ext cx="2521909" cy="5802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44" y="2765489"/>
            <a:ext cx="1853614" cy="13270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12" y="3107931"/>
            <a:ext cx="2051161" cy="11541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529" y="4431713"/>
            <a:ext cx="2065467" cy="1131240"/>
          </a:xfrm>
          <a:prstGeom prst="rect">
            <a:avLst/>
          </a:prstGeom>
        </p:spPr>
      </p:pic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801182220"/>
              </p:ext>
            </p:extLst>
          </p:nvPr>
        </p:nvGraphicFramePr>
        <p:xfrm>
          <a:off x="6189199" y="1530588"/>
          <a:ext cx="5776536" cy="434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톱니 모양의 오른쪽 화살표 22"/>
          <p:cNvSpPr/>
          <p:nvPr/>
        </p:nvSpPr>
        <p:spPr>
          <a:xfrm>
            <a:off x="4867486" y="3237402"/>
            <a:ext cx="1178351" cy="575035"/>
          </a:xfrm>
          <a:prstGeom prst="notchedRightArrow">
            <a:avLst/>
          </a:prstGeom>
          <a:solidFill>
            <a:srgbClr val="E6E7E2"/>
          </a:solidFill>
          <a:ln w="15875">
            <a:solidFill>
              <a:srgbClr val="E3715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263" y="5562953"/>
            <a:ext cx="2200701" cy="11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기술 스택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6681" y="3087657"/>
            <a:ext cx="1856226" cy="844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1271" y="1658039"/>
            <a:ext cx="3145410" cy="16525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30100" y="3916376"/>
            <a:ext cx="1856226" cy="123216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36681" y="1658039"/>
            <a:ext cx="2416404" cy="143967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31681" y="3310608"/>
            <a:ext cx="1905000" cy="190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36681" y="5148539"/>
            <a:ext cx="1856226" cy="155391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292907" y="3101084"/>
            <a:ext cx="2885456" cy="147284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853085" y="1658039"/>
            <a:ext cx="2325278" cy="143909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291271" y="5148540"/>
            <a:ext cx="3224056" cy="1553918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291270" y="3309820"/>
            <a:ext cx="1240411" cy="1855408"/>
          </a:xfrm>
          <a:prstGeom prst="rect">
            <a:avLst/>
          </a:prstGeom>
        </p:spPr>
      </p:pic>
      <p:pic>
        <p:nvPicPr>
          <p:cNvPr id="3072" name="그림 307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286326" y="4573925"/>
            <a:ext cx="1452321" cy="2124586"/>
          </a:xfrm>
          <a:prstGeom prst="rect">
            <a:avLst/>
          </a:prstGeom>
        </p:spPr>
      </p:pic>
      <p:pic>
        <p:nvPicPr>
          <p:cNvPr id="3073" name="그림 307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735635" y="4569977"/>
            <a:ext cx="1442728" cy="2128534"/>
          </a:xfrm>
          <a:prstGeom prst="rect">
            <a:avLst/>
          </a:prstGeom>
        </p:spPr>
      </p:pic>
      <p:pic>
        <p:nvPicPr>
          <p:cNvPr id="3074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298812" y="3084972"/>
            <a:ext cx="2903479" cy="1507272"/>
          </a:xfrm>
          <a:prstGeom prst="rect">
            <a:avLst/>
          </a:prstGeom>
        </p:spPr>
      </p:pic>
      <p:pic>
        <p:nvPicPr>
          <p:cNvPr id="3075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437001" y="1638278"/>
            <a:ext cx="2421387" cy="1468967"/>
          </a:xfrm>
          <a:prstGeom prst="rect">
            <a:avLst/>
          </a:prstGeom>
        </p:spPr>
      </p:pic>
      <p:pic>
        <p:nvPicPr>
          <p:cNvPr id="3076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7808269" y="1618268"/>
            <a:ext cx="2415645" cy="1489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 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 보기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User)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0" y="1914020"/>
            <a:ext cx="2213878" cy="47132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00" y="1914850"/>
            <a:ext cx="2166135" cy="471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096" y="1914850"/>
            <a:ext cx="2177313" cy="4712400"/>
          </a:xfrm>
          <a:prstGeom prst="rect">
            <a:avLst/>
          </a:prstGeom>
        </p:spPr>
      </p:pic>
      <p:sp>
        <p:nvSpPr>
          <p:cNvPr id="9" name="톱니 모양의 오른쪽 화살표 8"/>
          <p:cNvSpPr/>
          <p:nvPr/>
        </p:nvSpPr>
        <p:spPr>
          <a:xfrm>
            <a:off x="3513408" y="3816610"/>
            <a:ext cx="1178351" cy="575035"/>
          </a:xfrm>
          <a:prstGeom prst="notchedRightArrow">
            <a:avLst/>
          </a:prstGeom>
          <a:solidFill>
            <a:srgbClr val="E6E7E2"/>
          </a:solidFill>
          <a:ln w="15875">
            <a:solidFill>
              <a:srgbClr val="E3715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톱니 모양의 오른쪽 화살표 9"/>
          <p:cNvSpPr/>
          <p:nvPr/>
        </p:nvSpPr>
        <p:spPr>
          <a:xfrm>
            <a:off x="7196398" y="3840566"/>
            <a:ext cx="1178351" cy="575035"/>
          </a:xfrm>
          <a:prstGeom prst="notchedRightArrow">
            <a:avLst/>
          </a:prstGeom>
          <a:solidFill>
            <a:srgbClr val="E6E7E2"/>
          </a:solidFill>
          <a:ln w="15875">
            <a:solidFill>
              <a:srgbClr val="E3715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5" y="185831"/>
            <a:ext cx="723190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 보기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(Income Predict)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2" y="1776681"/>
            <a:ext cx="2278851" cy="48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60" y="1776680"/>
            <a:ext cx="2317390" cy="48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891" y="1793146"/>
            <a:ext cx="2277362" cy="4860000"/>
          </a:xfrm>
          <a:prstGeom prst="rect">
            <a:avLst/>
          </a:prstGeom>
        </p:spPr>
      </p:pic>
      <p:sp>
        <p:nvSpPr>
          <p:cNvPr id="9" name="톱니 모양의 오른쪽 화살표 8"/>
          <p:cNvSpPr/>
          <p:nvPr/>
        </p:nvSpPr>
        <p:spPr>
          <a:xfrm>
            <a:off x="3760820" y="3919163"/>
            <a:ext cx="1178351" cy="575035"/>
          </a:xfrm>
          <a:prstGeom prst="notchedRightArrow">
            <a:avLst/>
          </a:prstGeom>
          <a:solidFill>
            <a:srgbClr val="E6E7E2"/>
          </a:solidFill>
          <a:ln w="15875">
            <a:solidFill>
              <a:srgbClr val="E3715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톱니 모양의 오른쪽 화살표 9"/>
          <p:cNvSpPr/>
          <p:nvPr/>
        </p:nvSpPr>
        <p:spPr>
          <a:xfrm>
            <a:off x="7863395" y="3919162"/>
            <a:ext cx="1178351" cy="575035"/>
          </a:xfrm>
          <a:prstGeom prst="notchedRightArrow">
            <a:avLst/>
          </a:prstGeom>
          <a:solidFill>
            <a:srgbClr val="E6E7E2"/>
          </a:solidFill>
          <a:ln w="15875">
            <a:solidFill>
              <a:srgbClr val="E3715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5547" y="1357714"/>
            <a:ext cx="319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소득 예측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데이터 분석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2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63424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 보기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3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Etc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35" y="1841063"/>
            <a:ext cx="2299154" cy="48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599" y="1841063"/>
            <a:ext cx="2295174" cy="48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877" y="1918708"/>
            <a:ext cx="2246353" cy="48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5547" y="1357714"/>
            <a:ext cx="155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2046" y="1357714"/>
            <a:ext cx="20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단체 채팅 기능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63021" y="1357714"/>
            <a:ext cx="2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</a:t>
            </a:r>
            <a:r>
              <a:rPr lang="ko-KR" altLang="en-US" smtClean="0"/>
              <a:t>데이터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5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96</ep:Words>
  <ep:PresentationFormat>와이드스크린</ep:PresentationFormat>
  <ep:Paragraphs>39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2020-07-28T03:36:19.000</dcterms:created>
  <dc:creator>조현석</dc:creator>
  <cp:lastModifiedBy>Sehoon</cp:lastModifiedBy>
  <dcterms:modified xsi:type="dcterms:W3CDTF">2020-11-15T14:18:50.458</dcterms:modified>
  <cp:revision>39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