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56" r:id="rId3"/>
    <p:sldId id="263" r:id="rId4"/>
    <p:sldId id="269" r:id="rId5"/>
    <p:sldId id="270" r:id="rId6"/>
    <p:sldId id="258" r:id="rId7"/>
    <p:sldId id="271" r:id="rId8"/>
    <p:sldId id="262" r:id="rId9"/>
    <p:sldId id="261" r:id="rId10"/>
    <p:sldId id="272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4" autoAdjust="0"/>
    <p:restoredTop sz="96755" autoAdjust="0"/>
  </p:normalViewPr>
  <p:slideViewPr>
    <p:cSldViewPr snapToGrid="0">
      <p:cViewPr>
        <p:scale>
          <a:sx n="120" d="100"/>
          <a:sy n="120" d="100"/>
        </p:scale>
        <p:origin x="1114" y="-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E955C-357B-49C9-9BAB-50A9A528718A}" type="datetimeFigureOut">
              <a:rPr lang="zh-CN" altLang="en-US" smtClean="0"/>
              <a:t>2021-02-23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0A30C-7F62-48FA-9D97-1D28FB90A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36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0A30C-7F62-48FA-9D97-1D28FB90A5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4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FAC43-2940-4941-B249-968AF2CEF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87B90A-8962-4285-84A3-88D828F4C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97772-0573-4A68-A6AE-B00A3C14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4C510-880F-49C6-A85F-7C053A0A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D375F-5996-487F-9957-D2E22624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0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C2D99-E8B3-4BD4-AC13-CB1B6128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FD3AAA-87D9-4933-90CB-76A172710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DEA32-F2A1-46D4-9655-DA74B459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BC7DB-662F-4F16-B33A-86CBE164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B7782-97AB-4D66-A580-04E951BA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274542-AAA5-4F9E-82D9-FEB9CC237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609524-23DC-4921-8B08-5860019A6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7A64D-A59A-4F03-869A-C356D609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A4E11-6DEA-4B92-9392-949D074E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B51FA-6425-43BA-B183-8390778F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1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40B32-9CBE-47E6-A5BA-0C839C18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5E71C-6FC2-4AD8-8048-6E9453558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17A54-834D-4626-942A-9CD227AF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8ED43-D7C0-482E-8E7A-0B0A2AC3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89FDFB-0C83-4AEB-B4DE-696C5FF4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7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6AA4A-9B94-40F6-B12F-676DA078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F2EAF-2FA0-4968-BFBA-A9375635E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5CB55-B3C5-4824-A6AF-23649C02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E4927-CD6A-4840-B811-111774A9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039B3-F53D-40A2-95C1-60B5205C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1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D2843-3FA4-44A5-BA3C-88783978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19971-5159-44B6-9357-8FD3042B8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376C78-781E-41A1-B24A-7FC60EDB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E03964-79B9-440A-BA52-5CCB9169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2021-02-23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2BA44B-9021-4249-ADF2-5128C283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08F362-E4FE-4954-ABDC-CCFE23D6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5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ECB4F-3B1E-40B6-8DC3-27B7C6B2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FB745-ED18-4521-A2DE-A412C5846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966F51-9AB7-4D32-8BE5-FA305C1A1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8275E5-E863-4007-BD38-ED2BA9F09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4BD0DE-746B-479B-A52B-5AFCCA0DE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C31C40-73F7-4C1E-B319-DCA6E31D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2021-02-23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E5F908-D5D8-4DF2-AF02-6AB87486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10BB9B-1EC5-48D9-8F71-9F33FE2A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0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D88C8-4D79-4746-9819-4892350B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AE8CEF-542E-4FC4-9C5E-7335420D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2021-02-23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5B8BF4-1E37-48EA-AF59-BE81D9CE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625C8E-B7E3-4C88-ACB8-55FB2FFE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96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39806A-1895-4B06-AC2A-1230F7F9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2021-02-23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ECBD83-82D6-47E1-B1D2-C760C042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CE6120-F844-443C-933F-63D9F593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73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317F8-3FB8-402C-A743-17FAA297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79943-5A1A-401B-834A-6B6224ACD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85D3C9-D49A-46B2-AD0B-D9FA3DA68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F73315-E276-493A-B03C-BF87B634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2021-02-23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53106E-0C04-4501-BC77-1CE74807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814160-8A91-4080-B41D-D61E2372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3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429B7-9918-49EC-BB26-2C31EC09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DA90EF-7B0A-4446-B496-34ADC9DF2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4A0111-C86B-40F9-B0CD-C4CC826CC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68432F-F4DC-43BD-A763-F2408B70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2021-02-23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42E773-933F-4037-9724-3153FA83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025880-9EDA-4F49-86A5-7E871D51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1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99A2A7-F58C-49D4-8CE9-E028FA4C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A420EF-1B89-46A3-9ED3-E621A9EFC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13B13-B3EA-4B5C-B43D-8E5E8EE40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5EFC-9D80-4E63-AEDA-60C30E79BD3B}" type="datetimeFigureOut">
              <a:rPr lang="zh-CN" altLang="en-US" smtClean="0"/>
              <a:t>2021-02-23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83B42-D9FA-4959-AE04-0F5CE0887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A1313-45E4-48C9-89D3-63F5E2D64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.png"/><Relationship Id="rId21" Type="http://schemas.openxmlformats.org/officeDocument/2006/relationships/image" Target="../media/image22.png"/><Relationship Id="rId42" Type="http://schemas.openxmlformats.org/officeDocument/2006/relationships/image" Target="../media/image43.svg"/><Relationship Id="rId63" Type="http://schemas.openxmlformats.org/officeDocument/2006/relationships/image" Target="../media/image64.png"/><Relationship Id="rId84" Type="http://schemas.openxmlformats.org/officeDocument/2006/relationships/image" Target="../media/image85.svg"/><Relationship Id="rId138" Type="http://schemas.openxmlformats.org/officeDocument/2006/relationships/image" Target="../media/image137.svg"/><Relationship Id="rId159" Type="http://schemas.openxmlformats.org/officeDocument/2006/relationships/image" Target="../media/image158.png"/><Relationship Id="rId170" Type="http://schemas.openxmlformats.org/officeDocument/2006/relationships/image" Target="../media/image169.svg"/><Relationship Id="rId107" Type="http://schemas.openxmlformats.org/officeDocument/2006/relationships/image" Target="../media/image108.png"/><Relationship Id="rId11" Type="http://schemas.openxmlformats.org/officeDocument/2006/relationships/image" Target="../media/image12.png"/><Relationship Id="rId32" Type="http://schemas.openxmlformats.org/officeDocument/2006/relationships/image" Target="../media/image33.svg"/><Relationship Id="rId53" Type="http://schemas.openxmlformats.org/officeDocument/2006/relationships/image" Target="../media/image54.png"/><Relationship Id="rId74" Type="http://schemas.openxmlformats.org/officeDocument/2006/relationships/image" Target="../media/image75.svg"/><Relationship Id="rId128" Type="http://schemas.openxmlformats.org/officeDocument/2006/relationships/image" Target="../media/image127.svg"/><Relationship Id="rId149" Type="http://schemas.openxmlformats.org/officeDocument/2006/relationships/image" Target="../media/image148.png"/><Relationship Id="rId5" Type="http://schemas.openxmlformats.org/officeDocument/2006/relationships/image" Target="../media/image6.png"/><Relationship Id="rId95" Type="http://schemas.openxmlformats.org/officeDocument/2006/relationships/image" Target="../media/image96.png"/><Relationship Id="rId160" Type="http://schemas.openxmlformats.org/officeDocument/2006/relationships/image" Target="../media/image159.svg"/><Relationship Id="rId22" Type="http://schemas.openxmlformats.org/officeDocument/2006/relationships/image" Target="../media/image23.svg"/><Relationship Id="rId43" Type="http://schemas.openxmlformats.org/officeDocument/2006/relationships/image" Target="../media/image44.png"/><Relationship Id="rId64" Type="http://schemas.openxmlformats.org/officeDocument/2006/relationships/image" Target="../media/image65.svg"/><Relationship Id="rId118" Type="http://schemas.openxmlformats.org/officeDocument/2006/relationships/image" Target="../media/image117.svg"/><Relationship Id="rId139" Type="http://schemas.openxmlformats.org/officeDocument/2006/relationships/image" Target="../media/image138.png"/><Relationship Id="rId85" Type="http://schemas.openxmlformats.org/officeDocument/2006/relationships/image" Target="../media/image86.png"/><Relationship Id="rId150" Type="http://schemas.openxmlformats.org/officeDocument/2006/relationships/image" Target="../media/image149.svg"/><Relationship Id="rId171" Type="http://schemas.openxmlformats.org/officeDocument/2006/relationships/image" Target="../media/image170.png"/><Relationship Id="rId12" Type="http://schemas.openxmlformats.org/officeDocument/2006/relationships/image" Target="../media/image13.svg"/><Relationship Id="rId33" Type="http://schemas.openxmlformats.org/officeDocument/2006/relationships/image" Target="../media/image34.png"/><Relationship Id="rId108" Type="http://schemas.openxmlformats.org/officeDocument/2006/relationships/image" Target="../media/image109.svg"/><Relationship Id="rId129" Type="http://schemas.openxmlformats.org/officeDocument/2006/relationships/image" Target="../media/image128.png"/><Relationship Id="rId54" Type="http://schemas.openxmlformats.org/officeDocument/2006/relationships/image" Target="../media/image55.svg"/><Relationship Id="rId75" Type="http://schemas.openxmlformats.org/officeDocument/2006/relationships/image" Target="../media/image76.png"/><Relationship Id="rId96" Type="http://schemas.openxmlformats.org/officeDocument/2006/relationships/image" Target="../media/image97.svg"/><Relationship Id="rId140" Type="http://schemas.openxmlformats.org/officeDocument/2006/relationships/image" Target="../media/image139.svg"/><Relationship Id="rId161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49" Type="http://schemas.openxmlformats.org/officeDocument/2006/relationships/image" Target="../media/image50.png"/><Relationship Id="rId114" Type="http://schemas.openxmlformats.org/officeDocument/2006/relationships/image" Target="../media/image113.svg"/><Relationship Id="rId119" Type="http://schemas.openxmlformats.org/officeDocument/2006/relationships/image" Target="../media/image118.png"/><Relationship Id="rId44" Type="http://schemas.openxmlformats.org/officeDocument/2006/relationships/image" Target="../media/image45.svg"/><Relationship Id="rId60" Type="http://schemas.openxmlformats.org/officeDocument/2006/relationships/image" Target="../media/image61.svg"/><Relationship Id="rId65" Type="http://schemas.openxmlformats.org/officeDocument/2006/relationships/image" Target="../media/image66.png"/><Relationship Id="rId81" Type="http://schemas.openxmlformats.org/officeDocument/2006/relationships/image" Target="../media/image82.png"/><Relationship Id="rId86" Type="http://schemas.openxmlformats.org/officeDocument/2006/relationships/image" Target="../media/image87.svg"/><Relationship Id="rId130" Type="http://schemas.openxmlformats.org/officeDocument/2006/relationships/image" Target="../media/image129.svg"/><Relationship Id="rId135" Type="http://schemas.openxmlformats.org/officeDocument/2006/relationships/image" Target="../media/image134.png"/><Relationship Id="rId151" Type="http://schemas.openxmlformats.org/officeDocument/2006/relationships/image" Target="../media/image150.png"/><Relationship Id="rId156" Type="http://schemas.openxmlformats.org/officeDocument/2006/relationships/image" Target="../media/image155.svg"/><Relationship Id="rId172" Type="http://schemas.openxmlformats.org/officeDocument/2006/relationships/image" Target="../media/image171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9" Type="http://schemas.openxmlformats.org/officeDocument/2006/relationships/image" Target="../media/image40.png"/><Relationship Id="rId109" Type="http://schemas.openxmlformats.org/officeDocument/2006/relationships/image" Target="../media/image2.png"/><Relationship Id="rId34" Type="http://schemas.openxmlformats.org/officeDocument/2006/relationships/image" Target="../media/image35.svg"/><Relationship Id="rId50" Type="http://schemas.openxmlformats.org/officeDocument/2006/relationships/image" Target="../media/image51.svg"/><Relationship Id="rId55" Type="http://schemas.openxmlformats.org/officeDocument/2006/relationships/image" Target="../media/image56.png"/><Relationship Id="rId76" Type="http://schemas.openxmlformats.org/officeDocument/2006/relationships/image" Target="../media/image77.svg"/><Relationship Id="rId97" Type="http://schemas.openxmlformats.org/officeDocument/2006/relationships/image" Target="../media/image98.png"/><Relationship Id="rId104" Type="http://schemas.openxmlformats.org/officeDocument/2006/relationships/image" Target="../media/image105.svg"/><Relationship Id="rId120" Type="http://schemas.openxmlformats.org/officeDocument/2006/relationships/image" Target="../media/image119.svg"/><Relationship Id="rId125" Type="http://schemas.openxmlformats.org/officeDocument/2006/relationships/image" Target="../media/image124.png"/><Relationship Id="rId141" Type="http://schemas.openxmlformats.org/officeDocument/2006/relationships/image" Target="../media/image140.png"/><Relationship Id="rId146" Type="http://schemas.openxmlformats.org/officeDocument/2006/relationships/image" Target="../media/image145.svg"/><Relationship Id="rId167" Type="http://schemas.openxmlformats.org/officeDocument/2006/relationships/image" Target="../media/image166.png"/><Relationship Id="rId7" Type="http://schemas.openxmlformats.org/officeDocument/2006/relationships/image" Target="../media/image8.png"/><Relationship Id="rId71" Type="http://schemas.openxmlformats.org/officeDocument/2006/relationships/image" Target="../media/image72.png"/><Relationship Id="rId92" Type="http://schemas.openxmlformats.org/officeDocument/2006/relationships/image" Target="../media/image93.svg"/><Relationship Id="rId162" Type="http://schemas.openxmlformats.org/officeDocument/2006/relationships/image" Target="../media/image161.sv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30.png"/><Relationship Id="rId24" Type="http://schemas.openxmlformats.org/officeDocument/2006/relationships/image" Target="../media/image25.svg"/><Relationship Id="rId40" Type="http://schemas.openxmlformats.org/officeDocument/2006/relationships/image" Target="../media/image41.svg"/><Relationship Id="rId45" Type="http://schemas.openxmlformats.org/officeDocument/2006/relationships/image" Target="../media/image46.png"/><Relationship Id="rId66" Type="http://schemas.openxmlformats.org/officeDocument/2006/relationships/image" Target="../media/image67.svg"/><Relationship Id="rId87" Type="http://schemas.openxmlformats.org/officeDocument/2006/relationships/image" Target="../media/image88.png"/><Relationship Id="rId110" Type="http://schemas.openxmlformats.org/officeDocument/2006/relationships/image" Target="../media/image3.svg"/><Relationship Id="rId115" Type="http://schemas.openxmlformats.org/officeDocument/2006/relationships/image" Target="../media/image114.png"/><Relationship Id="rId131" Type="http://schemas.openxmlformats.org/officeDocument/2006/relationships/image" Target="../media/image130.png"/><Relationship Id="rId136" Type="http://schemas.openxmlformats.org/officeDocument/2006/relationships/image" Target="../media/image135.svg"/><Relationship Id="rId157" Type="http://schemas.openxmlformats.org/officeDocument/2006/relationships/image" Target="../media/image156.png"/><Relationship Id="rId61" Type="http://schemas.openxmlformats.org/officeDocument/2006/relationships/image" Target="../media/image62.png"/><Relationship Id="rId82" Type="http://schemas.openxmlformats.org/officeDocument/2006/relationships/image" Target="../media/image83.svg"/><Relationship Id="rId152" Type="http://schemas.openxmlformats.org/officeDocument/2006/relationships/image" Target="../media/image151.svg"/><Relationship Id="rId173" Type="http://schemas.openxmlformats.org/officeDocument/2006/relationships/image" Target="../media/image172.png"/><Relationship Id="rId19" Type="http://schemas.openxmlformats.org/officeDocument/2006/relationships/image" Target="../media/image20.png"/><Relationship Id="rId14" Type="http://schemas.openxmlformats.org/officeDocument/2006/relationships/image" Target="../media/image15.svg"/><Relationship Id="rId30" Type="http://schemas.openxmlformats.org/officeDocument/2006/relationships/image" Target="../media/image31.svg"/><Relationship Id="rId35" Type="http://schemas.openxmlformats.org/officeDocument/2006/relationships/image" Target="../media/image36.png"/><Relationship Id="rId56" Type="http://schemas.openxmlformats.org/officeDocument/2006/relationships/image" Target="../media/image57.svg"/><Relationship Id="rId77" Type="http://schemas.openxmlformats.org/officeDocument/2006/relationships/image" Target="../media/image78.png"/><Relationship Id="rId100" Type="http://schemas.openxmlformats.org/officeDocument/2006/relationships/image" Target="../media/image101.svg"/><Relationship Id="rId105" Type="http://schemas.openxmlformats.org/officeDocument/2006/relationships/image" Target="../media/image106.png"/><Relationship Id="rId126" Type="http://schemas.openxmlformats.org/officeDocument/2006/relationships/image" Target="../media/image125.svg"/><Relationship Id="rId147" Type="http://schemas.openxmlformats.org/officeDocument/2006/relationships/image" Target="../media/image146.png"/><Relationship Id="rId168" Type="http://schemas.openxmlformats.org/officeDocument/2006/relationships/image" Target="../media/image167.svg"/><Relationship Id="rId8" Type="http://schemas.openxmlformats.org/officeDocument/2006/relationships/image" Target="../media/image9.svg"/><Relationship Id="rId51" Type="http://schemas.openxmlformats.org/officeDocument/2006/relationships/image" Target="../media/image52.png"/><Relationship Id="rId72" Type="http://schemas.openxmlformats.org/officeDocument/2006/relationships/image" Target="../media/image73.svg"/><Relationship Id="rId93" Type="http://schemas.openxmlformats.org/officeDocument/2006/relationships/image" Target="../media/image94.png"/><Relationship Id="rId98" Type="http://schemas.openxmlformats.org/officeDocument/2006/relationships/image" Target="../media/image99.svg"/><Relationship Id="rId121" Type="http://schemas.openxmlformats.org/officeDocument/2006/relationships/image" Target="../media/image120.png"/><Relationship Id="rId142" Type="http://schemas.openxmlformats.org/officeDocument/2006/relationships/image" Target="../media/image141.svg"/><Relationship Id="rId163" Type="http://schemas.openxmlformats.org/officeDocument/2006/relationships/image" Target="../media/image162.png"/><Relationship Id="rId3" Type="http://schemas.openxmlformats.org/officeDocument/2006/relationships/image" Target="../media/image4.png"/><Relationship Id="rId25" Type="http://schemas.openxmlformats.org/officeDocument/2006/relationships/image" Target="../media/image26.png"/><Relationship Id="rId46" Type="http://schemas.openxmlformats.org/officeDocument/2006/relationships/image" Target="../media/image47.svg"/><Relationship Id="rId67" Type="http://schemas.openxmlformats.org/officeDocument/2006/relationships/image" Target="../media/image68.png"/><Relationship Id="rId116" Type="http://schemas.openxmlformats.org/officeDocument/2006/relationships/image" Target="../media/image115.svg"/><Relationship Id="rId137" Type="http://schemas.openxmlformats.org/officeDocument/2006/relationships/image" Target="../media/image136.png"/><Relationship Id="rId158" Type="http://schemas.openxmlformats.org/officeDocument/2006/relationships/image" Target="../media/image157.svg"/><Relationship Id="rId20" Type="http://schemas.openxmlformats.org/officeDocument/2006/relationships/image" Target="../media/image21.svg"/><Relationship Id="rId41" Type="http://schemas.openxmlformats.org/officeDocument/2006/relationships/image" Target="../media/image42.png"/><Relationship Id="rId62" Type="http://schemas.openxmlformats.org/officeDocument/2006/relationships/image" Target="../media/image63.svg"/><Relationship Id="rId83" Type="http://schemas.openxmlformats.org/officeDocument/2006/relationships/image" Target="../media/image84.png"/><Relationship Id="rId88" Type="http://schemas.openxmlformats.org/officeDocument/2006/relationships/image" Target="../media/image89.svg"/><Relationship Id="rId111" Type="http://schemas.openxmlformats.org/officeDocument/2006/relationships/image" Target="../media/image110.png"/><Relationship Id="rId132" Type="http://schemas.openxmlformats.org/officeDocument/2006/relationships/image" Target="../media/image131.svg"/><Relationship Id="rId153" Type="http://schemas.openxmlformats.org/officeDocument/2006/relationships/image" Target="../media/image152.png"/><Relationship Id="rId174" Type="http://schemas.openxmlformats.org/officeDocument/2006/relationships/image" Target="../media/image173.svg"/><Relationship Id="rId15" Type="http://schemas.openxmlformats.org/officeDocument/2006/relationships/image" Target="../media/image16.png"/><Relationship Id="rId36" Type="http://schemas.openxmlformats.org/officeDocument/2006/relationships/image" Target="../media/image37.svg"/><Relationship Id="rId57" Type="http://schemas.openxmlformats.org/officeDocument/2006/relationships/image" Target="../media/image58.png"/><Relationship Id="rId106" Type="http://schemas.openxmlformats.org/officeDocument/2006/relationships/image" Target="../media/image107.svg"/><Relationship Id="rId127" Type="http://schemas.openxmlformats.org/officeDocument/2006/relationships/image" Target="../media/image126.png"/><Relationship Id="rId10" Type="http://schemas.openxmlformats.org/officeDocument/2006/relationships/image" Target="../media/image11.svg"/><Relationship Id="rId31" Type="http://schemas.openxmlformats.org/officeDocument/2006/relationships/image" Target="../media/image32.png"/><Relationship Id="rId52" Type="http://schemas.openxmlformats.org/officeDocument/2006/relationships/image" Target="../media/image53.svg"/><Relationship Id="rId73" Type="http://schemas.openxmlformats.org/officeDocument/2006/relationships/image" Target="../media/image74.png"/><Relationship Id="rId78" Type="http://schemas.openxmlformats.org/officeDocument/2006/relationships/image" Target="../media/image79.svg"/><Relationship Id="rId94" Type="http://schemas.openxmlformats.org/officeDocument/2006/relationships/image" Target="../media/image95.svg"/><Relationship Id="rId99" Type="http://schemas.openxmlformats.org/officeDocument/2006/relationships/image" Target="../media/image100.png"/><Relationship Id="rId101" Type="http://schemas.openxmlformats.org/officeDocument/2006/relationships/image" Target="../media/image102.png"/><Relationship Id="rId122" Type="http://schemas.openxmlformats.org/officeDocument/2006/relationships/image" Target="../media/image121.svg"/><Relationship Id="rId143" Type="http://schemas.openxmlformats.org/officeDocument/2006/relationships/image" Target="../media/image142.png"/><Relationship Id="rId148" Type="http://schemas.openxmlformats.org/officeDocument/2006/relationships/image" Target="../media/image147.svg"/><Relationship Id="rId164" Type="http://schemas.openxmlformats.org/officeDocument/2006/relationships/image" Target="../media/image163.svg"/><Relationship Id="rId169" Type="http://schemas.openxmlformats.org/officeDocument/2006/relationships/image" Target="../media/image168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26" Type="http://schemas.openxmlformats.org/officeDocument/2006/relationships/image" Target="../media/image27.svg"/><Relationship Id="rId47" Type="http://schemas.openxmlformats.org/officeDocument/2006/relationships/image" Target="../media/image48.png"/><Relationship Id="rId68" Type="http://schemas.openxmlformats.org/officeDocument/2006/relationships/image" Target="../media/image69.svg"/><Relationship Id="rId89" Type="http://schemas.openxmlformats.org/officeDocument/2006/relationships/image" Target="../media/image90.png"/><Relationship Id="rId112" Type="http://schemas.openxmlformats.org/officeDocument/2006/relationships/image" Target="../media/image111.svg"/><Relationship Id="rId133" Type="http://schemas.openxmlformats.org/officeDocument/2006/relationships/image" Target="../media/image132.png"/><Relationship Id="rId154" Type="http://schemas.openxmlformats.org/officeDocument/2006/relationships/image" Target="../media/image153.svg"/><Relationship Id="rId16" Type="http://schemas.openxmlformats.org/officeDocument/2006/relationships/image" Target="../media/image17.svg"/><Relationship Id="rId37" Type="http://schemas.openxmlformats.org/officeDocument/2006/relationships/image" Target="../media/image38.png"/><Relationship Id="rId58" Type="http://schemas.openxmlformats.org/officeDocument/2006/relationships/image" Target="../media/image59.svg"/><Relationship Id="rId79" Type="http://schemas.openxmlformats.org/officeDocument/2006/relationships/image" Target="../media/image80.png"/><Relationship Id="rId102" Type="http://schemas.openxmlformats.org/officeDocument/2006/relationships/image" Target="../media/image103.svg"/><Relationship Id="rId123" Type="http://schemas.openxmlformats.org/officeDocument/2006/relationships/image" Target="../media/image122.png"/><Relationship Id="rId144" Type="http://schemas.openxmlformats.org/officeDocument/2006/relationships/image" Target="../media/image143.svg"/><Relationship Id="rId90" Type="http://schemas.openxmlformats.org/officeDocument/2006/relationships/image" Target="../media/image91.svg"/><Relationship Id="rId165" Type="http://schemas.openxmlformats.org/officeDocument/2006/relationships/image" Target="../media/image164.png"/><Relationship Id="rId27" Type="http://schemas.openxmlformats.org/officeDocument/2006/relationships/image" Target="../media/image28.png"/><Relationship Id="rId48" Type="http://schemas.openxmlformats.org/officeDocument/2006/relationships/image" Target="../media/image49.svg"/><Relationship Id="rId69" Type="http://schemas.openxmlformats.org/officeDocument/2006/relationships/image" Target="../media/image70.png"/><Relationship Id="rId113" Type="http://schemas.openxmlformats.org/officeDocument/2006/relationships/image" Target="../media/image112.png"/><Relationship Id="rId134" Type="http://schemas.openxmlformats.org/officeDocument/2006/relationships/image" Target="../media/image133.svg"/><Relationship Id="rId80" Type="http://schemas.openxmlformats.org/officeDocument/2006/relationships/image" Target="../media/image81.svg"/><Relationship Id="rId155" Type="http://schemas.openxmlformats.org/officeDocument/2006/relationships/image" Target="../media/image154.png"/><Relationship Id="rId17" Type="http://schemas.openxmlformats.org/officeDocument/2006/relationships/image" Target="../media/image18.png"/><Relationship Id="rId38" Type="http://schemas.openxmlformats.org/officeDocument/2006/relationships/image" Target="../media/image39.svg"/><Relationship Id="rId59" Type="http://schemas.openxmlformats.org/officeDocument/2006/relationships/image" Target="../media/image60.png"/><Relationship Id="rId103" Type="http://schemas.openxmlformats.org/officeDocument/2006/relationships/image" Target="../media/image104.png"/><Relationship Id="rId124" Type="http://schemas.openxmlformats.org/officeDocument/2006/relationships/image" Target="../media/image123.svg"/><Relationship Id="rId70" Type="http://schemas.openxmlformats.org/officeDocument/2006/relationships/image" Target="../media/image71.svg"/><Relationship Id="rId91" Type="http://schemas.openxmlformats.org/officeDocument/2006/relationships/image" Target="../media/image92.png"/><Relationship Id="rId145" Type="http://schemas.openxmlformats.org/officeDocument/2006/relationships/image" Target="../media/image144.png"/><Relationship Id="rId166" Type="http://schemas.openxmlformats.org/officeDocument/2006/relationships/image" Target="../media/image165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3.svg"/><Relationship Id="rId18" Type="http://schemas.openxmlformats.org/officeDocument/2006/relationships/image" Target="../media/image188.png"/><Relationship Id="rId26" Type="http://schemas.openxmlformats.org/officeDocument/2006/relationships/image" Target="../media/image196.png"/><Relationship Id="rId39" Type="http://schemas.openxmlformats.org/officeDocument/2006/relationships/image" Target="../media/image209.svg"/><Relationship Id="rId21" Type="http://schemas.openxmlformats.org/officeDocument/2006/relationships/image" Target="../media/image191.svg"/><Relationship Id="rId34" Type="http://schemas.openxmlformats.org/officeDocument/2006/relationships/image" Target="../media/image204.png"/><Relationship Id="rId42" Type="http://schemas.openxmlformats.org/officeDocument/2006/relationships/image" Target="../media/image212.png"/><Relationship Id="rId7" Type="http://schemas.openxmlformats.org/officeDocument/2006/relationships/image" Target="../media/image177.svg"/><Relationship Id="rId2" Type="http://schemas.openxmlformats.org/officeDocument/2006/relationships/image" Target="../media/image2.png"/><Relationship Id="rId16" Type="http://schemas.openxmlformats.org/officeDocument/2006/relationships/image" Target="../media/image186.png"/><Relationship Id="rId29" Type="http://schemas.openxmlformats.org/officeDocument/2006/relationships/image" Target="../media/image19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png"/><Relationship Id="rId11" Type="http://schemas.openxmlformats.org/officeDocument/2006/relationships/image" Target="../media/image181.svg"/><Relationship Id="rId24" Type="http://schemas.openxmlformats.org/officeDocument/2006/relationships/image" Target="../media/image194.png"/><Relationship Id="rId32" Type="http://schemas.openxmlformats.org/officeDocument/2006/relationships/image" Target="../media/image202.png"/><Relationship Id="rId37" Type="http://schemas.openxmlformats.org/officeDocument/2006/relationships/image" Target="../media/image207.svg"/><Relationship Id="rId40" Type="http://schemas.openxmlformats.org/officeDocument/2006/relationships/image" Target="../media/image210.png"/><Relationship Id="rId45" Type="http://schemas.openxmlformats.org/officeDocument/2006/relationships/image" Target="../media/image215.svg"/><Relationship Id="rId5" Type="http://schemas.openxmlformats.org/officeDocument/2006/relationships/image" Target="../media/image175.svg"/><Relationship Id="rId15" Type="http://schemas.openxmlformats.org/officeDocument/2006/relationships/image" Target="../media/image185.svg"/><Relationship Id="rId23" Type="http://schemas.openxmlformats.org/officeDocument/2006/relationships/image" Target="../media/image193.svg"/><Relationship Id="rId28" Type="http://schemas.openxmlformats.org/officeDocument/2006/relationships/image" Target="../media/image198.png"/><Relationship Id="rId36" Type="http://schemas.openxmlformats.org/officeDocument/2006/relationships/image" Target="../media/image206.png"/><Relationship Id="rId10" Type="http://schemas.openxmlformats.org/officeDocument/2006/relationships/image" Target="../media/image180.png"/><Relationship Id="rId19" Type="http://schemas.openxmlformats.org/officeDocument/2006/relationships/image" Target="../media/image189.svg"/><Relationship Id="rId31" Type="http://schemas.openxmlformats.org/officeDocument/2006/relationships/image" Target="../media/image201.svg"/><Relationship Id="rId44" Type="http://schemas.openxmlformats.org/officeDocument/2006/relationships/image" Target="../media/image214.png"/><Relationship Id="rId4" Type="http://schemas.openxmlformats.org/officeDocument/2006/relationships/image" Target="../media/image174.png"/><Relationship Id="rId9" Type="http://schemas.openxmlformats.org/officeDocument/2006/relationships/image" Target="../media/image179.svg"/><Relationship Id="rId14" Type="http://schemas.openxmlformats.org/officeDocument/2006/relationships/image" Target="../media/image184.png"/><Relationship Id="rId22" Type="http://schemas.openxmlformats.org/officeDocument/2006/relationships/image" Target="../media/image192.png"/><Relationship Id="rId27" Type="http://schemas.openxmlformats.org/officeDocument/2006/relationships/image" Target="../media/image197.svg"/><Relationship Id="rId30" Type="http://schemas.openxmlformats.org/officeDocument/2006/relationships/image" Target="../media/image200.png"/><Relationship Id="rId35" Type="http://schemas.openxmlformats.org/officeDocument/2006/relationships/image" Target="../media/image205.svg"/><Relationship Id="rId43" Type="http://schemas.openxmlformats.org/officeDocument/2006/relationships/image" Target="../media/image213.svg"/><Relationship Id="rId8" Type="http://schemas.openxmlformats.org/officeDocument/2006/relationships/image" Target="../media/image178.png"/><Relationship Id="rId3" Type="http://schemas.openxmlformats.org/officeDocument/2006/relationships/image" Target="../media/image3.svg"/><Relationship Id="rId12" Type="http://schemas.openxmlformats.org/officeDocument/2006/relationships/image" Target="../media/image182.png"/><Relationship Id="rId17" Type="http://schemas.openxmlformats.org/officeDocument/2006/relationships/image" Target="../media/image187.svg"/><Relationship Id="rId25" Type="http://schemas.openxmlformats.org/officeDocument/2006/relationships/image" Target="../media/image195.svg"/><Relationship Id="rId33" Type="http://schemas.openxmlformats.org/officeDocument/2006/relationships/image" Target="../media/image203.svg"/><Relationship Id="rId38" Type="http://schemas.openxmlformats.org/officeDocument/2006/relationships/image" Target="../media/image208.png"/><Relationship Id="rId20" Type="http://schemas.openxmlformats.org/officeDocument/2006/relationships/image" Target="../media/image190.png"/><Relationship Id="rId41" Type="http://schemas.openxmlformats.org/officeDocument/2006/relationships/image" Target="../media/image211.sv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0.png"/><Relationship Id="rId21" Type="http://schemas.openxmlformats.org/officeDocument/2006/relationships/image" Target="../media/image235.svg"/><Relationship Id="rId42" Type="http://schemas.openxmlformats.org/officeDocument/2006/relationships/image" Target="../media/image256.png"/><Relationship Id="rId47" Type="http://schemas.openxmlformats.org/officeDocument/2006/relationships/image" Target="../media/image261.svg"/><Relationship Id="rId63" Type="http://schemas.openxmlformats.org/officeDocument/2006/relationships/image" Target="../media/image277.svg"/><Relationship Id="rId68" Type="http://schemas.openxmlformats.org/officeDocument/2006/relationships/image" Target="../media/image282.png"/><Relationship Id="rId16" Type="http://schemas.openxmlformats.org/officeDocument/2006/relationships/image" Target="../media/image230.png"/><Relationship Id="rId11" Type="http://schemas.openxmlformats.org/officeDocument/2006/relationships/image" Target="../media/image225.svg"/><Relationship Id="rId32" Type="http://schemas.openxmlformats.org/officeDocument/2006/relationships/image" Target="../media/image246.png"/><Relationship Id="rId37" Type="http://schemas.openxmlformats.org/officeDocument/2006/relationships/image" Target="../media/image251.svg"/><Relationship Id="rId53" Type="http://schemas.openxmlformats.org/officeDocument/2006/relationships/image" Target="../media/image267.svg"/><Relationship Id="rId58" Type="http://schemas.openxmlformats.org/officeDocument/2006/relationships/image" Target="../media/image272.png"/><Relationship Id="rId74" Type="http://schemas.openxmlformats.org/officeDocument/2006/relationships/image" Target="../media/image288.png"/><Relationship Id="rId79" Type="http://schemas.openxmlformats.org/officeDocument/2006/relationships/image" Target="../media/image293.svg"/><Relationship Id="rId5" Type="http://schemas.openxmlformats.org/officeDocument/2006/relationships/image" Target="../media/image219.svg"/><Relationship Id="rId61" Type="http://schemas.openxmlformats.org/officeDocument/2006/relationships/image" Target="../media/image275.svg"/><Relationship Id="rId19" Type="http://schemas.openxmlformats.org/officeDocument/2006/relationships/image" Target="../media/image233.svg"/><Relationship Id="rId14" Type="http://schemas.openxmlformats.org/officeDocument/2006/relationships/image" Target="../media/image228.png"/><Relationship Id="rId22" Type="http://schemas.openxmlformats.org/officeDocument/2006/relationships/image" Target="../media/image236.png"/><Relationship Id="rId27" Type="http://schemas.openxmlformats.org/officeDocument/2006/relationships/image" Target="../media/image241.svg"/><Relationship Id="rId30" Type="http://schemas.openxmlformats.org/officeDocument/2006/relationships/image" Target="../media/image244.png"/><Relationship Id="rId35" Type="http://schemas.openxmlformats.org/officeDocument/2006/relationships/image" Target="../media/image249.svg"/><Relationship Id="rId43" Type="http://schemas.openxmlformats.org/officeDocument/2006/relationships/image" Target="../media/image257.svg"/><Relationship Id="rId48" Type="http://schemas.openxmlformats.org/officeDocument/2006/relationships/image" Target="../media/image262.png"/><Relationship Id="rId56" Type="http://schemas.openxmlformats.org/officeDocument/2006/relationships/image" Target="../media/image270.png"/><Relationship Id="rId64" Type="http://schemas.openxmlformats.org/officeDocument/2006/relationships/image" Target="../media/image278.png"/><Relationship Id="rId69" Type="http://schemas.openxmlformats.org/officeDocument/2006/relationships/image" Target="../media/image283.svg"/><Relationship Id="rId77" Type="http://schemas.openxmlformats.org/officeDocument/2006/relationships/image" Target="../media/image291.svg"/><Relationship Id="rId8" Type="http://schemas.openxmlformats.org/officeDocument/2006/relationships/image" Target="../media/image222.png"/><Relationship Id="rId51" Type="http://schemas.openxmlformats.org/officeDocument/2006/relationships/image" Target="../media/image265.svg"/><Relationship Id="rId72" Type="http://schemas.openxmlformats.org/officeDocument/2006/relationships/image" Target="../media/image286.png"/><Relationship Id="rId80" Type="http://schemas.openxmlformats.org/officeDocument/2006/relationships/image" Target="../media/image2.png"/><Relationship Id="rId3" Type="http://schemas.openxmlformats.org/officeDocument/2006/relationships/image" Target="../media/image217.svg"/><Relationship Id="rId12" Type="http://schemas.openxmlformats.org/officeDocument/2006/relationships/image" Target="../media/image226.png"/><Relationship Id="rId17" Type="http://schemas.openxmlformats.org/officeDocument/2006/relationships/image" Target="../media/image231.svg"/><Relationship Id="rId25" Type="http://schemas.openxmlformats.org/officeDocument/2006/relationships/image" Target="../media/image239.svg"/><Relationship Id="rId33" Type="http://schemas.openxmlformats.org/officeDocument/2006/relationships/image" Target="../media/image247.svg"/><Relationship Id="rId38" Type="http://schemas.openxmlformats.org/officeDocument/2006/relationships/image" Target="../media/image252.png"/><Relationship Id="rId46" Type="http://schemas.openxmlformats.org/officeDocument/2006/relationships/image" Target="../media/image260.png"/><Relationship Id="rId59" Type="http://schemas.openxmlformats.org/officeDocument/2006/relationships/image" Target="../media/image273.svg"/><Relationship Id="rId67" Type="http://schemas.openxmlformats.org/officeDocument/2006/relationships/image" Target="../media/image281.svg"/><Relationship Id="rId20" Type="http://schemas.openxmlformats.org/officeDocument/2006/relationships/image" Target="../media/image234.png"/><Relationship Id="rId41" Type="http://schemas.openxmlformats.org/officeDocument/2006/relationships/image" Target="../media/image255.svg"/><Relationship Id="rId54" Type="http://schemas.openxmlformats.org/officeDocument/2006/relationships/image" Target="../media/image268.png"/><Relationship Id="rId62" Type="http://schemas.openxmlformats.org/officeDocument/2006/relationships/image" Target="../media/image276.png"/><Relationship Id="rId70" Type="http://schemas.openxmlformats.org/officeDocument/2006/relationships/image" Target="../media/image284.png"/><Relationship Id="rId75" Type="http://schemas.openxmlformats.org/officeDocument/2006/relationships/image" Target="../media/image28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5" Type="http://schemas.openxmlformats.org/officeDocument/2006/relationships/image" Target="../media/image229.svg"/><Relationship Id="rId23" Type="http://schemas.openxmlformats.org/officeDocument/2006/relationships/image" Target="../media/image237.svg"/><Relationship Id="rId28" Type="http://schemas.openxmlformats.org/officeDocument/2006/relationships/image" Target="../media/image242.png"/><Relationship Id="rId36" Type="http://schemas.openxmlformats.org/officeDocument/2006/relationships/image" Target="../media/image250.png"/><Relationship Id="rId49" Type="http://schemas.openxmlformats.org/officeDocument/2006/relationships/image" Target="../media/image263.svg"/><Relationship Id="rId57" Type="http://schemas.openxmlformats.org/officeDocument/2006/relationships/image" Target="../media/image271.svg"/><Relationship Id="rId10" Type="http://schemas.openxmlformats.org/officeDocument/2006/relationships/image" Target="../media/image224.png"/><Relationship Id="rId31" Type="http://schemas.openxmlformats.org/officeDocument/2006/relationships/image" Target="../media/image245.svg"/><Relationship Id="rId44" Type="http://schemas.openxmlformats.org/officeDocument/2006/relationships/image" Target="../media/image258.png"/><Relationship Id="rId52" Type="http://schemas.openxmlformats.org/officeDocument/2006/relationships/image" Target="../media/image266.png"/><Relationship Id="rId60" Type="http://schemas.openxmlformats.org/officeDocument/2006/relationships/image" Target="../media/image274.png"/><Relationship Id="rId65" Type="http://schemas.openxmlformats.org/officeDocument/2006/relationships/image" Target="../media/image279.svg"/><Relationship Id="rId73" Type="http://schemas.openxmlformats.org/officeDocument/2006/relationships/image" Target="../media/image287.svg"/><Relationship Id="rId78" Type="http://schemas.openxmlformats.org/officeDocument/2006/relationships/image" Target="../media/image292.png"/><Relationship Id="rId81" Type="http://schemas.openxmlformats.org/officeDocument/2006/relationships/image" Target="../media/image3.svg"/><Relationship Id="rId4" Type="http://schemas.openxmlformats.org/officeDocument/2006/relationships/image" Target="../media/image218.png"/><Relationship Id="rId9" Type="http://schemas.openxmlformats.org/officeDocument/2006/relationships/image" Target="../media/image223.svg"/><Relationship Id="rId13" Type="http://schemas.openxmlformats.org/officeDocument/2006/relationships/image" Target="../media/image227.svg"/><Relationship Id="rId18" Type="http://schemas.openxmlformats.org/officeDocument/2006/relationships/image" Target="../media/image232.png"/><Relationship Id="rId39" Type="http://schemas.openxmlformats.org/officeDocument/2006/relationships/image" Target="../media/image253.svg"/><Relationship Id="rId34" Type="http://schemas.openxmlformats.org/officeDocument/2006/relationships/image" Target="../media/image248.png"/><Relationship Id="rId50" Type="http://schemas.openxmlformats.org/officeDocument/2006/relationships/image" Target="../media/image264.png"/><Relationship Id="rId55" Type="http://schemas.openxmlformats.org/officeDocument/2006/relationships/image" Target="../media/image269.svg"/><Relationship Id="rId76" Type="http://schemas.openxmlformats.org/officeDocument/2006/relationships/image" Target="../media/image290.png"/><Relationship Id="rId7" Type="http://schemas.openxmlformats.org/officeDocument/2006/relationships/image" Target="../media/image221.svg"/><Relationship Id="rId71" Type="http://schemas.openxmlformats.org/officeDocument/2006/relationships/image" Target="../media/image285.svg"/><Relationship Id="rId2" Type="http://schemas.openxmlformats.org/officeDocument/2006/relationships/image" Target="../media/image216.png"/><Relationship Id="rId29" Type="http://schemas.openxmlformats.org/officeDocument/2006/relationships/image" Target="../media/image243.svg"/><Relationship Id="rId24" Type="http://schemas.openxmlformats.org/officeDocument/2006/relationships/image" Target="../media/image238.png"/><Relationship Id="rId40" Type="http://schemas.openxmlformats.org/officeDocument/2006/relationships/image" Target="../media/image254.png"/><Relationship Id="rId45" Type="http://schemas.openxmlformats.org/officeDocument/2006/relationships/image" Target="../media/image259.svg"/><Relationship Id="rId66" Type="http://schemas.openxmlformats.org/officeDocument/2006/relationships/image" Target="../media/image28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5.svg"/><Relationship Id="rId18" Type="http://schemas.openxmlformats.org/officeDocument/2006/relationships/image" Target="../media/image310.png"/><Relationship Id="rId26" Type="http://schemas.openxmlformats.org/officeDocument/2006/relationships/image" Target="../media/image318.png"/><Relationship Id="rId39" Type="http://schemas.openxmlformats.org/officeDocument/2006/relationships/image" Target="../media/image331.svg"/><Relationship Id="rId21" Type="http://schemas.openxmlformats.org/officeDocument/2006/relationships/image" Target="../media/image313.svg"/><Relationship Id="rId34" Type="http://schemas.openxmlformats.org/officeDocument/2006/relationships/image" Target="../media/image326.png"/><Relationship Id="rId42" Type="http://schemas.openxmlformats.org/officeDocument/2006/relationships/image" Target="../media/image334.png"/><Relationship Id="rId47" Type="http://schemas.openxmlformats.org/officeDocument/2006/relationships/image" Target="../media/image339.svg"/><Relationship Id="rId7" Type="http://schemas.openxmlformats.org/officeDocument/2006/relationships/image" Target="../media/image299.svg"/><Relationship Id="rId2" Type="http://schemas.openxmlformats.org/officeDocument/2006/relationships/image" Target="../media/image294.png"/><Relationship Id="rId16" Type="http://schemas.openxmlformats.org/officeDocument/2006/relationships/image" Target="../media/image308.png"/><Relationship Id="rId29" Type="http://schemas.openxmlformats.org/officeDocument/2006/relationships/image" Target="../media/image321.svg"/><Relationship Id="rId11" Type="http://schemas.openxmlformats.org/officeDocument/2006/relationships/image" Target="../media/image303.svg"/><Relationship Id="rId24" Type="http://schemas.openxmlformats.org/officeDocument/2006/relationships/image" Target="../media/image316.png"/><Relationship Id="rId32" Type="http://schemas.openxmlformats.org/officeDocument/2006/relationships/image" Target="../media/image324.png"/><Relationship Id="rId37" Type="http://schemas.openxmlformats.org/officeDocument/2006/relationships/image" Target="../media/image329.svg"/><Relationship Id="rId40" Type="http://schemas.openxmlformats.org/officeDocument/2006/relationships/image" Target="../media/image332.png"/><Relationship Id="rId45" Type="http://schemas.openxmlformats.org/officeDocument/2006/relationships/image" Target="../media/image337.svg"/><Relationship Id="rId5" Type="http://schemas.openxmlformats.org/officeDocument/2006/relationships/image" Target="../media/image297.svg"/><Relationship Id="rId15" Type="http://schemas.openxmlformats.org/officeDocument/2006/relationships/image" Target="../media/image307.svg"/><Relationship Id="rId23" Type="http://schemas.openxmlformats.org/officeDocument/2006/relationships/image" Target="../media/image315.svg"/><Relationship Id="rId28" Type="http://schemas.openxmlformats.org/officeDocument/2006/relationships/image" Target="../media/image320.png"/><Relationship Id="rId36" Type="http://schemas.openxmlformats.org/officeDocument/2006/relationships/image" Target="../media/image328.png"/><Relationship Id="rId49" Type="http://schemas.openxmlformats.org/officeDocument/2006/relationships/image" Target="../media/image3.svg"/><Relationship Id="rId10" Type="http://schemas.openxmlformats.org/officeDocument/2006/relationships/image" Target="../media/image302.png"/><Relationship Id="rId19" Type="http://schemas.openxmlformats.org/officeDocument/2006/relationships/image" Target="../media/image311.svg"/><Relationship Id="rId31" Type="http://schemas.openxmlformats.org/officeDocument/2006/relationships/image" Target="../media/image323.svg"/><Relationship Id="rId44" Type="http://schemas.openxmlformats.org/officeDocument/2006/relationships/image" Target="../media/image336.png"/><Relationship Id="rId4" Type="http://schemas.openxmlformats.org/officeDocument/2006/relationships/image" Target="../media/image296.png"/><Relationship Id="rId9" Type="http://schemas.openxmlformats.org/officeDocument/2006/relationships/image" Target="../media/image301.svg"/><Relationship Id="rId14" Type="http://schemas.openxmlformats.org/officeDocument/2006/relationships/image" Target="../media/image306.png"/><Relationship Id="rId22" Type="http://schemas.openxmlformats.org/officeDocument/2006/relationships/image" Target="../media/image314.png"/><Relationship Id="rId27" Type="http://schemas.openxmlformats.org/officeDocument/2006/relationships/image" Target="../media/image319.svg"/><Relationship Id="rId30" Type="http://schemas.openxmlformats.org/officeDocument/2006/relationships/image" Target="../media/image322.png"/><Relationship Id="rId35" Type="http://schemas.openxmlformats.org/officeDocument/2006/relationships/image" Target="../media/image327.svg"/><Relationship Id="rId43" Type="http://schemas.openxmlformats.org/officeDocument/2006/relationships/image" Target="../media/image335.svg"/><Relationship Id="rId48" Type="http://schemas.openxmlformats.org/officeDocument/2006/relationships/image" Target="../media/image2.png"/><Relationship Id="rId8" Type="http://schemas.openxmlformats.org/officeDocument/2006/relationships/image" Target="../media/image300.png"/><Relationship Id="rId3" Type="http://schemas.openxmlformats.org/officeDocument/2006/relationships/image" Target="../media/image295.svg"/><Relationship Id="rId12" Type="http://schemas.openxmlformats.org/officeDocument/2006/relationships/image" Target="../media/image304.png"/><Relationship Id="rId17" Type="http://schemas.openxmlformats.org/officeDocument/2006/relationships/image" Target="../media/image309.svg"/><Relationship Id="rId25" Type="http://schemas.openxmlformats.org/officeDocument/2006/relationships/image" Target="../media/image317.svg"/><Relationship Id="rId33" Type="http://schemas.openxmlformats.org/officeDocument/2006/relationships/image" Target="../media/image325.svg"/><Relationship Id="rId38" Type="http://schemas.openxmlformats.org/officeDocument/2006/relationships/image" Target="../media/image330.png"/><Relationship Id="rId46" Type="http://schemas.openxmlformats.org/officeDocument/2006/relationships/image" Target="../media/image338.png"/><Relationship Id="rId20" Type="http://schemas.openxmlformats.org/officeDocument/2006/relationships/image" Target="../media/image312.png"/><Relationship Id="rId41" Type="http://schemas.openxmlformats.org/officeDocument/2006/relationships/image" Target="../media/image33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8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2.png"/><Relationship Id="rId21" Type="http://schemas.openxmlformats.org/officeDocument/2006/relationships/image" Target="../media/image357.svg"/><Relationship Id="rId42" Type="http://schemas.openxmlformats.org/officeDocument/2006/relationships/image" Target="../media/image378.png"/><Relationship Id="rId47" Type="http://schemas.openxmlformats.org/officeDocument/2006/relationships/image" Target="../media/image383.svg"/><Relationship Id="rId63" Type="http://schemas.openxmlformats.org/officeDocument/2006/relationships/image" Target="../media/image399.svg"/><Relationship Id="rId68" Type="http://schemas.openxmlformats.org/officeDocument/2006/relationships/image" Target="../media/image404.png"/><Relationship Id="rId16" Type="http://schemas.openxmlformats.org/officeDocument/2006/relationships/image" Target="../media/image352.png"/><Relationship Id="rId11" Type="http://schemas.openxmlformats.org/officeDocument/2006/relationships/image" Target="../media/image347.svg"/><Relationship Id="rId32" Type="http://schemas.openxmlformats.org/officeDocument/2006/relationships/image" Target="../media/image368.png"/><Relationship Id="rId37" Type="http://schemas.openxmlformats.org/officeDocument/2006/relationships/image" Target="../media/image373.svg"/><Relationship Id="rId53" Type="http://schemas.openxmlformats.org/officeDocument/2006/relationships/image" Target="../media/image389.svg"/><Relationship Id="rId58" Type="http://schemas.openxmlformats.org/officeDocument/2006/relationships/image" Target="../media/image394.png"/><Relationship Id="rId74" Type="http://schemas.openxmlformats.org/officeDocument/2006/relationships/image" Target="../media/image410.png"/><Relationship Id="rId79" Type="http://schemas.openxmlformats.org/officeDocument/2006/relationships/image" Target="../media/image415.svg"/><Relationship Id="rId5" Type="http://schemas.openxmlformats.org/officeDocument/2006/relationships/image" Target="../media/image341.svg"/><Relationship Id="rId61" Type="http://schemas.openxmlformats.org/officeDocument/2006/relationships/image" Target="../media/image397.svg"/><Relationship Id="rId82" Type="http://schemas.openxmlformats.org/officeDocument/2006/relationships/image" Target="../media/image418.png"/><Relationship Id="rId19" Type="http://schemas.openxmlformats.org/officeDocument/2006/relationships/image" Target="../media/image355.svg"/><Relationship Id="rId14" Type="http://schemas.openxmlformats.org/officeDocument/2006/relationships/image" Target="../media/image350.png"/><Relationship Id="rId22" Type="http://schemas.openxmlformats.org/officeDocument/2006/relationships/image" Target="../media/image358.png"/><Relationship Id="rId27" Type="http://schemas.openxmlformats.org/officeDocument/2006/relationships/image" Target="../media/image363.svg"/><Relationship Id="rId30" Type="http://schemas.openxmlformats.org/officeDocument/2006/relationships/image" Target="../media/image366.png"/><Relationship Id="rId35" Type="http://schemas.openxmlformats.org/officeDocument/2006/relationships/image" Target="../media/image371.svg"/><Relationship Id="rId43" Type="http://schemas.openxmlformats.org/officeDocument/2006/relationships/image" Target="../media/image379.svg"/><Relationship Id="rId48" Type="http://schemas.openxmlformats.org/officeDocument/2006/relationships/image" Target="../media/image384.png"/><Relationship Id="rId56" Type="http://schemas.openxmlformats.org/officeDocument/2006/relationships/image" Target="../media/image392.png"/><Relationship Id="rId64" Type="http://schemas.openxmlformats.org/officeDocument/2006/relationships/image" Target="../media/image400.png"/><Relationship Id="rId69" Type="http://schemas.openxmlformats.org/officeDocument/2006/relationships/image" Target="../media/image405.svg"/><Relationship Id="rId77" Type="http://schemas.openxmlformats.org/officeDocument/2006/relationships/image" Target="../media/image413.svg"/><Relationship Id="rId8" Type="http://schemas.openxmlformats.org/officeDocument/2006/relationships/image" Target="../media/image344.png"/><Relationship Id="rId51" Type="http://schemas.openxmlformats.org/officeDocument/2006/relationships/image" Target="../media/image387.svg"/><Relationship Id="rId72" Type="http://schemas.openxmlformats.org/officeDocument/2006/relationships/image" Target="../media/image408.png"/><Relationship Id="rId80" Type="http://schemas.openxmlformats.org/officeDocument/2006/relationships/image" Target="../media/image416.png"/><Relationship Id="rId3" Type="http://schemas.openxmlformats.org/officeDocument/2006/relationships/image" Target="../media/image3.svg"/><Relationship Id="rId12" Type="http://schemas.openxmlformats.org/officeDocument/2006/relationships/image" Target="../media/image348.png"/><Relationship Id="rId17" Type="http://schemas.openxmlformats.org/officeDocument/2006/relationships/image" Target="../media/image353.svg"/><Relationship Id="rId25" Type="http://schemas.openxmlformats.org/officeDocument/2006/relationships/image" Target="../media/image361.svg"/><Relationship Id="rId33" Type="http://schemas.openxmlformats.org/officeDocument/2006/relationships/image" Target="../media/image369.svg"/><Relationship Id="rId38" Type="http://schemas.openxmlformats.org/officeDocument/2006/relationships/image" Target="../media/image374.png"/><Relationship Id="rId46" Type="http://schemas.openxmlformats.org/officeDocument/2006/relationships/image" Target="../media/image382.png"/><Relationship Id="rId59" Type="http://schemas.openxmlformats.org/officeDocument/2006/relationships/image" Target="../media/image395.svg"/><Relationship Id="rId67" Type="http://schemas.openxmlformats.org/officeDocument/2006/relationships/image" Target="../media/image403.svg"/><Relationship Id="rId20" Type="http://schemas.openxmlformats.org/officeDocument/2006/relationships/image" Target="../media/image356.png"/><Relationship Id="rId41" Type="http://schemas.openxmlformats.org/officeDocument/2006/relationships/image" Target="../media/image377.svg"/><Relationship Id="rId54" Type="http://schemas.openxmlformats.org/officeDocument/2006/relationships/image" Target="../media/image390.png"/><Relationship Id="rId62" Type="http://schemas.openxmlformats.org/officeDocument/2006/relationships/image" Target="../media/image398.png"/><Relationship Id="rId70" Type="http://schemas.openxmlformats.org/officeDocument/2006/relationships/image" Target="../media/image406.png"/><Relationship Id="rId75" Type="http://schemas.openxmlformats.org/officeDocument/2006/relationships/image" Target="../media/image411.svg"/><Relationship Id="rId83" Type="http://schemas.openxmlformats.org/officeDocument/2006/relationships/image" Target="../media/image4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2.png"/><Relationship Id="rId15" Type="http://schemas.openxmlformats.org/officeDocument/2006/relationships/image" Target="../media/image351.svg"/><Relationship Id="rId23" Type="http://schemas.openxmlformats.org/officeDocument/2006/relationships/image" Target="../media/image359.svg"/><Relationship Id="rId28" Type="http://schemas.openxmlformats.org/officeDocument/2006/relationships/image" Target="../media/image364.png"/><Relationship Id="rId36" Type="http://schemas.openxmlformats.org/officeDocument/2006/relationships/image" Target="../media/image372.png"/><Relationship Id="rId49" Type="http://schemas.openxmlformats.org/officeDocument/2006/relationships/image" Target="../media/image385.svg"/><Relationship Id="rId57" Type="http://schemas.openxmlformats.org/officeDocument/2006/relationships/image" Target="../media/image393.svg"/><Relationship Id="rId10" Type="http://schemas.openxmlformats.org/officeDocument/2006/relationships/image" Target="../media/image346.png"/><Relationship Id="rId31" Type="http://schemas.openxmlformats.org/officeDocument/2006/relationships/image" Target="../media/image367.svg"/><Relationship Id="rId44" Type="http://schemas.openxmlformats.org/officeDocument/2006/relationships/image" Target="../media/image380.png"/><Relationship Id="rId52" Type="http://schemas.openxmlformats.org/officeDocument/2006/relationships/image" Target="../media/image388.png"/><Relationship Id="rId60" Type="http://schemas.openxmlformats.org/officeDocument/2006/relationships/image" Target="../media/image396.png"/><Relationship Id="rId65" Type="http://schemas.openxmlformats.org/officeDocument/2006/relationships/image" Target="../media/image401.svg"/><Relationship Id="rId73" Type="http://schemas.openxmlformats.org/officeDocument/2006/relationships/image" Target="../media/image409.svg"/><Relationship Id="rId78" Type="http://schemas.openxmlformats.org/officeDocument/2006/relationships/image" Target="../media/image414.png"/><Relationship Id="rId81" Type="http://schemas.openxmlformats.org/officeDocument/2006/relationships/image" Target="../media/image417.svg"/><Relationship Id="rId4" Type="http://schemas.openxmlformats.org/officeDocument/2006/relationships/image" Target="../media/image340.png"/><Relationship Id="rId9" Type="http://schemas.openxmlformats.org/officeDocument/2006/relationships/image" Target="../media/image345.svg"/><Relationship Id="rId13" Type="http://schemas.openxmlformats.org/officeDocument/2006/relationships/image" Target="../media/image349.svg"/><Relationship Id="rId18" Type="http://schemas.openxmlformats.org/officeDocument/2006/relationships/image" Target="../media/image354.png"/><Relationship Id="rId39" Type="http://schemas.openxmlformats.org/officeDocument/2006/relationships/image" Target="../media/image375.svg"/><Relationship Id="rId34" Type="http://schemas.openxmlformats.org/officeDocument/2006/relationships/image" Target="../media/image370.png"/><Relationship Id="rId50" Type="http://schemas.openxmlformats.org/officeDocument/2006/relationships/image" Target="../media/image386.png"/><Relationship Id="rId55" Type="http://schemas.openxmlformats.org/officeDocument/2006/relationships/image" Target="../media/image391.svg"/><Relationship Id="rId76" Type="http://schemas.openxmlformats.org/officeDocument/2006/relationships/image" Target="../media/image412.png"/><Relationship Id="rId7" Type="http://schemas.openxmlformats.org/officeDocument/2006/relationships/image" Target="../media/image343.svg"/><Relationship Id="rId71" Type="http://schemas.openxmlformats.org/officeDocument/2006/relationships/image" Target="../media/image407.svg"/><Relationship Id="rId2" Type="http://schemas.openxmlformats.org/officeDocument/2006/relationships/image" Target="../media/image2.png"/><Relationship Id="rId29" Type="http://schemas.openxmlformats.org/officeDocument/2006/relationships/image" Target="../media/image365.svg"/><Relationship Id="rId24" Type="http://schemas.openxmlformats.org/officeDocument/2006/relationships/image" Target="../media/image360.png"/><Relationship Id="rId40" Type="http://schemas.openxmlformats.org/officeDocument/2006/relationships/image" Target="../media/image376.png"/><Relationship Id="rId45" Type="http://schemas.openxmlformats.org/officeDocument/2006/relationships/image" Target="../media/image381.svg"/><Relationship Id="rId66" Type="http://schemas.openxmlformats.org/officeDocument/2006/relationships/image" Target="../media/image402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44.png"/><Relationship Id="rId21" Type="http://schemas.openxmlformats.org/officeDocument/2006/relationships/image" Target="../media/image439.svg"/><Relationship Id="rId42" Type="http://schemas.openxmlformats.org/officeDocument/2006/relationships/image" Target="../media/image460.png"/><Relationship Id="rId47" Type="http://schemas.openxmlformats.org/officeDocument/2006/relationships/image" Target="../media/image465.svg"/><Relationship Id="rId63" Type="http://schemas.openxmlformats.org/officeDocument/2006/relationships/image" Target="../media/image481.svg"/><Relationship Id="rId68" Type="http://schemas.openxmlformats.org/officeDocument/2006/relationships/image" Target="../media/image486.png"/><Relationship Id="rId84" Type="http://schemas.openxmlformats.org/officeDocument/2006/relationships/image" Target="../media/image500.png"/><Relationship Id="rId16" Type="http://schemas.openxmlformats.org/officeDocument/2006/relationships/image" Target="../media/image434.png"/><Relationship Id="rId11" Type="http://schemas.openxmlformats.org/officeDocument/2006/relationships/image" Target="../media/image429.svg"/><Relationship Id="rId32" Type="http://schemas.openxmlformats.org/officeDocument/2006/relationships/image" Target="../media/image450.png"/><Relationship Id="rId37" Type="http://schemas.openxmlformats.org/officeDocument/2006/relationships/image" Target="../media/image455.svg"/><Relationship Id="rId53" Type="http://schemas.openxmlformats.org/officeDocument/2006/relationships/image" Target="../media/image471.svg"/><Relationship Id="rId58" Type="http://schemas.openxmlformats.org/officeDocument/2006/relationships/image" Target="../media/image476.png"/><Relationship Id="rId74" Type="http://schemas.openxmlformats.org/officeDocument/2006/relationships/image" Target="../media/image492.png"/><Relationship Id="rId79" Type="http://schemas.openxmlformats.org/officeDocument/2006/relationships/image" Target="../media/image3.svg"/><Relationship Id="rId5" Type="http://schemas.openxmlformats.org/officeDocument/2006/relationships/image" Target="../media/image423.svg"/><Relationship Id="rId19" Type="http://schemas.openxmlformats.org/officeDocument/2006/relationships/image" Target="../media/image437.svg"/><Relationship Id="rId14" Type="http://schemas.openxmlformats.org/officeDocument/2006/relationships/image" Target="../media/image432.png"/><Relationship Id="rId22" Type="http://schemas.openxmlformats.org/officeDocument/2006/relationships/image" Target="../media/image440.png"/><Relationship Id="rId27" Type="http://schemas.openxmlformats.org/officeDocument/2006/relationships/image" Target="../media/image445.svg"/><Relationship Id="rId30" Type="http://schemas.openxmlformats.org/officeDocument/2006/relationships/image" Target="../media/image448.png"/><Relationship Id="rId35" Type="http://schemas.openxmlformats.org/officeDocument/2006/relationships/image" Target="../media/image453.svg"/><Relationship Id="rId43" Type="http://schemas.openxmlformats.org/officeDocument/2006/relationships/image" Target="../media/image461.svg"/><Relationship Id="rId48" Type="http://schemas.openxmlformats.org/officeDocument/2006/relationships/image" Target="../media/image466.png"/><Relationship Id="rId56" Type="http://schemas.openxmlformats.org/officeDocument/2006/relationships/image" Target="../media/image474.png"/><Relationship Id="rId64" Type="http://schemas.openxmlformats.org/officeDocument/2006/relationships/image" Target="../media/image482.png"/><Relationship Id="rId69" Type="http://schemas.openxmlformats.org/officeDocument/2006/relationships/image" Target="../media/image487.svg"/><Relationship Id="rId77" Type="http://schemas.openxmlformats.org/officeDocument/2006/relationships/image" Target="../media/image495.png"/><Relationship Id="rId8" Type="http://schemas.openxmlformats.org/officeDocument/2006/relationships/image" Target="../media/image426.png"/><Relationship Id="rId51" Type="http://schemas.openxmlformats.org/officeDocument/2006/relationships/image" Target="../media/image469.svg"/><Relationship Id="rId72" Type="http://schemas.openxmlformats.org/officeDocument/2006/relationships/image" Target="../media/image490.png"/><Relationship Id="rId80" Type="http://schemas.openxmlformats.org/officeDocument/2006/relationships/image" Target="../media/image496.png"/><Relationship Id="rId85" Type="http://schemas.openxmlformats.org/officeDocument/2006/relationships/image" Target="../media/image501.svg"/><Relationship Id="rId3" Type="http://schemas.openxmlformats.org/officeDocument/2006/relationships/image" Target="../media/image421.svg"/><Relationship Id="rId12" Type="http://schemas.openxmlformats.org/officeDocument/2006/relationships/image" Target="../media/image430.png"/><Relationship Id="rId17" Type="http://schemas.openxmlformats.org/officeDocument/2006/relationships/image" Target="../media/image435.svg"/><Relationship Id="rId25" Type="http://schemas.openxmlformats.org/officeDocument/2006/relationships/image" Target="../media/image443.svg"/><Relationship Id="rId33" Type="http://schemas.openxmlformats.org/officeDocument/2006/relationships/image" Target="../media/image451.svg"/><Relationship Id="rId38" Type="http://schemas.openxmlformats.org/officeDocument/2006/relationships/image" Target="../media/image456.png"/><Relationship Id="rId46" Type="http://schemas.openxmlformats.org/officeDocument/2006/relationships/image" Target="../media/image464.png"/><Relationship Id="rId59" Type="http://schemas.openxmlformats.org/officeDocument/2006/relationships/image" Target="../media/image477.svg"/><Relationship Id="rId67" Type="http://schemas.openxmlformats.org/officeDocument/2006/relationships/image" Target="../media/image485.svg"/><Relationship Id="rId20" Type="http://schemas.openxmlformats.org/officeDocument/2006/relationships/image" Target="../media/image438.png"/><Relationship Id="rId41" Type="http://schemas.openxmlformats.org/officeDocument/2006/relationships/image" Target="../media/image459.svg"/><Relationship Id="rId54" Type="http://schemas.openxmlformats.org/officeDocument/2006/relationships/image" Target="../media/image472.png"/><Relationship Id="rId62" Type="http://schemas.openxmlformats.org/officeDocument/2006/relationships/image" Target="../media/image480.png"/><Relationship Id="rId70" Type="http://schemas.openxmlformats.org/officeDocument/2006/relationships/image" Target="../media/image488.png"/><Relationship Id="rId75" Type="http://schemas.openxmlformats.org/officeDocument/2006/relationships/image" Target="../media/image493.png"/><Relationship Id="rId83" Type="http://schemas.openxmlformats.org/officeDocument/2006/relationships/image" Target="../media/image49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4.png"/><Relationship Id="rId15" Type="http://schemas.openxmlformats.org/officeDocument/2006/relationships/image" Target="../media/image433.svg"/><Relationship Id="rId23" Type="http://schemas.openxmlformats.org/officeDocument/2006/relationships/image" Target="../media/image441.svg"/><Relationship Id="rId28" Type="http://schemas.openxmlformats.org/officeDocument/2006/relationships/image" Target="../media/image446.png"/><Relationship Id="rId36" Type="http://schemas.openxmlformats.org/officeDocument/2006/relationships/image" Target="../media/image454.png"/><Relationship Id="rId49" Type="http://schemas.openxmlformats.org/officeDocument/2006/relationships/image" Target="../media/image467.svg"/><Relationship Id="rId57" Type="http://schemas.openxmlformats.org/officeDocument/2006/relationships/image" Target="../media/image475.svg"/><Relationship Id="rId10" Type="http://schemas.openxmlformats.org/officeDocument/2006/relationships/image" Target="../media/image428.png"/><Relationship Id="rId31" Type="http://schemas.openxmlformats.org/officeDocument/2006/relationships/image" Target="../media/image449.svg"/><Relationship Id="rId44" Type="http://schemas.openxmlformats.org/officeDocument/2006/relationships/image" Target="../media/image462.png"/><Relationship Id="rId52" Type="http://schemas.openxmlformats.org/officeDocument/2006/relationships/image" Target="../media/image470.png"/><Relationship Id="rId60" Type="http://schemas.openxmlformats.org/officeDocument/2006/relationships/image" Target="../media/image478.png"/><Relationship Id="rId65" Type="http://schemas.openxmlformats.org/officeDocument/2006/relationships/image" Target="../media/image483.svg"/><Relationship Id="rId73" Type="http://schemas.openxmlformats.org/officeDocument/2006/relationships/image" Target="../media/image491.svg"/><Relationship Id="rId78" Type="http://schemas.openxmlformats.org/officeDocument/2006/relationships/image" Target="../media/image2.png"/><Relationship Id="rId81" Type="http://schemas.openxmlformats.org/officeDocument/2006/relationships/image" Target="../media/image497.svg"/><Relationship Id="rId86" Type="http://schemas.openxmlformats.org/officeDocument/2006/relationships/image" Target="../media/image502.png"/><Relationship Id="rId4" Type="http://schemas.openxmlformats.org/officeDocument/2006/relationships/image" Target="../media/image422.png"/><Relationship Id="rId9" Type="http://schemas.openxmlformats.org/officeDocument/2006/relationships/image" Target="../media/image427.svg"/><Relationship Id="rId13" Type="http://schemas.openxmlformats.org/officeDocument/2006/relationships/image" Target="../media/image431.svg"/><Relationship Id="rId18" Type="http://schemas.openxmlformats.org/officeDocument/2006/relationships/image" Target="../media/image436.png"/><Relationship Id="rId39" Type="http://schemas.openxmlformats.org/officeDocument/2006/relationships/image" Target="../media/image457.svg"/><Relationship Id="rId34" Type="http://schemas.openxmlformats.org/officeDocument/2006/relationships/image" Target="../media/image452.png"/><Relationship Id="rId50" Type="http://schemas.openxmlformats.org/officeDocument/2006/relationships/image" Target="../media/image468.png"/><Relationship Id="rId55" Type="http://schemas.openxmlformats.org/officeDocument/2006/relationships/image" Target="../media/image473.svg"/><Relationship Id="rId76" Type="http://schemas.openxmlformats.org/officeDocument/2006/relationships/image" Target="../media/image494.png"/><Relationship Id="rId7" Type="http://schemas.openxmlformats.org/officeDocument/2006/relationships/image" Target="../media/image425.svg"/><Relationship Id="rId71" Type="http://schemas.openxmlformats.org/officeDocument/2006/relationships/image" Target="../media/image489.svg"/><Relationship Id="rId2" Type="http://schemas.openxmlformats.org/officeDocument/2006/relationships/image" Target="../media/image420.png"/><Relationship Id="rId29" Type="http://schemas.openxmlformats.org/officeDocument/2006/relationships/image" Target="../media/image447.svg"/><Relationship Id="rId24" Type="http://schemas.openxmlformats.org/officeDocument/2006/relationships/image" Target="../media/image442.png"/><Relationship Id="rId40" Type="http://schemas.openxmlformats.org/officeDocument/2006/relationships/image" Target="../media/image458.png"/><Relationship Id="rId45" Type="http://schemas.openxmlformats.org/officeDocument/2006/relationships/image" Target="../media/image463.svg"/><Relationship Id="rId66" Type="http://schemas.openxmlformats.org/officeDocument/2006/relationships/image" Target="../media/image484.png"/><Relationship Id="rId87" Type="http://schemas.openxmlformats.org/officeDocument/2006/relationships/image" Target="../media/image503.svg"/><Relationship Id="rId61" Type="http://schemas.openxmlformats.org/officeDocument/2006/relationships/image" Target="../media/image479.svg"/><Relationship Id="rId82" Type="http://schemas.openxmlformats.org/officeDocument/2006/relationships/image" Target="../media/image498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26.png"/><Relationship Id="rId21" Type="http://schemas.openxmlformats.org/officeDocument/2006/relationships/image" Target="../media/image521.svg"/><Relationship Id="rId42" Type="http://schemas.openxmlformats.org/officeDocument/2006/relationships/image" Target="../media/image542.png"/><Relationship Id="rId47" Type="http://schemas.openxmlformats.org/officeDocument/2006/relationships/image" Target="../media/image547.svg"/><Relationship Id="rId63" Type="http://schemas.openxmlformats.org/officeDocument/2006/relationships/image" Target="../media/image563.svg"/><Relationship Id="rId68" Type="http://schemas.openxmlformats.org/officeDocument/2006/relationships/image" Target="../media/image568.png"/><Relationship Id="rId84" Type="http://schemas.openxmlformats.org/officeDocument/2006/relationships/image" Target="../media/image584.png"/><Relationship Id="rId89" Type="http://schemas.openxmlformats.org/officeDocument/2006/relationships/image" Target="../media/image589.svg"/><Relationship Id="rId16" Type="http://schemas.openxmlformats.org/officeDocument/2006/relationships/image" Target="../media/image516.png"/><Relationship Id="rId11" Type="http://schemas.openxmlformats.org/officeDocument/2006/relationships/image" Target="../media/image511.svg"/><Relationship Id="rId32" Type="http://schemas.openxmlformats.org/officeDocument/2006/relationships/image" Target="../media/image532.png"/><Relationship Id="rId37" Type="http://schemas.openxmlformats.org/officeDocument/2006/relationships/image" Target="../media/image537.svg"/><Relationship Id="rId53" Type="http://schemas.openxmlformats.org/officeDocument/2006/relationships/image" Target="../media/image553.svg"/><Relationship Id="rId58" Type="http://schemas.openxmlformats.org/officeDocument/2006/relationships/image" Target="../media/image558.png"/><Relationship Id="rId74" Type="http://schemas.openxmlformats.org/officeDocument/2006/relationships/image" Target="../media/image574.png"/><Relationship Id="rId79" Type="http://schemas.openxmlformats.org/officeDocument/2006/relationships/image" Target="../media/image579.svg"/><Relationship Id="rId5" Type="http://schemas.openxmlformats.org/officeDocument/2006/relationships/image" Target="../media/image505.svg"/><Relationship Id="rId90" Type="http://schemas.openxmlformats.org/officeDocument/2006/relationships/image" Target="../media/image590.png"/><Relationship Id="rId95" Type="http://schemas.openxmlformats.org/officeDocument/2006/relationships/image" Target="../media/image595.svg"/><Relationship Id="rId22" Type="http://schemas.openxmlformats.org/officeDocument/2006/relationships/image" Target="../media/image522.png"/><Relationship Id="rId27" Type="http://schemas.openxmlformats.org/officeDocument/2006/relationships/image" Target="../media/image527.svg"/><Relationship Id="rId43" Type="http://schemas.openxmlformats.org/officeDocument/2006/relationships/image" Target="../media/image543.svg"/><Relationship Id="rId48" Type="http://schemas.openxmlformats.org/officeDocument/2006/relationships/image" Target="../media/image548.png"/><Relationship Id="rId64" Type="http://schemas.openxmlformats.org/officeDocument/2006/relationships/image" Target="../media/image564.png"/><Relationship Id="rId69" Type="http://schemas.openxmlformats.org/officeDocument/2006/relationships/image" Target="../media/image569.svg"/><Relationship Id="rId80" Type="http://schemas.openxmlformats.org/officeDocument/2006/relationships/image" Target="../media/image580.png"/><Relationship Id="rId85" Type="http://schemas.openxmlformats.org/officeDocument/2006/relationships/image" Target="../media/image585.svg"/><Relationship Id="rId3" Type="http://schemas.openxmlformats.org/officeDocument/2006/relationships/image" Target="../media/image3.svg"/><Relationship Id="rId12" Type="http://schemas.openxmlformats.org/officeDocument/2006/relationships/image" Target="../media/image512.png"/><Relationship Id="rId17" Type="http://schemas.openxmlformats.org/officeDocument/2006/relationships/image" Target="../media/image517.svg"/><Relationship Id="rId25" Type="http://schemas.openxmlformats.org/officeDocument/2006/relationships/image" Target="../media/image525.svg"/><Relationship Id="rId33" Type="http://schemas.openxmlformats.org/officeDocument/2006/relationships/image" Target="../media/image533.svg"/><Relationship Id="rId38" Type="http://schemas.openxmlformats.org/officeDocument/2006/relationships/image" Target="../media/image538.png"/><Relationship Id="rId46" Type="http://schemas.openxmlformats.org/officeDocument/2006/relationships/image" Target="../media/image546.png"/><Relationship Id="rId59" Type="http://schemas.openxmlformats.org/officeDocument/2006/relationships/image" Target="../media/image559.svg"/><Relationship Id="rId67" Type="http://schemas.openxmlformats.org/officeDocument/2006/relationships/image" Target="../media/image567.svg"/><Relationship Id="rId20" Type="http://schemas.openxmlformats.org/officeDocument/2006/relationships/image" Target="../media/image520.png"/><Relationship Id="rId41" Type="http://schemas.openxmlformats.org/officeDocument/2006/relationships/image" Target="../media/image541.svg"/><Relationship Id="rId54" Type="http://schemas.openxmlformats.org/officeDocument/2006/relationships/image" Target="../media/image554.png"/><Relationship Id="rId62" Type="http://schemas.openxmlformats.org/officeDocument/2006/relationships/image" Target="../media/image562.png"/><Relationship Id="rId70" Type="http://schemas.openxmlformats.org/officeDocument/2006/relationships/image" Target="../media/image570.png"/><Relationship Id="rId75" Type="http://schemas.openxmlformats.org/officeDocument/2006/relationships/image" Target="../media/image575.svg"/><Relationship Id="rId83" Type="http://schemas.openxmlformats.org/officeDocument/2006/relationships/image" Target="../media/image583.svg"/><Relationship Id="rId88" Type="http://schemas.openxmlformats.org/officeDocument/2006/relationships/image" Target="../media/image588.png"/><Relationship Id="rId91" Type="http://schemas.openxmlformats.org/officeDocument/2006/relationships/image" Target="../media/image591.svg"/><Relationship Id="rId96" Type="http://schemas.openxmlformats.org/officeDocument/2006/relationships/image" Target="../media/image5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6.png"/><Relationship Id="rId15" Type="http://schemas.openxmlformats.org/officeDocument/2006/relationships/image" Target="../media/image515.svg"/><Relationship Id="rId23" Type="http://schemas.openxmlformats.org/officeDocument/2006/relationships/image" Target="../media/image523.svg"/><Relationship Id="rId28" Type="http://schemas.openxmlformats.org/officeDocument/2006/relationships/image" Target="../media/image528.png"/><Relationship Id="rId36" Type="http://schemas.openxmlformats.org/officeDocument/2006/relationships/image" Target="../media/image536.png"/><Relationship Id="rId49" Type="http://schemas.openxmlformats.org/officeDocument/2006/relationships/image" Target="../media/image549.svg"/><Relationship Id="rId57" Type="http://schemas.openxmlformats.org/officeDocument/2006/relationships/image" Target="../media/image557.svg"/><Relationship Id="rId10" Type="http://schemas.openxmlformats.org/officeDocument/2006/relationships/image" Target="../media/image510.png"/><Relationship Id="rId31" Type="http://schemas.openxmlformats.org/officeDocument/2006/relationships/image" Target="../media/image531.svg"/><Relationship Id="rId44" Type="http://schemas.openxmlformats.org/officeDocument/2006/relationships/image" Target="../media/image544.png"/><Relationship Id="rId52" Type="http://schemas.openxmlformats.org/officeDocument/2006/relationships/image" Target="../media/image552.png"/><Relationship Id="rId60" Type="http://schemas.openxmlformats.org/officeDocument/2006/relationships/image" Target="../media/image560.png"/><Relationship Id="rId65" Type="http://schemas.openxmlformats.org/officeDocument/2006/relationships/image" Target="../media/image565.svg"/><Relationship Id="rId73" Type="http://schemas.openxmlformats.org/officeDocument/2006/relationships/image" Target="../media/image573.svg"/><Relationship Id="rId78" Type="http://schemas.openxmlformats.org/officeDocument/2006/relationships/image" Target="../media/image578.png"/><Relationship Id="rId81" Type="http://schemas.openxmlformats.org/officeDocument/2006/relationships/image" Target="../media/image581.svg"/><Relationship Id="rId86" Type="http://schemas.openxmlformats.org/officeDocument/2006/relationships/image" Target="../media/image586.png"/><Relationship Id="rId94" Type="http://schemas.openxmlformats.org/officeDocument/2006/relationships/image" Target="../media/image594.png"/><Relationship Id="rId4" Type="http://schemas.openxmlformats.org/officeDocument/2006/relationships/image" Target="../media/image504.png"/><Relationship Id="rId9" Type="http://schemas.openxmlformats.org/officeDocument/2006/relationships/image" Target="../media/image509.svg"/><Relationship Id="rId13" Type="http://schemas.openxmlformats.org/officeDocument/2006/relationships/image" Target="../media/image513.svg"/><Relationship Id="rId18" Type="http://schemas.openxmlformats.org/officeDocument/2006/relationships/image" Target="../media/image518.png"/><Relationship Id="rId39" Type="http://schemas.openxmlformats.org/officeDocument/2006/relationships/image" Target="../media/image539.svg"/><Relationship Id="rId34" Type="http://schemas.openxmlformats.org/officeDocument/2006/relationships/image" Target="../media/image534.png"/><Relationship Id="rId50" Type="http://schemas.openxmlformats.org/officeDocument/2006/relationships/image" Target="../media/image550.png"/><Relationship Id="rId55" Type="http://schemas.openxmlformats.org/officeDocument/2006/relationships/image" Target="../media/image555.svg"/><Relationship Id="rId76" Type="http://schemas.openxmlformats.org/officeDocument/2006/relationships/image" Target="../media/image576.png"/><Relationship Id="rId97" Type="http://schemas.openxmlformats.org/officeDocument/2006/relationships/image" Target="../media/image597.svg"/><Relationship Id="rId7" Type="http://schemas.openxmlformats.org/officeDocument/2006/relationships/image" Target="../media/image507.svg"/><Relationship Id="rId71" Type="http://schemas.openxmlformats.org/officeDocument/2006/relationships/image" Target="../media/image571.svg"/><Relationship Id="rId92" Type="http://schemas.openxmlformats.org/officeDocument/2006/relationships/image" Target="../media/image592.png"/><Relationship Id="rId2" Type="http://schemas.openxmlformats.org/officeDocument/2006/relationships/image" Target="../media/image2.png"/><Relationship Id="rId29" Type="http://schemas.openxmlformats.org/officeDocument/2006/relationships/image" Target="../media/image529.svg"/><Relationship Id="rId24" Type="http://schemas.openxmlformats.org/officeDocument/2006/relationships/image" Target="../media/image524.png"/><Relationship Id="rId40" Type="http://schemas.openxmlformats.org/officeDocument/2006/relationships/image" Target="../media/image540.png"/><Relationship Id="rId45" Type="http://schemas.openxmlformats.org/officeDocument/2006/relationships/image" Target="../media/image545.svg"/><Relationship Id="rId66" Type="http://schemas.openxmlformats.org/officeDocument/2006/relationships/image" Target="../media/image566.png"/><Relationship Id="rId87" Type="http://schemas.openxmlformats.org/officeDocument/2006/relationships/image" Target="../media/image587.svg"/><Relationship Id="rId61" Type="http://schemas.openxmlformats.org/officeDocument/2006/relationships/image" Target="../media/image561.svg"/><Relationship Id="rId82" Type="http://schemas.openxmlformats.org/officeDocument/2006/relationships/image" Target="../media/image582.png"/><Relationship Id="rId19" Type="http://schemas.openxmlformats.org/officeDocument/2006/relationships/image" Target="../media/image519.svg"/><Relationship Id="rId14" Type="http://schemas.openxmlformats.org/officeDocument/2006/relationships/image" Target="../media/image514.png"/><Relationship Id="rId30" Type="http://schemas.openxmlformats.org/officeDocument/2006/relationships/image" Target="../media/image530.png"/><Relationship Id="rId35" Type="http://schemas.openxmlformats.org/officeDocument/2006/relationships/image" Target="../media/image535.svg"/><Relationship Id="rId56" Type="http://schemas.openxmlformats.org/officeDocument/2006/relationships/image" Target="../media/image556.png"/><Relationship Id="rId77" Type="http://schemas.openxmlformats.org/officeDocument/2006/relationships/image" Target="../media/image577.svg"/><Relationship Id="rId8" Type="http://schemas.openxmlformats.org/officeDocument/2006/relationships/image" Target="../media/image508.png"/><Relationship Id="rId51" Type="http://schemas.openxmlformats.org/officeDocument/2006/relationships/image" Target="../media/image551.svg"/><Relationship Id="rId72" Type="http://schemas.openxmlformats.org/officeDocument/2006/relationships/image" Target="../media/image572.png"/><Relationship Id="rId93" Type="http://schemas.openxmlformats.org/officeDocument/2006/relationships/image" Target="../media/image593.sv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7.svg"/><Relationship Id="rId18" Type="http://schemas.openxmlformats.org/officeDocument/2006/relationships/image" Target="../media/image612.png"/><Relationship Id="rId26" Type="http://schemas.openxmlformats.org/officeDocument/2006/relationships/image" Target="../media/image620.png"/><Relationship Id="rId39" Type="http://schemas.openxmlformats.org/officeDocument/2006/relationships/image" Target="../media/image633.svg"/><Relationship Id="rId21" Type="http://schemas.openxmlformats.org/officeDocument/2006/relationships/image" Target="../media/image615.svg"/><Relationship Id="rId34" Type="http://schemas.openxmlformats.org/officeDocument/2006/relationships/image" Target="../media/image628.png"/><Relationship Id="rId42" Type="http://schemas.openxmlformats.org/officeDocument/2006/relationships/image" Target="../media/image636.png"/><Relationship Id="rId47" Type="http://schemas.openxmlformats.org/officeDocument/2006/relationships/image" Target="../media/image641.svg"/><Relationship Id="rId50" Type="http://schemas.openxmlformats.org/officeDocument/2006/relationships/image" Target="../media/image644.png"/><Relationship Id="rId55" Type="http://schemas.openxmlformats.org/officeDocument/2006/relationships/image" Target="../media/image649.svg"/><Relationship Id="rId63" Type="http://schemas.openxmlformats.org/officeDocument/2006/relationships/image" Target="../media/image657.svg"/><Relationship Id="rId7" Type="http://schemas.openxmlformats.org/officeDocument/2006/relationships/image" Target="../media/image601.svg"/><Relationship Id="rId2" Type="http://schemas.openxmlformats.org/officeDocument/2006/relationships/image" Target="../media/image2.png"/><Relationship Id="rId16" Type="http://schemas.openxmlformats.org/officeDocument/2006/relationships/image" Target="../media/image610.png"/><Relationship Id="rId29" Type="http://schemas.openxmlformats.org/officeDocument/2006/relationships/image" Target="../media/image623.svg"/><Relationship Id="rId11" Type="http://schemas.openxmlformats.org/officeDocument/2006/relationships/image" Target="../media/image605.svg"/><Relationship Id="rId24" Type="http://schemas.openxmlformats.org/officeDocument/2006/relationships/image" Target="../media/image618.png"/><Relationship Id="rId32" Type="http://schemas.openxmlformats.org/officeDocument/2006/relationships/image" Target="../media/image626.png"/><Relationship Id="rId37" Type="http://schemas.openxmlformats.org/officeDocument/2006/relationships/image" Target="../media/image631.svg"/><Relationship Id="rId40" Type="http://schemas.openxmlformats.org/officeDocument/2006/relationships/image" Target="../media/image634.png"/><Relationship Id="rId45" Type="http://schemas.openxmlformats.org/officeDocument/2006/relationships/image" Target="../media/image639.svg"/><Relationship Id="rId53" Type="http://schemas.openxmlformats.org/officeDocument/2006/relationships/image" Target="../media/image647.svg"/><Relationship Id="rId58" Type="http://schemas.openxmlformats.org/officeDocument/2006/relationships/image" Target="../media/image652.png"/><Relationship Id="rId5" Type="http://schemas.openxmlformats.org/officeDocument/2006/relationships/image" Target="../media/image599.svg"/><Relationship Id="rId61" Type="http://schemas.openxmlformats.org/officeDocument/2006/relationships/image" Target="../media/image655.svg"/><Relationship Id="rId19" Type="http://schemas.openxmlformats.org/officeDocument/2006/relationships/image" Target="../media/image613.svg"/><Relationship Id="rId14" Type="http://schemas.openxmlformats.org/officeDocument/2006/relationships/image" Target="../media/image608.png"/><Relationship Id="rId22" Type="http://schemas.openxmlformats.org/officeDocument/2006/relationships/image" Target="../media/image616.png"/><Relationship Id="rId27" Type="http://schemas.openxmlformats.org/officeDocument/2006/relationships/image" Target="../media/image621.svg"/><Relationship Id="rId30" Type="http://schemas.openxmlformats.org/officeDocument/2006/relationships/image" Target="../media/image624.png"/><Relationship Id="rId35" Type="http://schemas.openxmlformats.org/officeDocument/2006/relationships/image" Target="../media/image629.svg"/><Relationship Id="rId43" Type="http://schemas.openxmlformats.org/officeDocument/2006/relationships/image" Target="../media/image637.svg"/><Relationship Id="rId48" Type="http://schemas.openxmlformats.org/officeDocument/2006/relationships/image" Target="../media/image642.png"/><Relationship Id="rId56" Type="http://schemas.openxmlformats.org/officeDocument/2006/relationships/image" Target="../media/image650.png"/><Relationship Id="rId8" Type="http://schemas.openxmlformats.org/officeDocument/2006/relationships/image" Target="../media/image602.png"/><Relationship Id="rId51" Type="http://schemas.openxmlformats.org/officeDocument/2006/relationships/image" Target="../media/image645.svg"/><Relationship Id="rId3" Type="http://schemas.openxmlformats.org/officeDocument/2006/relationships/image" Target="../media/image3.svg"/><Relationship Id="rId12" Type="http://schemas.openxmlformats.org/officeDocument/2006/relationships/image" Target="../media/image606.png"/><Relationship Id="rId17" Type="http://schemas.openxmlformats.org/officeDocument/2006/relationships/image" Target="../media/image611.svg"/><Relationship Id="rId25" Type="http://schemas.openxmlformats.org/officeDocument/2006/relationships/image" Target="../media/image619.svg"/><Relationship Id="rId33" Type="http://schemas.openxmlformats.org/officeDocument/2006/relationships/image" Target="../media/image627.svg"/><Relationship Id="rId38" Type="http://schemas.openxmlformats.org/officeDocument/2006/relationships/image" Target="../media/image632.png"/><Relationship Id="rId46" Type="http://schemas.openxmlformats.org/officeDocument/2006/relationships/image" Target="../media/image640.png"/><Relationship Id="rId59" Type="http://schemas.openxmlformats.org/officeDocument/2006/relationships/image" Target="../media/image653.svg"/><Relationship Id="rId20" Type="http://schemas.openxmlformats.org/officeDocument/2006/relationships/image" Target="../media/image614.png"/><Relationship Id="rId41" Type="http://schemas.openxmlformats.org/officeDocument/2006/relationships/image" Target="../media/image635.svg"/><Relationship Id="rId54" Type="http://schemas.openxmlformats.org/officeDocument/2006/relationships/image" Target="../media/image648.png"/><Relationship Id="rId62" Type="http://schemas.openxmlformats.org/officeDocument/2006/relationships/image" Target="../media/image6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5" Type="http://schemas.openxmlformats.org/officeDocument/2006/relationships/image" Target="../media/image609.svg"/><Relationship Id="rId23" Type="http://schemas.openxmlformats.org/officeDocument/2006/relationships/image" Target="../media/image617.svg"/><Relationship Id="rId28" Type="http://schemas.openxmlformats.org/officeDocument/2006/relationships/image" Target="../media/image622.png"/><Relationship Id="rId36" Type="http://schemas.openxmlformats.org/officeDocument/2006/relationships/image" Target="../media/image630.png"/><Relationship Id="rId49" Type="http://schemas.openxmlformats.org/officeDocument/2006/relationships/image" Target="../media/image643.svg"/><Relationship Id="rId57" Type="http://schemas.openxmlformats.org/officeDocument/2006/relationships/image" Target="../media/image651.svg"/><Relationship Id="rId10" Type="http://schemas.openxmlformats.org/officeDocument/2006/relationships/image" Target="../media/image604.png"/><Relationship Id="rId31" Type="http://schemas.openxmlformats.org/officeDocument/2006/relationships/image" Target="../media/image625.svg"/><Relationship Id="rId44" Type="http://schemas.openxmlformats.org/officeDocument/2006/relationships/image" Target="../media/image638.png"/><Relationship Id="rId52" Type="http://schemas.openxmlformats.org/officeDocument/2006/relationships/image" Target="../media/image646.png"/><Relationship Id="rId60" Type="http://schemas.openxmlformats.org/officeDocument/2006/relationships/image" Target="../media/image654.png"/><Relationship Id="rId4" Type="http://schemas.openxmlformats.org/officeDocument/2006/relationships/image" Target="../media/image598.png"/><Relationship Id="rId9" Type="http://schemas.openxmlformats.org/officeDocument/2006/relationships/image" Target="../media/image60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97850B6-6353-44C7-9E32-1ED7A3FA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79"/>
            <a:ext cx="12192000" cy="684524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0A28F8D-33BE-4FE0-8396-DD39BE3F54FA}"/>
              </a:ext>
            </a:extLst>
          </p:cNvPr>
          <p:cNvSpPr txBox="1"/>
          <p:nvPr/>
        </p:nvSpPr>
        <p:spPr>
          <a:xfrm>
            <a:off x="541930" y="1412696"/>
            <a:ext cx="63255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华文彩云" panose="02010800040101010101" pitchFamily="2" charset="-122"/>
                <a:cs typeface="Calibri" panose="020F0502020204030204" pitchFamily="34" charset="0"/>
              </a:rPr>
              <a:t>2021</a:t>
            </a:r>
          </a:p>
          <a:p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华文彩云" panose="02010800040101010101" pitchFamily="2" charset="-122"/>
                <a:cs typeface="Calibri" panose="020F0502020204030204" pitchFamily="34" charset="0"/>
              </a:rPr>
              <a:t>Tencent Cloud</a:t>
            </a:r>
          </a:p>
          <a:p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华文彩云" panose="02010800040101010101" pitchFamily="2" charset="-122"/>
                <a:cs typeface="Calibri" panose="020F0502020204030204" pitchFamily="34" charset="0"/>
              </a:rPr>
              <a:t>Product Icon </a:t>
            </a:r>
            <a:endParaRPr lang="zh-CN" altLang="en-US" sz="8000" dirty="0">
              <a:solidFill>
                <a:schemeClr val="bg1"/>
              </a:solidFill>
              <a:latin typeface="Calibri" panose="020F0502020204030204" pitchFamily="34" charset="0"/>
              <a:ea typeface="华文彩云" panose="0201080004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3E45AA0C-6344-4613-8DD1-87779FBE3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930" y="684663"/>
            <a:ext cx="1302940" cy="3006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8481E7E-84E0-4B88-8EDE-48A12BF2D348}"/>
              </a:ext>
            </a:extLst>
          </p:cNvPr>
          <p:cNvSpPr txBox="1"/>
          <p:nvPr/>
        </p:nvSpPr>
        <p:spPr>
          <a:xfrm>
            <a:off x="981075" y="6210300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</a:rPr>
              <a:t>TENCENT CLOUD DESIGN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A349290-F322-471D-8B9A-3E4C800122B4}"/>
              </a:ext>
            </a:extLst>
          </p:cNvPr>
          <p:cNvSpPr/>
          <p:nvPr/>
        </p:nvSpPr>
        <p:spPr>
          <a:xfrm>
            <a:off x="5943601" y="4733925"/>
            <a:ext cx="590550" cy="952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6722AE-EEF0-45EB-A50A-590DAF0053C7}"/>
              </a:ext>
            </a:extLst>
          </p:cNvPr>
          <p:cNvSpPr txBox="1"/>
          <p:nvPr/>
        </p:nvSpPr>
        <p:spPr>
          <a:xfrm>
            <a:off x="10220325" y="4182844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V2.0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2021/02/22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8C4703-6925-4573-A644-16368E987316}"/>
              </a:ext>
            </a:extLst>
          </p:cNvPr>
          <p:cNvSpPr txBox="1"/>
          <p:nvPr/>
        </p:nvSpPr>
        <p:spPr>
          <a:xfrm>
            <a:off x="10152197" y="6025634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dongs365</a:t>
            </a:r>
          </a:p>
        </p:txBody>
      </p:sp>
    </p:spTree>
    <p:extLst>
      <p:ext uri="{BB962C8B-B14F-4D97-AF65-F5344CB8AC3E}">
        <p14:creationId xmlns:p14="http://schemas.microsoft.com/office/powerpoint/2010/main" val="29098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C77F151E-2BE4-4483-AB86-B2721E6BF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CCD5679-175D-4E7D-87E8-05835CBCB633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71AC92D-54E9-4832-9D92-3C758C5F2837}"/>
              </a:ext>
            </a:extLst>
          </p:cNvPr>
          <p:cNvSpPr txBox="1"/>
          <p:nvPr/>
        </p:nvSpPr>
        <p:spPr>
          <a:xfrm>
            <a:off x="436230" y="333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更新日志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A697DC-300F-4141-B21D-4B2FD678015C}"/>
              </a:ext>
            </a:extLst>
          </p:cNvPr>
          <p:cNvSpPr txBox="1"/>
          <p:nvPr/>
        </p:nvSpPr>
        <p:spPr>
          <a:xfrm>
            <a:off x="682668" y="1227551"/>
            <a:ext cx="407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2021/01/17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整理腾讯云产品图标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E1415C-F967-46DE-B7BE-EAA11D44B768}"/>
              </a:ext>
            </a:extLst>
          </p:cNvPr>
          <p:cNvSpPr txBox="1"/>
          <p:nvPr/>
        </p:nvSpPr>
        <p:spPr>
          <a:xfrm>
            <a:off x="682668" y="1866459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2021/02/22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增加腾讯云产品名称</a:t>
            </a:r>
          </a:p>
        </p:txBody>
      </p:sp>
    </p:spTree>
    <p:extLst>
      <p:ext uri="{BB962C8B-B14F-4D97-AF65-F5344CB8AC3E}">
        <p14:creationId xmlns:p14="http://schemas.microsoft.com/office/powerpoint/2010/main" val="83527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9D0342-5966-4555-9E12-9B23124BB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79"/>
            <a:ext cx="12192000" cy="6845242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1B080733-EB38-491B-964C-31CADAD1E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4802" y="2602295"/>
            <a:ext cx="3582396" cy="82670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31A3C9D-96D7-479D-AF8A-0DE0DF9FC25C}"/>
              </a:ext>
            </a:extLst>
          </p:cNvPr>
          <p:cNvSpPr/>
          <p:nvPr/>
        </p:nvSpPr>
        <p:spPr>
          <a:xfrm>
            <a:off x="9323872" y="6216134"/>
            <a:ext cx="2545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www.</a:t>
            </a:r>
            <a:r>
              <a:rPr lang="zh-CN" altLang="en-US" dirty="0">
                <a:solidFill>
                  <a:schemeClr val="bg1"/>
                </a:solidFill>
              </a:rPr>
              <a:t>cloud.tencent.com</a:t>
            </a:r>
          </a:p>
        </p:txBody>
      </p:sp>
    </p:spTree>
    <p:extLst>
      <p:ext uri="{BB962C8B-B14F-4D97-AF65-F5344CB8AC3E}">
        <p14:creationId xmlns:p14="http://schemas.microsoft.com/office/powerpoint/2010/main" val="186527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图形 246">
            <a:extLst>
              <a:ext uri="{FF2B5EF4-FFF2-40B4-BE49-F238E27FC236}">
                <a16:creationId xmlns:a16="http://schemas.microsoft.com/office/drawing/2014/main" id="{9D2CD17C-49C1-4143-9A16-B74B152BD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2496" y="853332"/>
            <a:ext cx="457200" cy="457200"/>
          </a:xfrm>
          <a:prstGeom prst="rect">
            <a:avLst/>
          </a:prstGeom>
        </p:spPr>
      </p:pic>
      <p:pic>
        <p:nvPicPr>
          <p:cNvPr id="249" name="图形 248">
            <a:extLst>
              <a:ext uri="{FF2B5EF4-FFF2-40B4-BE49-F238E27FC236}">
                <a16:creationId xmlns:a16="http://schemas.microsoft.com/office/drawing/2014/main" id="{D2BC60FE-E848-4A78-A35D-DDBA0AEA3E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8632" y="853332"/>
            <a:ext cx="457200" cy="457200"/>
          </a:xfrm>
          <a:prstGeom prst="rect">
            <a:avLst/>
          </a:prstGeom>
        </p:spPr>
      </p:pic>
      <p:pic>
        <p:nvPicPr>
          <p:cNvPr id="251" name="图形 250">
            <a:extLst>
              <a:ext uri="{FF2B5EF4-FFF2-40B4-BE49-F238E27FC236}">
                <a16:creationId xmlns:a16="http://schemas.microsoft.com/office/drawing/2014/main" id="{975A4F8F-312F-4C40-B860-3622BC254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34768" y="853332"/>
            <a:ext cx="457200" cy="457200"/>
          </a:xfrm>
          <a:prstGeom prst="rect">
            <a:avLst/>
          </a:prstGeom>
        </p:spPr>
      </p:pic>
      <p:pic>
        <p:nvPicPr>
          <p:cNvPr id="253" name="图形 252">
            <a:extLst>
              <a:ext uri="{FF2B5EF4-FFF2-40B4-BE49-F238E27FC236}">
                <a16:creationId xmlns:a16="http://schemas.microsoft.com/office/drawing/2014/main" id="{0C74B3D5-FA2C-416C-9094-AF52AA9629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90904" y="853332"/>
            <a:ext cx="457200" cy="457200"/>
          </a:xfrm>
          <a:prstGeom prst="rect">
            <a:avLst/>
          </a:prstGeom>
        </p:spPr>
      </p:pic>
      <p:pic>
        <p:nvPicPr>
          <p:cNvPr id="255" name="图形 254">
            <a:extLst>
              <a:ext uri="{FF2B5EF4-FFF2-40B4-BE49-F238E27FC236}">
                <a16:creationId xmlns:a16="http://schemas.microsoft.com/office/drawing/2014/main" id="{0F9847D0-1295-4EAC-AA0C-BEE29A2D8A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47040" y="853332"/>
            <a:ext cx="457200" cy="457200"/>
          </a:xfrm>
          <a:prstGeom prst="rect">
            <a:avLst/>
          </a:prstGeom>
        </p:spPr>
      </p:pic>
      <p:pic>
        <p:nvPicPr>
          <p:cNvPr id="257" name="图形 256">
            <a:extLst>
              <a:ext uri="{FF2B5EF4-FFF2-40B4-BE49-F238E27FC236}">
                <a16:creationId xmlns:a16="http://schemas.microsoft.com/office/drawing/2014/main" id="{499F7BE4-1369-44DB-8081-95123B2656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03176" y="853332"/>
            <a:ext cx="457200" cy="457200"/>
          </a:xfrm>
          <a:prstGeom prst="rect">
            <a:avLst/>
          </a:prstGeom>
        </p:spPr>
      </p:pic>
      <p:pic>
        <p:nvPicPr>
          <p:cNvPr id="259" name="图形 258">
            <a:extLst>
              <a:ext uri="{FF2B5EF4-FFF2-40B4-BE49-F238E27FC236}">
                <a16:creationId xmlns:a16="http://schemas.microsoft.com/office/drawing/2014/main" id="{12705CCE-A421-42C2-BE11-8933558684A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59312" y="853332"/>
            <a:ext cx="457200" cy="457200"/>
          </a:xfrm>
          <a:prstGeom prst="rect">
            <a:avLst/>
          </a:prstGeom>
        </p:spPr>
      </p:pic>
      <p:pic>
        <p:nvPicPr>
          <p:cNvPr id="261" name="图形 260">
            <a:extLst>
              <a:ext uri="{FF2B5EF4-FFF2-40B4-BE49-F238E27FC236}">
                <a16:creationId xmlns:a16="http://schemas.microsoft.com/office/drawing/2014/main" id="{9FD27ABC-0D1A-4E9F-9FE8-0B8F8840BE8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115448" y="853332"/>
            <a:ext cx="457200" cy="457200"/>
          </a:xfrm>
          <a:prstGeom prst="rect">
            <a:avLst/>
          </a:prstGeom>
        </p:spPr>
      </p:pic>
      <p:pic>
        <p:nvPicPr>
          <p:cNvPr id="263" name="图形 262">
            <a:extLst>
              <a:ext uri="{FF2B5EF4-FFF2-40B4-BE49-F238E27FC236}">
                <a16:creationId xmlns:a16="http://schemas.microsoft.com/office/drawing/2014/main" id="{5E9B9968-8A56-4650-8F67-C424116C0CF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71584" y="853332"/>
            <a:ext cx="457200" cy="457200"/>
          </a:xfrm>
          <a:prstGeom prst="rect">
            <a:avLst/>
          </a:prstGeom>
        </p:spPr>
      </p:pic>
      <p:pic>
        <p:nvPicPr>
          <p:cNvPr id="265" name="图形 264">
            <a:extLst>
              <a:ext uri="{FF2B5EF4-FFF2-40B4-BE49-F238E27FC236}">
                <a16:creationId xmlns:a16="http://schemas.microsoft.com/office/drawing/2014/main" id="{0C511805-0494-4FED-B3F2-6250C1F5C44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7720" y="853332"/>
            <a:ext cx="457200" cy="457200"/>
          </a:xfrm>
          <a:prstGeom prst="rect">
            <a:avLst/>
          </a:prstGeom>
        </p:spPr>
      </p:pic>
      <p:pic>
        <p:nvPicPr>
          <p:cNvPr id="267" name="图形 266">
            <a:extLst>
              <a:ext uri="{FF2B5EF4-FFF2-40B4-BE49-F238E27FC236}">
                <a16:creationId xmlns:a16="http://schemas.microsoft.com/office/drawing/2014/main" id="{8AF7E703-5F78-4932-97EC-3FB52A5F5D3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866360" y="853332"/>
            <a:ext cx="457200" cy="457200"/>
          </a:xfrm>
          <a:prstGeom prst="rect">
            <a:avLst/>
          </a:prstGeom>
        </p:spPr>
      </p:pic>
      <p:pic>
        <p:nvPicPr>
          <p:cNvPr id="269" name="图形 268">
            <a:extLst>
              <a:ext uri="{FF2B5EF4-FFF2-40B4-BE49-F238E27FC236}">
                <a16:creationId xmlns:a16="http://schemas.microsoft.com/office/drawing/2014/main" id="{6331B74E-B47E-46F3-8DB6-9997FC3D04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710224" y="853332"/>
            <a:ext cx="457200" cy="457200"/>
          </a:xfrm>
          <a:prstGeom prst="rect">
            <a:avLst/>
          </a:prstGeom>
        </p:spPr>
      </p:pic>
      <p:pic>
        <p:nvPicPr>
          <p:cNvPr id="271" name="图形 270">
            <a:extLst>
              <a:ext uri="{FF2B5EF4-FFF2-40B4-BE49-F238E27FC236}">
                <a16:creationId xmlns:a16="http://schemas.microsoft.com/office/drawing/2014/main" id="{24C81AB1-7701-4EB7-895E-FBBA9DF35A3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554088" y="853332"/>
            <a:ext cx="457200" cy="457200"/>
          </a:xfrm>
          <a:prstGeom prst="rect">
            <a:avLst/>
          </a:prstGeom>
        </p:spPr>
      </p:pic>
      <p:pic>
        <p:nvPicPr>
          <p:cNvPr id="273" name="图形 272">
            <a:extLst>
              <a:ext uri="{FF2B5EF4-FFF2-40B4-BE49-F238E27FC236}">
                <a16:creationId xmlns:a16="http://schemas.microsoft.com/office/drawing/2014/main" id="{92339EC8-8E0A-4DAC-B30D-4C05E9F1422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397949" y="853332"/>
            <a:ext cx="457200" cy="457200"/>
          </a:xfrm>
          <a:prstGeom prst="rect">
            <a:avLst/>
          </a:prstGeom>
        </p:spPr>
      </p:pic>
      <p:pic>
        <p:nvPicPr>
          <p:cNvPr id="275" name="图形 274">
            <a:extLst>
              <a:ext uri="{FF2B5EF4-FFF2-40B4-BE49-F238E27FC236}">
                <a16:creationId xmlns:a16="http://schemas.microsoft.com/office/drawing/2014/main" id="{68ADDDE2-C65F-4B59-BE76-C82B5AC4220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08697" y="1769368"/>
            <a:ext cx="457200" cy="457200"/>
          </a:xfrm>
          <a:prstGeom prst="rect">
            <a:avLst/>
          </a:prstGeom>
        </p:spPr>
      </p:pic>
      <p:pic>
        <p:nvPicPr>
          <p:cNvPr id="277" name="图形 276">
            <a:extLst>
              <a:ext uri="{FF2B5EF4-FFF2-40B4-BE49-F238E27FC236}">
                <a16:creationId xmlns:a16="http://schemas.microsoft.com/office/drawing/2014/main" id="{9BF9C55A-F2E4-4AF0-80B5-441F2A66E9E0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251663" y="1769368"/>
            <a:ext cx="457200" cy="457200"/>
          </a:xfrm>
          <a:prstGeom prst="rect">
            <a:avLst/>
          </a:prstGeom>
        </p:spPr>
      </p:pic>
      <p:pic>
        <p:nvPicPr>
          <p:cNvPr id="279" name="图形 278">
            <a:extLst>
              <a:ext uri="{FF2B5EF4-FFF2-40B4-BE49-F238E27FC236}">
                <a16:creationId xmlns:a16="http://schemas.microsoft.com/office/drawing/2014/main" id="{AA4CB05D-D281-4C5D-9414-2738CBA739D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094629" y="1769368"/>
            <a:ext cx="457200" cy="457200"/>
          </a:xfrm>
          <a:prstGeom prst="rect">
            <a:avLst/>
          </a:prstGeom>
        </p:spPr>
      </p:pic>
      <p:pic>
        <p:nvPicPr>
          <p:cNvPr id="281" name="图形 280">
            <a:extLst>
              <a:ext uri="{FF2B5EF4-FFF2-40B4-BE49-F238E27FC236}">
                <a16:creationId xmlns:a16="http://schemas.microsoft.com/office/drawing/2014/main" id="{CBB1903D-2F74-4CCA-A68C-30F6E4D57C29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937595" y="1769368"/>
            <a:ext cx="457200" cy="457200"/>
          </a:xfrm>
          <a:prstGeom prst="rect">
            <a:avLst/>
          </a:prstGeom>
        </p:spPr>
      </p:pic>
      <p:pic>
        <p:nvPicPr>
          <p:cNvPr id="283" name="图形 282">
            <a:extLst>
              <a:ext uri="{FF2B5EF4-FFF2-40B4-BE49-F238E27FC236}">
                <a16:creationId xmlns:a16="http://schemas.microsoft.com/office/drawing/2014/main" id="{2116CA9F-2DE9-4928-A837-240368ED2270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780561" y="1769368"/>
            <a:ext cx="457200" cy="457200"/>
          </a:xfrm>
          <a:prstGeom prst="rect">
            <a:avLst/>
          </a:prstGeom>
        </p:spPr>
      </p:pic>
      <p:pic>
        <p:nvPicPr>
          <p:cNvPr id="285" name="图形 284">
            <a:extLst>
              <a:ext uri="{FF2B5EF4-FFF2-40B4-BE49-F238E27FC236}">
                <a16:creationId xmlns:a16="http://schemas.microsoft.com/office/drawing/2014/main" id="{143B9A30-2B9E-4AFC-A679-9F08884CCBCE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623527" y="1769368"/>
            <a:ext cx="457200" cy="457200"/>
          </a:xfrm>
          <a:prstGeom prst="rect">
            <a:avLst/>
          </a:prstGeom>
        </p:spPr>
      </p:pic>
      <p:pic>
        <p:nvPicPr>
          <p:cNvPr id="287" name="图形 286">
            <a:extLst>
              <a:ext uri="{FF2B5EF4-FFF2-40B4-BE49-F238E27FC236}">
                <a16:creationId xmlns:a16="http://schemas.microsoft.com/office/drawing/2014/main" id="{FB9BC409-D321-4ECE-9D8F-E0C0A0ACD8E8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466493" y="1769368"/>
            <a:ext cx="457200" cy="457200"/>
          </a:xfrm>
          <a:prstGeom prst="rect">
            <a:avLst/>
          </a:prstGeom>
        </p:spPr>
      </p:pic>
      <p:pic>
        <p:nvPicPr>
          <p:cNvPr id="289" name="图形 288">
            <a:extLst>
              <a:ext uri="{FF2B5EF4-FFF2-40B4-BE49-F238E27FC236}">
                <a16:creationId xmlns:a16="http://schemas.microsoft.com/office/drawing/2014/main" id="{B3313939-7A86-46D8-B450-6742261F4CA0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6309459" y="1769368"/>
            <a:ext cx="457200" cy="457200"/>
          </a:xfrm>
          <a:prstGeom prst="rect">
            <a:avLst/>
          </a:prstGeom>
        </p:spPr>
      </p:pic>
      <p:pic>
        <p:nvPicPr>
          <p:cNvPr id="291" name="图形 290">
            <a:extLst>
              <a:ext uri="{FF2B5EF4-FFF2-40B4-BE49-F238E27FC236}">
                <a16:creationId xmlns:a16="http://schemas.microsoft.com/office/drawing/2014/main" id="{89BF6761-72D6-448B-9652-F94BDBBCD4F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7152425" y="1769368"/>
            <a:ext cx="457200" cy="457200"/>
          </a:xfrm>
          <a:prstGeom prst="rect">
            <a:avLst/>
          </a:prstGeom>
        </p:spPr>
      </p:pic>
      <p:pic>
        <p:nvPicPr>
          <p:cNvPr id="293" name="图形 292">
            <a:extLst>
              <a:ext uri="{FF2B5EF4-FFF2-40B4-BE49-F238E27FC236}">
                <a16:creationId xmlns:a16="http://schemas.microsoft.com/office/drawing/2014/main" id="{72ADAF02-B859-43A6-B2CB-C6957FCF583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7995391" y="1769368"/>
            <a:ext cx="457200" cy="457200"/>
          </a:xfrm>
          <a:prstGeom prst="rect">
            <a:avLst/>
          </a:prstGeom>
        </p:spPr>
      </p:pic>
      <p:pic>
        <p:nvPicPr>
          <p:cNvPr id="295" name="图形 294">
            <a:extLst>
              <a:ext uri="{FF2B5EF4-FFF2-40B4-BE49-F238E27FC236}">
                <a16:creationId xmlns:a16="http://schemas.microsoft.com/office/drawing/2014/main" id="{1A254724-4448-4D9E-8629-A221AD75521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8838357" y="1769368"/>
            <a:ext cx="457200" cy="457200"/>
          </a:xfrm>
          <a:prstGeom prst="rect">
            <a:avLst/>
          </a:prstGeom>
        </p:spPr>
      </p:pic>
      <p:pic>
        <p:nvPicPr>
          <p:cNvPr id="297" name="图形 296">
            <a:extLst>
              <a:ext uri="{FF2B5EF4-FFF2-40B4-BE49-F238E27FC236}">
                <a16:creationId xmlns:a16="http://schemas.microsoft.com/office/drawing/2014/main" id="{FFD0FC4B-69CE-4CBB-8242-A5B77B8B25B0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9681323" y="1769368"/>
            <a:ext cx="457200" cy="457200"/>
          </a:xfrm>
          <a:prstGeom prst="rect">
            <a:avLst/>
          </a:prstGeom>
        </p:spPr>
      </p:pic>
      <p:pic>
        <p:nvPicPr>
          <p:cNvPr id="299" name="图形 298">
            <a:extLst>
              <a:ext uri="{FF2B5EF4-FFF2-40B4-BE49-F238E27FC236}">
                <a16:creationId xmlns:a16="http://schemas.microsoft.com/office/drawing/2014/main" id="{22A437AA-0826-4487-B34F-0AE7963793F0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0524289" y="1778893"/>
            <a:ext cx="447675" cy="438150"/>
          </a:xfrm>
          <a:prstGeom prst="rect">
            <a:avLst/>
          </a:prstGeom>
        </p:spPr>
      </p:pic>
      <p:pic>
        <p:nvPicPr>
          <p:cNvPr id="301" name="图形 300">
            <a:extLst>
              <a:ext uri="{FF2B5EF4-FFF2-40B4-BE49-F238E27FC236}">
                <a16:creationId xmlns:a16="http://schemas.microsoft.com/office/drawing/2014/main" id="{A81BA26D-66C2-4F32-B811-63704324DDB9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1423076" y="1769368"/>
            <a:ext cx="457200" cy="457200"/>
          </a:xfrm>
          <a:prstGeom prst="rect">
            <a:avLst/>
          </a:prstGeom>
        </p:spPr>
      </p:pic>
      <p:pic>
        <p:nvPicPr>
          <p:cNvPr id="303" name="图形 302">
            <a:extLst>
              <a:ext uri="{FF2B5EF4-FFF2-40B4-BE49-F238E27FC236}">
                <a16:creationId xmlns:a16="http://schemas.microsoft.com/office/drawing/2014/main" id="{23966A25-17AB-43CC-BF66-BAE9EE144B86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436230" y="2674739"/>
            <a:ext cx="457200" cy="457200"/>
          </a:xfrm>
          <a:prstGeom prst="rect">
            <a:avLst/>
          </a:prstGeom>
        </p:spPr>
      </p:pic>
      <p:pic>
        <p:nvPicPr>
          <p:cNvPr id="305" name="图形 304">
            <a:extLst>
              <a:ext uri="{FF2B5EF4-FFF2-40B4-BE49-F238E27FC236}">
                <a16:creationId xmlns:a16="http://schemas.microsoft.com/office/drawing/2014/main" id="{AAB5EEB2-EF4A-4252-9AE6-3EB9401A5601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1280128" y="2674739"/>
            <a:ext cx="457200" cy="457200"/>
          </a:xfrm>
          <a:prstGeom prst="rect">
            <a:avLst/>
          </a:prstGeom>
        </p:spPr>
      </p:pic>
      <p:pic>
        <p:nvPicPr>
          <p:cNvPr id="307" name="图形 306">
            <a:extLst>
              <a:ext uri="{FF2B5EF4-FFF2-40B4-BE49-F238E27FC236}">
                <a16:creationId xmlns:a16="http://schemas.microsoft.com/office/drawing/2014/main" id="{F5028BBF-5C47-4AF8-92B8-7F0B529BF572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2123408" y="2674739"/>
            <a:ext cx="457200" cy="457200"/>
          </a:xfrm>
          <a:prstGeom prst="rect">
            <a:avLst/>
          </a:prstGeom>
        </p:spPr>
      </p:pic>
      <p:pic>
        <p:nvPicPr>
          <p:cNvPr id="309" name="图形 308">
            <a:extLst>
              <a:ext uri="{FF2B5EF4-FFF2-40B4-BE49-F238E27FC236}">
                <a16:creationId xmlns:a16="http://schemas.microsoft.com/office/drawing/2014/main" id="{FD2032C5-754A-4428-B86B-BA5384B1D738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2966688" y="2674739"/>
            <a:ext cx="457200" cy="457200"/>
          </a:xfrm>
          <a:prstGeom prst="rect">
            <a:avLst/>
          </a:prstGeom>
        </p:spPr>
      </p:pic>
      <p:pic>
        <p:nvPicPr>
          <p:cNvPr id="311" name="图形 310">
            <a:extLst>
              <a:ext uri="{FF2B5EF4-FFF2-40B4-BE49-F238E27FC236}">
                <a16:creationId xmlns:a16="http://schemas.microsoft.com/office/drawing/2014/main" id="{699723FD-661E-401A-AE17-4E938CD8E1A9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3809968" y="2674739"/>
            <a:ext cx="457200" cy="457200"/>
          </a:xfrm>
          <a:prstGeom prst="rect">
            <a:avLst/>
          </a:prstGeom>
        </p:spPr>
      </p:pic>
      <p:pic>
        <p:nvPicPr>
          <p:cNvPr id="313" name="图形 312">
            <a:extLst>
              <a:ext uri="{FF2B5EF4-FFF2-40B4-BE49-F238E27FC236}">
                <a16:creationId xmlns:a16="http://schemas.microsoft.com/office/drawing/2014/main" id="{7D6601DE-666A-46B6-8897-86D0587E0C43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4653248" y="2674739"/>
            <a:ext cx="457200" cy="457200"/>
          </a:xfrm>
          <a:prstGeom prst="rect">
            <a:avLst/>
          </a:prstGeom>
        </p:spPr>
      </p:pic>
      <p:pic>
        <p:nvPicPr>
          <p:cNvPr id="315" name="图形 314">
            <a:extLst>
              <a:ext uri="{FF2B5EF4-FFF2-40B4-BE49-F238E27FC236}">
                <a16:creationId xmlns:a16="http://schemas.microsoft.com/office/drawing/2014/main" id="{FB13E40D-BC67-4DB1-8719-A4224C29FA8F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5496528" y="2674739"/>
            <a:ext cx="457200" cy="457200"/>
          </a:xfrm>
          <a:prstGeom prst="rect">
            <a:avLst/>
          </a:prstGeom>
        </p:spPr>
      </p:pic>
      <p:pic>
        <p:nvPicPr>
          <p:cNvPr id="317" name="图形 316">
            <a:extLst>
              <a:ext uri="{FF2B5EF4-FFF2-40B4-BE49-F238E27FC236}">
                <a16:creationId xmlns:a16="http://schemas.microsoft.com/office/drawing/2014/main" id="{78F546A0-233D-4155-961F-1AF415100EAF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6339808" y="2660452"/>
            <a:ext cx="485775" cy="485775"/>
          </a:xfrm>
          <a:prstGeom prst="rect">
            <a:avLst/>
          </a:prstGeom>
        </p:spPr>
      </p:pic>
      <p:pic>
        <p:nvPicPr>
          <p:cNvPr id="319" name="图形 318">
            <a:extLst>
              <a:ext uri="{FF2B5EF4-FFF2-40B4-BE49-F238E27FC236}">
                <a16:creationId xmlns:a16="http://schemas.microsoft.com/office/drawing/2014/main" id="{11CCC505-D184-43D5-A04B-E460BE250214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7211663" y="2674739"/>
            <a:ext cx="457200" cy="457200"/>
          </a:xfrm>
          <a:prstGeom prst="rect">
            <a:avLst/>
          </a:prstGeom>
        </p:spPr>
      </p:pic>
      <p:pic>
        <p:nvPicPr>
          <p:cNvPr id="321" name="图形 320">
            <a:extLst>
              <a:ext uri="{FF2B5EF4-FFF2-40B4-BE49-F238E27FC236}">
                <a16:creationId xmlns:a16="http://schemas.microsoft.com/office/drawing/2014/main" id="{EC5E0708-9046-41AF-A7DB-9B4A29E33138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8054943" y="2674739"/>
            <a:ext cx="457200" cy="457200"/>
          </a:xfrm>
          <a:prstGeom prst="rect">
            <a:avLst/>
          </a:prstGeom>
        </p:spPr>
      </p:pic>
      <p:pic>
        <p:nvPicPr>
          <p:cNvPr id="323" name="图形 322">
            <a:extLst>
              <a:ext uri="{FF2B5EF4-FFF2-40B4-BE49-F238E27FC236}">
                <a16:creationId xmlns:a16="http://schemas.microsoft.com/office/drawing/2014/main" id="{226F0FC0-995E-4AE4-891E-738E053CFAC6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8898223" y="2674739"/>
            <a:ext cx="457200" cy="457200"/>
          </a:xfrm>
          <a:prstGeom prst="rect">
            <a:avLst/>
          </a:prstGeom>
        </p:spPr>
      </p:pic>
      <p:pic>
        <p:nvPicPr>
          <p:cNvPr id="325" name="图形 324">
            <a:extLst>
              <a:ext uri="{FF2B5EF4-FFF2-40B4-BE49-F238E27FC236}">
                <a16:creationId xmlns:a16="http://schemas.microsoft.com/office/drawing/2014/main" id="{523A0160-A9E1-4A6F-90F8-B6C3DF3FCD56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9741503" y="2674739"/>
            <a:ext cx="457200" cy="457200"/>
          </a:xfrm>
          <a:prstGeom prst="rect">
            <a:avLst/>
          </a:prstGeom>
        </p:spPr>
      </p:pic>
      <p:pic>
        <p:nvPicPr>
          <p:cNvPr id="327" name="图形 326">
            <a:extLst>
              <a:ext uri="{FF2B5EF4-FFF2-40B4-BE49-F238E27FC236}">
                <a16:creationId xmlns:a16="http://schemas.microsoft.com/office/drawing/2014/main" id="{C3C1708C-4A18-467A-A3C2-8B98F893B7D5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4"/>
              </a:ext>
            </a:extLst>
          </a:blip>
          <a:stretch>
            <a:fillRect/>
          </a:stretch>
        </p:blipFill>
        <p:spPr>
          <a:xfrm>
            <a:off x="10584783" y="2674739"/>
            <a:ext cx="457200" cy="457200"/>
          </a:xfrm>
          <a:prstGeom prst="rect">
            <a:avLst/>
          </a:prstGeom>
        </p:spPr>
      </p:pic>
      <p:pic>
        <p:nvPicPr>
          <p:cNvPr id="329" name="图形 328">
            <a:extLst>
              <a:ext uri="{FF2B5EF4-FFF2-40B4-BE49-F238E27FC236}">
                <a16:creationId xmlns:a16="http://schemas.microsoft.com/office/drawing/2014/main" id="{A2412918-5100-48FA-B65D-7B119D60CAC1}"/>
              </a:ext>
            </a:extLst>
          </p:cNvPr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11429299" y="2674739"/>
            <a:ext cx="457200" cy="457200"/>
          </a:xfrm>
          <a:prstGeom prst="rect">
            <a:avLst/>
          </a:prstGeom>
        </p:spPr>
      </p:pic>
      <p:pic>
        <p:nvPicPr>
          <p:cNvPr id="331" name="图形 330">
            <a:extLst>
              <a:ext uri="{FF2B5EF4-FFF2-40B4-BE49-F238E27FC236}">
                <a16:creationId xmlns:a16="http://schemas.microsoft.com/office/drawing/2014/main" id="{9270C0DB-FDE1-4EBA-95E8-3A0535CB3B83}"/>
              </a:ext>
            </a:extLst>
          </p:cNvPr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8"/>
              </a:ext>
            </a:extLst>
          </a:blip>
          <a:stretch>
            <a:fillRect/>
          </a:stretch>
        </p:blipFill>
        <p:spPr>
          <a:xfrm>
            <a:off x="391059" y="3616890"/>
            <a:ext cx="457200" cy="457200"/>
          </a:xfrm>
          <a:prstGeom prst="rect">
            <a:avLst/>
          </a:prstGeom>
        </p:spPr>
      </p:pic>
      <p:pic>
        <p:nvPicPr>
          <p:cNvPr id="333" name="图形 332">
            <a:extLst>
              <a:ext uri="{FF2B5EF4-FFF2-40B4-BE49-F238E27FC236}">
                <a16:creationId xmlns:a16="http://schemas.microsoft.com/office/drawing/2014/main" id="{375D43E1-AFBF-4C0E-B2A0-170E123F6132}"/>
              </a:ext>
            </a:extLst>
          </p:cNvPr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0"/>
              </a:ext>
            </a:extLst>
          </a:blip>
          <a:stretch>
            <a:fillRect/>
          </a:stretch>
        </p:blipFill>
        <p:spPr>
          <a:xfrm>
            <a:off x="1239676" y="3616890"/>
            <a:ext cx="457200" cy="457200"/>
          </a:xfrm>
          <a:prstGeom prst="rect">
            <a:avLst/>
          </a:prstGeom>
        </p:spPr>
      </p:pic>
      <p:pic>
        <p:nvPicPr>
          <p:cNvPr id="335" name="图形 334">
            <a:extLst>
              <a:ext uri="{FF2B5EF4-FFF2-40B4-BE49-F238E27FC236}">
                <a16:creationId xmlns:a16="http://schemas.microsoft.com/office/drawing/2014/main" id="{3CEE2DD4-FAF7-4424-8772-9A2E239FAC63}"/>
              </a:ext>
            </a:extLst>
          </p:cNvPr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2"/>
              </a:ext>
            </a:extLst>
          </a:blip>
          <a:stretch>
            <a:fillRect/>
          </a:stretch>
        </p:blipFill>
        <p:spPr>
          <a:xfrm>
            <a:off x="2088293" y="3616890"/>
            <a:ext cx="457200" cy="457200"/>
          </a:xfrm>
          <a:prstGeom prst="rect">
            <a:avLst/>
          </a:prstGeom>
        </p:spPr>
      </p:pic>
      <p:pic>
        <p:nvPicPr>
          <p:cNvPr id="337" name="图形 336">
            <a:extLst>
              <a:ext uri="{FF2B5EF4-FFF2-40B4-BE49-F238E27FC236}">
                <a16:creationId xmlns:a16="http://schemas.microsoft.com/office/drawing/2014/main" id="{9A6967CE-BDCE-4624-9C91-80240C21FAC3}"/>
              </a:ext>
            </a:extLst>
          </p:cNvPr>
          <p:cNvPicPr>
            <a:picLocks noChangeAspect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4"/>
              </a:ext>
            </a:extLst>
          </a:blip>
          <a:stretch>
            <a:fillRect/>
          </a:stretch>
        </p:blipFill>
        <p:spPr>
          <a:xfrm>
            <a:off x="2936910" y="3616890"/>
            <a:ext cx="457200" cy="457200"/>
          </a:xfrm>
          <a:prstGeom prst="rect">
            <a:avLst/>
          </a:prstGeom>
        </p:spPr>
      </p:pic>
      <p:pic>
        <p:nvPicPr>
          <p:cNvPr id="339" name="图形 338">
            <a:extLst>
              <a:ext uri="{FF2B5EF4-FFF2-40B4-BE49-F238E27FC236}">
                <a16:creationId xmlns:a16="http://schemas.microsoft.com/office/drawing/2014/main" id="{2A2FB376-48B2-462E-83C7-E8E924C8ACC5}"/>
              </a:ext>
            </a:extLst>
          </p:cNvPr>
          <p:cNvPicPr>
            <a:picLocks noChangeAspect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6"/>
              </a:ext>
            </a:extLst>
          </a:blip>
          <a:stretch>
            <a:fillRect/>
          </a:stretch>
        </p:blipFill>
        <p:spPr>
          <a:xfrm>
            <a:off x="3785527" y="3616890"/>
            <a:ext cx="457200" cy="457200"/>
          </a:xfrm>
          <a:prstGeom prst="rect">
            <a:avLst/>
          </a:prstGeom>
        </p:spPr>
      </p:pic>
      <p:pic>
        <p:nvPicPr>
          <p:cNvPr id="341" name="图形 340">
            <a:extLst>
              <a:ext uri="{FF2B5EF4-FFF2-40B4-BE49-F238E27FC236}">
                <a16:creationId xmlns:a16="http://schemas.microsoft.com/office/drawing/2014/main" id="{6C4A388A-D62C-4BBF-8210-5B63427C3A66}"/>
              </a:ext>
            </a:extLst>
          </p:cNvPr>
          <p:cNvPicPr>
            <a:picLocks noChangeAspect="1"/>
          </p:cNvPicPr>
          <p:nvPr/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8"/>
              </a:ext>
            </a:extLst>
          </a:blip>
          <a:stretch>
            <a:fillRect/>
          </a:stretch>
        </p:blipFill>
        <p:spPr>
          <a:xfrm>
            <a:off x="4634144" y="3616890"/>
            <a:ext cx="457200" cy="457200"/>
          </a:xfrm>
          <a:prstGeom prst="rect">
            <a:avLst/>
          </a:prstGeom>
        </p:spPr>
      </p:pic>
      <p:pic>
        <p:nvPicPr>
          <p:cNvPr id="343" name="图形 342">
            <a:extLst>
              <a:ext uri="{FF2B5EF4-FFF2-40B4-BE49-F238E27FC236}">
                <a16:creationId xmlns:a16="http://schemas.microsoft.com/office/drawing/2014/main" id="{F24DCB39-13B4-461E-A4EE-A0A9F1A25109}"/>
              </a:ext>
            </a:extLst>
          </p:cNvPr>
          <p:cNvPicPr>
            <a:picLocks noChangeAspect="1"/>
          </p:cNvPicPr>
          <p:nvPr/>
        </p:nvPicPr>
        <p:blipFill>
          <a:blip r:embed="rId9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0"/>
              </a:ext>
            </a:extLst>
          </a:blip>
          <a:stretch>
            <a:fillRect/>
          </a:stretch>
        </p:blipFill>
        <p:spPr>
          <a:xfrm>
            <a:off x="5482761" y="3616890"/>
            <a:ext cx="457200" cy="457200"/>
          </a:xfrm>
          <a:prstGeom prst="rect">
            <a:avLst/>
          </a:prstGeom>
        </p:spPr>
      </p:pic>
      <p:pic>
        <p:nvPicPr>
          <p:cNvPr id="345" name="图形 344">
            <a:extLst>
              <a:ext uri="{FF2B5EF4-FFF2-40B4-BE49-F238E27FC236}">
                <a16:creationId xmlns:a16="http://schemas.microsoft.com/office/drawing/2014/main" id="{41A822C9-2F0F-406A-BC5F-D884C09528D5}"/>
              </a:ext>
            </a:extLst>
          </p:cNvPr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6331378" y="3616890"/>
            <a:ext cx="457200" cy="457200"/>
          </a:xfrm>
          <a:prstGeom prst="rect">
            <a:avLst/>
          </a:prstGeom>
        </p:spPr>
      </p:pic>
      <p:pic>
        <p:nvPicPr>
          <p:cNvPr id="347" name="图形 346">
            <a:extLst>
              <a:ext uri="{FF2B5EF4-FFF2-40B4-BE49-F238E27FC236}">
                <a16:creationId xmlns:a16="http://schemas.microsoft.com/office/drawing/2014/main" id="{8D17F9A9-0C3E-4D5B-B026-D2B57D78D726}"/>
              </a:ext>
            </a:extLst>
          </p:cNvPr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4"/>
              </a:ext>
            </a:extLst>
          </a:blip>
          <a:stretch>
            <a:fillRect/>
          </a:stretch>
        </p:blipFill>
        <p:spPr>
          <a:xfrm>
            <a:off x="7179995" y="3616890"/>
            <a:ext cx="457200" cy="457200"/>
          </a:xfrm>
          <a:prstGeom prst="rect">
            <a:avLst/>
          </a:prstGeom>
        </p:spPr>
      </p:pic>
      <p:pic>
        <p:nvPicPr>
          <p:cNvPr id="349" name="图形 348">
            <a:extLst>
              <a:ext uri="{FF2B5EF4-FFF2-40B4-BE49-F238E27FC236}">
                <a16:creationId xmlns:a16="http://schemas.microsoft.com/office/drawing/2014/main" id="{772D592F-7470-405F-83DE-53638F31C373}"/>
              </a:ext>
            </a:extLst>
          </p:cNvPr>
          <p:cNvPicPr>
            <a:picLocks noChangeAspect="1"/>
          </p:cNvPicPr>
          <p:nvPr/>
        </p:nvPicPr>
        <p:blipFill>
          <a:blip r:embed="rId10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6"/>
              </a:ext>
            </a:extLst>
          </a:blip>
          <a:stretch>
            <a:fillRect/>
          </a:stretch>
        </p:blipFill>
        <p:spPr>
          <a:xfrm>
            <a:off x="8028612" y="3616890"/>
            <a:ext cx="457200" cy="457200"/>
          </a:xfrm>
          <a:prstGeom prst="rect">
            <a:avLst/>
          </a:prstGeom>
        </p:spPr>
      </p:pic>
      <p:pic>
        <p:nvPicPr>
          <p:cNvPr id="351" name="图形 350">
            <a:extLst>
              <a:ext uri="{FF2B5EF4-FFF2-40B4-BE49-F238E27FC236}">
                <a16:creationId xmlns:a16="http://schemas.microsoft.com/office/drawing/2014/main" id="{C8AF1680-A98E-4B16-853B-013B7CE72C36}"/>
              </a:ext>
            </a:extLst>
          </p:cNvPr>
          <p:cNvPicPr>
            <a:picLocks noChangeAspect="1"/>
          </p:cNvPicPr>
          <p:nvPr/>
        </p:nvPicPr>
        <p:blipFill>
          <a:blip r:embed="rId10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8"/>
              </a:ext>
            </a:extLst>
          </a:blip>
          <a:stretch>
            <a:fillRect/>
          </a:stretch>
        </p:blipFill>
        <p:spPr>
          <a:xfrm>
            <a:off x="8877229" y="3616890"/>
            <a:ext cx="457200" cy="457200"/>
          </a:xfrm>
          <a:prstGeom prst="rect">
            <a:avLst/>
          </a:prstGeom>
        </p:spPr>
      </p:pic>
      <p:pic>
        <p:nvPicPr>
          <p:cNvPr id="904" name="图形 903">
            <a:extLst>
              <a:ext uri="{FF2B5EF4-FFF2-40B4-BE49-F238E27FC236}">
                <a16:creationId xmlns:a16="http://schemas.microsoft.com/office/drawing/2014/main" id="{D0C55826-46B0-492E-ADF8-D87670424CBD}"/>
              </a:ext>
            </a:extLst>
          </p:cNvPr>
          <p:cNvPicPr>
            <a:picLocks noChangeAspect="1"/>
          </p:cNvPicPr>
          <p:nvPr/>
        </p:nvPicPr>
        <p:blipFill>
          <a:blip r:embed="rId10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0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pic>
        <p:nvPicPr>
          <p:cNvPr id="905" name="图形 904">
            <a:extLst>
              <a:ext uri="{FF2B5EF4-FFF2-40B4-BE49-F238E27FC236}">
                <a16:creationId xmlns:a16="http://schemas.microsoft.com/office/drawing/2014/main" id="{B5AB09B5-0557-461D-B6BD-373C6851E4CA}"/>
              </a:ext>
            </a:extLst>
          </p:cNvPr>
          <p:cNvPicPr>
            <a:picLocks noChangeAspect="1"/>
          </p:cNvPicPr>
          <p:nvPr/>
        </p:nvPicPr>
        <p:blipFill>
          <a:blip r:embed="rId1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2"/>
              </a:ext>
            </a:extLst>
          </a:blip>
          <a:stretch>
            <a:fillRect/>
          </a:stretch>
        </p:blipFill>
        <p:spPr>
          <a:xfrm>
            <a:off x="9725846" y="3616890"/>
            <a:ext cx="457200" cy="457200"/>
          </a:xfrm>
          <a:prstGeom prst="rect">
            <a:avLst/>
          </a:prstGeom>
        </p:spPr>
      </p:pic>
      <p:pic>
        <p:nvPicPr>
          <p:cNvPr id="906" name="图形 905">
            <a:extLst>
              <a:ext uri="{FF2B5EF4-FFF2-40B4-BE49-F238E27FC236}">
                <a16:creationId xmlns:a16="http://schemas.microsoft.com/office/drawing/2014/main" id="{C64A752A-769B-4DE9-A70C-EFC400F91549}"/>
              </a:ext>
            </a:extLst>
          </p:cNvPr>
          <p:cNvPicPr>
            <a:picLocks noChangeAspect="1"/>
          </p:cNvPicPr>
          <p:nvPr/>
        </p:nvPicPr>
        <p:blipFill>
          <a:blip r:embed="rId1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4"/>
              </a:ext>
            </a:extLst>
          </a:blip>
          <a:stretch>
            <a:fillRect/>
          </a:stretch>
        </p:blipFill>
        <p:spPr>
          <a:xfrm>
            <a:off x="10574463" y="3616890"/>
            <a:ext cx="457200" cy="457200"/>
          </a:xfrm>
          <a:prstGeom prst="rect">
            <a:avLst/>
          </a:prstGeom>
        </p:spPr>
      </p:pic>
      <p:pic>
        <p:nvPicPr>
          <p:cNvPr id="907" name="图形 906">
            <a:extLst>
              <a:ext uri="{FF2B5EF4-FFF2-40B4-BE49-F238E27FC236}">
                <a16:creationId xmlns:a16="http://schemas.microsoft.com/office/drawing/2014/main" id="{EAF2B57E-A1D9-43F4-A56D-7BF38AE46153}"/>
              </a:ext>
            </a:extLst>
          </p:cNvPr>
          <p:cNvPicPr>
            <a:picLocks noChangeAspect="1"/>
          </p:cNvPicPr>
          <p:nvPr/>
        </p:nvPicPr>
        <p:blipFill>
          <a:blip r:embed="rId1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6"/>
              </a:ext>
            </a:extLst>
          </a:blip>
          <a:stretch>
            <a:fillRect/>
          </a:stretch>
        </p:blipFill>
        <p:spPr>
          <a:xfrm>
            <a:off x="11423076" y="3616890"/>
            <a:ext cx="457200" cy="457200"/>
          </a:xfrm>
          <a:prstGeom prst="rect">
            <a:avLst/>
          </a:prstGeom>
        </p:spPr>
      </p:pic>
      <p:pic>
        <p:nvPicPr>
          <p:cNvPr id="908" name="图形 907">
            <a:extLst>
              <a:ext uri="{FF2B5EF4-FFF2-40B4-BE49-F238E27FC236}">
                <a16:creationId xmlns:a16="http://schemas.microsoft.com/office/drawing/2014/main" id="{8121D34B-5658-42AE-8FE0-7372F6723911}"/>
              </a:ext>
            </a:extLst>
          </p:cNvPr>
          <p:cNvPicPr>
            <a:picLocks noChangeAspect="1"/>
          </p:cNvPicPr>
          <p:nvPr/>
        </p:nvPicPr>
        <p:blipFill>
          <a:blip r:embed="rId1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8"/>
              </a:ext>
            </a:extLst>
          </a:blip>
          <a:stretch>
            <a:fillRect/>
          </a:stretch>
        </p:blipFill>
        <p:spPr>
          <a:xfrm>
            <a:off x="374509" y="4520166"/>
            <a:ext cx="457200" cy="457200"/>
          </a:xfrm>
          <a:prstGeom prst="rect">
            <a:avLst/>
          </a:prstGeom>
        </p:spPr>
      </p:pic>
      <p:pic>
        <p:nvPicPr>
          <p:cNvPr id="909" name="图形 908">
            <a:extLst>
              <a:ext uri="{FF2B5EF4-FFF2-40B4-BE49-F238E27FC236}">
                <a16:creationId xmlns:a16="http://schemas.microsoft.com/office/drawing/2014/main" id="{EC63D8D7-BC39-46E1-8923-D9AAC3E136AA}"/>
              </a:ext>
            </a:extLst>
          </p:cNvPr>
          <p:cNvPicPr>
            <a:picLocks noChangeAspect="1"/>
          </p:cNvPicPr>
          <p:nvPr/>
        </p:nvPicPr>
        <p:blipFill>
          <a:blip r:embed="rId1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0"/>
              </a:ext>
            </a:extLst>
          </a:blip>
          <a:stretch>
            <a:fillRect/>
          </a:stretch>
        </p:blipFill>
        <p:spPr>
          <a:xfrm>
            <a:off x="1224399" y="4520166"/>
            <a:ext cx="457200" cy="457200"/>
          </a:xfrm>
          <a:prstGeom prst="rect">
            <a:avLst/>
          </a:prstGeom>
        </p:spPr>
      </p:pic>
      <p:pic>
        <p:nvPicPr>
          <p:cNvPr id="910" name="图形 909">
            <a:extLst>
              <a:ext uri="{FF2B5EF4-FFF2-40B4-BE49-F238E27FC236}">
                <a16:creationId xmlns:a16="http://schemas.microsoft.com/office/drawing/2014/main" id="{17C18212-9C29-4D7D-A006-BDA953B68A04}"/>
              </a:ext>
            </a:extLst>
          </p:cNvPr>
          <p:cNvPicPr>
            <a:picLocks noChangeAspect="1"/>
          </p:cNvPicPr>
          <p:nvPr/>
        </p:nvPicPr>
        <p:blipFill>
          <a:blip r:embed="rId1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2"/>
              </a:ext>
            </a:extLst>
          </a:blip>
          <a:stretch>
            <a:fillRect/>
          </a:stretch>
        </p:blipFill>
        <p:spPr>
          <a:xfrm>
            <a:off x="2074289" y="4520166"/>
            <a:ext cx="457200" cy="457200"/>
          </a:xfrm>
          <a:prstGeom prst="rect">
            <a:avLst/>
          </a:prstGeom>
        </p:spPr>
      </p:pic>
      <p:pic>
        <p:nvPicPr>
          <p:cNvPr id="911" name="图形 910">
            <a:extLst>
              <a:ext uri="{FF2B5EF4-FFF2-40B4-BE49-F238E27FC236}">
                <a16:creationId xmlns:a16="http://schemas.microsoft.com/office/drawing/2014/main" id="{A42EFE92-9FBB-4302-95A9-07AC74921992}"/>
              </a:ext>
            </a:extLst>
          </p:cNvPr>
          <p:cNvPicPr>
            <a:picLocks noChangeAspect="1"/>
          </p:cNvPicPr>
          <p:nvPr/>
        </p:nvPicPr>
        <p:blipFill>
          <a:blip r:embed="rId1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4"/>
              </a:ext>
            </a:extLst>
          </a:blip>
          <a:stretch>
            <a:fillRect/>
          </a:stretch>
        </p:blipFill>
        <p:spPr>
          <a:xfrm>
            <a:off x="2924179" y="4520166"/>
            <a:ext cx="457200" cy="457200"/>
          </a:xfrm>
          <a:prstGeom prst="rect">
            <a:avLst/>
          </a:prstGeom>
        </p:spPr>
      </p:pic>
      <p:pic>
        <p:nvPicPr>
          <p:cNvPr id="912" name="图形 911">
            <a:extLst>
              <a:ext uri="{FF2B5EF4-FFF2-40B4-BE49-F238E27FC236}">
                <a16:creationId xmlns:a16="http://schemas.microsoft.com/office/drawing/2014/main" id="{BE9410EE-718F-44C5-8D85-3B55324154A1}"/>
              </a:ext>
            </a:extLst>
          </p:cNvPr>
          <p:cNvPicPr>
            <a:picLocks noChangeAspect="1"/>
          </p:cNvPicPr>
          <p:nvPr/>
        </p:nvPicPr>
        <p:blipFill>
          <a:blip r:embed="rId1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6"/>
              </a:ext>
            </a:extLst>
          </a:blip>
          <a:stretch>
            <a:fillRect/>
          </a:stretch>
        </p:blipFill>
        <p:spPr>
          <a:xfrm>
            <a:off x="3774069" y="4520166"/>
            <a:ext cx="457200" cy="457200"/>
          </a:xfrm>
          <a:prstGeom prst="rect">
            <a:avLst/>
          </a:prstGeom>
        </p:spPr>
      </p:pic>
      <p:pic>
        <p:nvPicPr>
          <p:cNvPr id="913" name="图形 912">
            <a:extLst>
              <a:ext uri="{FF2B5EF4-FFF2-40B4-BE49-F238E27FC236}">
                <a16:creationId xmlns:a16="http://schemas.microsoft.com/office/drawing/2014/main" id="{26E35443-CA39-4151-BEDE-DCB0FAE99E36}"/>
              </a:ext>
            </a:extLst>
          </p:cNvPr>
          <p:cNvPicPr>
            <a:picLocks noChangeAspect="1"/>
          </p:cNvPicPr>
          <p:nvPr/>
        </p:nvPicPr>
        <p:blipFill>
          <a:blip r:embed="rId1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8"/>
              </a:ext>
            </a:extLst>
          </a:blip>
          <a:stretch>
            <a:fillRect/>
          </a:stretch>
        </p:blipFill>
        <p:spPr>
          <a:xfrm>
            <a:off x="4623959" y="4520166"/>
            <a:ext cx="457200" cy="457200"/>
          </a:xfrm>
          <a:prstGeom prst="rect">
            <a:avLst/>
          </a:prstGeom>
        </p:spPr>
      </p:pic>
      <p:pic>
        <p:nvPicPr>
          <p:cNvPr id="914" name="图形 913">
            <a:extLst>
              <a:ext uri="{FF2B5EF4-FFF2-40B4-BE49-F238E27FC236}">
                <a16:creationId xmlns:a16="http://schemas.microsoft.com/office/drawing/2014/main" id="{C08FCF7A-53F8-4427-8ED9-F62DE12E12BE}"/>
              </a:ext>
            </a:extLst>
          </p:cNvPr>
          <p:cNvPicPr>
            <a:picLocks noChangeAspect="1"/>
          </p:cNvPicPr>
          <p:nvPr/>
        </p:nvPicPr>
        <p:blipFill>
          <a:blip r:embed="rId1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0"/>
              </a:ext>
            </a:extLst>
          </a:blip>
          <a:stretch>
            <a:fillRect/>
          </a:stretch>
        </p:blipFill>
        <p:spPr>
          <a:xfrm>
            <a:off x="5473849" y="4520166"/>
            <a:ext cx="457200" cy="457200"/>
          </a:xfrm>
          <a:prstGeom prst="rect">
            <a:avLst/>
          </a:prstGeom>
        </p:spPr>
      </p:pic>
      <p:pic>
        <p:nvPicPr>
          <p:cNvPr id="915" name="图形 914">
            <a:extLst>
              <a:ext uri="{FF2B5EF4-FFF2-40B4-BE49-F238E27FC236}">
                <a16:creationId xmlns:a16="http://schemas.microsoft.com/office/drawing/2014/main" id="{14394089-4A99-44B0-9D4A-D1A2751BB134}"/>
              </a:ext>
            </a:extLst>
          </p:cNvPr>
          <p:cNvPicPr>
            <a:picLocks noChangeAspect="1"/>
          </p:cNvPicPr>
          <p:nvPr/>
        </p:nvPicPr>
        <p:blipFill>
          <a:blip r:embed="rId1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2"/>
              </a:ext>
            </a:extLst>
          </a:blip>
          <a:stretch>
            <a:fillRect/>
          </a:stretch>
        </p:blipFill>
        <p:spPr>
          <a:xfrm>
            <a:off x="6323739" y="4520166"/>
            <a:ext cx="457200" cy="457200"/>
          </a:xfrm>
          <a:prstGeom prst="rect">
            <a:avLst/>
          </a:prstGeom>
        </p:spPr>
      </p:pic>
      <p:pic>
        <p:nvPicPr>
          <p:cNvPr id="916" name="图形 915">
            <a:extLst>
              <a:ext uri="{FF2B5EF4-FFF2-40B4-BE49-F238E27FC236}">
                <a16:creationId xmlns:a16="http://schemas.microsoft.com/office/drawing/2014/main" id="{5ED9263B-9920-4CE8-B06A-3D835E38668A}"/>
              </a:ext>
            </a:extLst>
          </p:cNvPr>
          <p:cNvPicPr>
            <a:picLocks noChangeAspect="1"/>
          </p:cNvPicPr>
          <p:nvPr/>
        </p:nvPicPr>
        <p:blipFill>
          <a:blip r:embed="rId1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4"/>
              </a:ext>
            </a:extLst>
          </a:blip>
          <a:stretch>
            <a:fillRect/>
          </a:stretch>
        </p:blipFill>
        <p:spPr>
          <a:xfrm>
            <a:off x="7173629" y="4520166"/>
            <a:ext cx="457200" cy="457200"/>
          </a:xfrm>
          <a:prstGeom prst="rect">
            <a:avLst/>
          </a:prstGeom>
        </p:spPr>
      </p:pic>
      <p:pic>
        <p:nvPicPr>
          <p:cNvPr id="917" name="图形 916">
            <a:extLst>
              <a:ext uri="{FF2B5EF4-FFF2-40B4-BE49-F238E27FC236}">
                <a16:creationId xmlns:a16="http://schemas.microsoft.com/office/drawing/2014/main" id="{D088C1B6-875B-4A36-85C0-29D8714606CC}"/>
              </a:ext>
            </a:extLst>
          </p:cNvPr>
          <p:cNvPicPr>
            <a:picLocks noChangeAspect="1"/>
          </p:cNvPicPr>
          <p:nvPr/>
        </p:nvPicPr>
        <p:blipFill>
          <a:blip r:embed="rId1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6"/>
              </a:ext>
            </a:extLst>
          </a:blip>
          <a:stretch>
            <a:fillRect/>
          </a:stretch>
        </p:blipFill>
        <p:spPr>
          <a:xfrm>
            <a:off x="8023519" y="4520166"/>
            <a:ext cx="457200" cy="457200"/>
          </a:xfrm>
          <a:prstGeom prst="rect">
            <a:avLst/>
          </a:prstGeom>
        </p:spPr>
      </p:pic>
      <p:pic>
        <p:nvPicPr>
          <p:cNvPr id="918" name="图形 917">
            <a:extLst>
              <a:ext uri="{FF2B5EF4-FFF2-40B4-BE49-F238E27FC236}">
                <a16:creationId xmlns:a16="http://schemas.microsoft.com/office/drawing/2014/main" id="{C318FFA2-A4CB-4FDF-9CBE-7E34A84B8D1C}"/>
              </a:ext>
            </a:extLst>
          </p:cNvPr>
          <p:cNvPicPr>
            <a:picLocks noChangeAspect="1"/>
          </p:cNvPicPr>
          <p:nvPr/>
        </p:nvPicPr>
        <p:blipFill>
          <a:blip r:embed="rId1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8"/>
              </a:ext>
            </a:extLst>
          </a:blip>
          <a:stretch>
            <a:fillRect/>
          </a:stretch>
        </p:blipFill>
        <p:spPr>
          <a:xfrm>
            <a:off x="8873409" y="4520166"/>
            <a:ext cx="457200" cy="457200"/>
          </a:xfrm>
          <a:prstGeom prst="rect">
            <a:avLst/>
          </a:prstGeom>
        </p:spPr>
      </p:pic>
      <p:pic>
        <p:nvPicPr>
          <p:cNvPr id="919" name="图形 918">
            <a:extLst>
              <a:ext uri="{FF2B5EF4-FFF2-40B4-BE49-F238E27FC236}">
                <a16:creationId xmlns:a16="http://schemas.microsoft.com/office/drawing/2014/main" id="{76179EAE-68EF-425F-96B1-EB7A43063B06}"/>
              </a:ext>
            </a:extLst>
          </p:cNvPr>
          <p:cNvPicPr>
            <a:picLocks noChangeAspect="1"/>
          </p:cNvPicPr>
          <p:nvPr/>
        </p:nvPicPr>
        <p:blipFill>
          <a:blip r:embed="rId1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0"/>
              </a:ext>
            </a:extLst>
          </a:blip>
          <a:stretch>
            <a:fillRect/>
          </a:stretch>
        </p:blipFill>
        <p:spPr>
          <a:xfrm>
            <a:off x="9723299" y="4520166"/>
            <a:ext cx="457200" cy="457200"/>
          </a:xfrm>
          <a:prstGeom prst="rect">
            <a:avLst/>
          </a:prstGeom>
        </p:spPr>
      </p:pic>
      <p:pic>
        <p:nvPicPr>
          <p:cNvPr id="920" name="图形 919">
            <a:extLst>
              <a:ext uri="{FF2B5EF4-FFF2-40B4-BE49-F238E27FC236}">
                <a16:creationId xmlns:a16="http://schemas.microsoft.com/office/drawing/2014/main" id="{A019C039-3081-4AD8-A6E2-507D8BF61CCB}"/>
              </a:ext>
            </a:extLst>
          </p:cNvPr>
          <p:cNvPicPr>
            <a:picLocks noChangeAspect="1"/>
          </p:cNvPicPr>
          <p:nvPr/>
        </p:nvPicPr>
        <p:blipFill>
          <a:blip r:embed="rId1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2"/>
              </a:ext>
            </a:extLst>
          </a:blip>
          <a:stretch>
            <a:fillRect/>
          </a:stretch>
        </p:blipFill>
        <p:spPr>
          <a:xfrm>
            <a:off x="10573189" y="4520166"/>
            <a:ext cx="457200" cy="457200"/>
          </a:xfrm>
          <a:prstGeom prst="rect">
            <a:avLst/>
          </a:prstGeom>
        </p:spPr>
      </p:pic>
      <p:pic>
        <p:nvPicPr>
          <p:cNvPr id="921" name="图形 920">
            <a:extLst>
              <a:ext uri="{FF2B5EF4-FFF2-40B4-BE49-F238E27FC236}">
                <a16:creationId xmlns:a16="http://schemas.microsoft.com/office/drawing/2014/main" id="{B04A9F10-D9B3-4B09-B523-DAA3C9E5657C}"/>
              </a:ext>
            </a:extLst>
          </p:cNvPr>
          <p:cNvPicPr>
            <a:picLocks noChangeAspect="1"/>
          </p:cNvPicPr>
          <p:nvPr/>
        </p:nvPicPr>
        <p:blipFill>
          <a:blip r:embed="rId1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4"/>
              </a:ext>
            </a:extLst>
          </a:blip>
          <a:stretch>
            <a:fillRect/>
          </a:stretch>
        </p:blipFill>
        <p:spPr>
          <a:xfrm>
            <a:off x="11423076" y="4492999"/>
            <a:ext cx="457200" cy="457200"/>
          </a:xfrm>
          <a:prstGeom prst="rect">
            <a:avLst/>
          </a:prstGeom>
        </p:spPr>
      </p:pic>
      <p:pic>
        <p:nvPicPr>
          <p:cNvPr id="922" name="图形 921">
            <a:extLst>
              <a:ext uri="{FF2B5EF4-FFF2-40B4-BE49-F238E27FC236}">
                <a16:creationId xmlns:a16="http://schemas.microsoft.com/office/drawing/2014/main" id="{012FD13D-CEC1-4E17-8C12-C829AD5CD98D}"/>
              </a:ext>
            </a:extLst>
          </p:cNvPr>
          <p:cNvPicPr>
            <a:picLocks noChangeAspect="1"/>
          </p:cNvPicPr>
          <p:nvPr/>
        </p:nvPicPr>
        <p:blipFill>
          <a:blip r:embed="rId1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6"/>
              </a:ext>
            </a:extLst>
          </a:blip>
          <a:stretch>
            <a:fillRect/>
          </a:stretch>
        </p:blipFill>
        <p:spPr>
          <a:xfrm>
            <a:off x="374509" y="5331746"/>
            <a:ext cx="457200" cy="457200"/>
          </a:xfrm>
          <a:prstGeom prst="rect">
            <a:avLst/>
          </a:prstGeom>
        </p:spPr>
      </p:pic>
      <p:pic>
        <p:nvPicPr>
          <p:cNvPr id="923" name="图形 922">
            <a:extLst>
              <a:ext uri="{FF2B5EF4-FFF2-40B4-BE49-F238E27FC236}">
                <a16:creationId xmlns:a16="http://schemas.microsoft.com/office/drawing/2014/main" id="{F07C31D5-473F-4E94-A781-C945A80DED2E}"/>
              </a:ext>
            </a:extLst>
          </p:cNvPr>
          <p:cNvPicPr>
            <a:picLocks noChangeAspect="1"/>
          </p:cNvPicPr>
          <p:nvPr/>
        </p:nvPicPr>
        <p:blipFill>
          <a:blip r:embed="rId1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8"/>
              </a:ext>
            </a:extLst>
          </a:blip>
          <a:stretch>
            <a:fillRect/>
          </a:stretch>
        </p:blipFill>
        <p:spPr>
          <a:xfrm>
            <a:off x="1229098" y="5331746"/>
            <a:ext cx="457200" cy="457200"/>
          </a:xfrm>
          <a:prstGeom prst="rect">
            <a:avLst/>
          </a:prstGeom>
        </p:spPr>
      </p:pic>
      <p:pic>
        <p:nvPicPr>
          <p:cNvPr id="924" name="图形 923">
            <a:extLst>
              <a:ext uri="{FF2B5EF4-FFF2-40B4-BE49-F238E27FC236}">
                <a16:creationId xmlns:a16="http://schemas.microsoft.com/office/drawing/2014/main" id="{D89D5F30-1600-4B20-8CBA-0AEC965379C1}"/>
              </a:ext>
            </a:extLst>
          </p:cNvPr>
          <p:cNvPicPr>
            <a:picLocks noChangeAspect="1"/>
          </p:cNvPicPr>
          <p:nvPr/>
        </p:nvPicPr>
        <p:blipFill>
          <a:blip r:embed="rId1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0"/>
              </a:ext>
            </a:extLst>
          </a:blip>
          <a:stretch>
            <a:fillRect/>
          </a:stretch>
        </p:blipFill>
        <p:spPr>
          <a:xfrm>
            <a:off x="2083687" y="5331746"/>
            <a:ext cx="457200" cy="457200"/>
          </a:xfrm>
          <a:prstGeom prst="rect">
            <a:avLst/>
          </a:prstGeom>
        </p:spPr>
      </p:pic>
      <p:pic>
        <p:nvPicPr>
          <p:cNvPr id="925" name="图形 924">
            <a:extLst>
              <a:ext uri="{FF2B5EF4-FFF2-40B4-BE49-F238E27FC236}">
                <a16:creationId xmlns:a16="http://schemas.microsoft.com/office/drawing/2014/main" id="{DDBE1852-EBFE-484F-9D5E-D8AC13EAB4DF}"/>
              </a:ext>
            </a:extLst>
          </p:cNvPr>
          <p:cNvPicPr>
            <a:picLocks noChangeAspect="1"/>
          </p:cNvPicPr>
          <p:nvPr/>
        </p:nvPicPr>
        <p:blipFill>
          <a:blip r:embed="rId1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2"/>
              </a:ext>
            </a:extLst>
          </a:blip>
          <a:stretch>
            <a:fillRect/>
          </a:stretch>
        </p:blipFill>
        <p:spPr>
          <a:xfrm>
            <a:off x="2938276" y="5331746"/>
            <a:ext cx="457200" cy="457200"/>
          </a:xfrm>
          <a:prstGeom prst="rect">
            <a:avLst/>
          </a:prstGeom>
        </p:spPr>
      </p:pic>
      <p:pic>
        <p:nvPicPr>
          <p:cNvPr id="926" name="图形 925">
            <a:extLst>
              <a:ext uri="{FF2B5EF4-FFF2-40B4-BE49-F238E27FC236}">
                <a16:creationId xmlns:a16="http://schemas.microsoft.com/office/drawing/2014/main" id="{5F3B36D4-010E-475B-BC5A-7601FCEC9848}"/>
              </a:ext>
            </a:extLst>
          </p:cNvPr>
          <p:cNvPicPr>
            <a:picLocks noChangeAspect="1"/>
          </p:cNvPicPr>
          <p:nvPr/>
        </p:nvPicPr>
        <p:blipFill>
          <a:blip r:embed="rId1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4"/>
              </a:ext>
            </a:extLst>
          </a:blip>
          <a:stretch>
            <a:fillRect/>
          </a:stretch>
        </p:blipFill>
        <p:spPr>
          <a:xfrm>
            <a:off x="3792865" y="5331746"/>
            <a:ext cx="457200" cy="457200"/>
          </a:xfrm>
          <a:prstGeom prst="rect">
            <a:avLst/>
          </a:prstGeom>
        </p:spPr>
      </p:pic>
      <p:pic>
        <p:nvPicPr>
          <p:cNvPr id="927" name="图形 926">
            <a:extLst>
              <a:ext uri="{FF2B5EF4-FFF2-40B4-BE49-F238E27FC236}">
                <a16:creationId xmlns:a16="http://schemas.microsoft.com/office/drawing/2014/main" id="{17308E91-ECB4-427C-8B41-648FDC7A23A0}"/>
              </a:ext>
            </a:extLst>
          </p:cNvPr>
          <p:cNvPicPr>
            <a:picLocks noChangeAspect="1"/>
          </p:cNvPicPr>
          <p:nvPr/>
        </p:nvPicPr>
        <p:blipFill>
          <a:blip r:embed="rId1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6"/>
              </a:ext>
            </a:extLst>
          </a:blip>
          <a:stretch>
            <a:fillRect/>
          </a:stretch>
        </p:blipFill>
        <p:spPr>
          <a:xfrm>
            <a:off x="4647454" y="5331746"/>
            <a:ext cx="457200" cy="457200"/>
          </a:xfrm>
          <a:prstGeom prst="rect">
            <a:avLst/>
          </a:prstGeom>
        </p:spPr>
      </p:pic>
      <p:pic>
        <p:nvPicPr>
          <p:cNvPr id="928" name="图形 927">
            <a:extLst>
              <a:ext uri="{FF2B5EF4-FFF2-40B4-BE49-F238E27FC236}">
                <a16:creationId xmlns:a16="http://schemas.microsoft.com/office/drawing/2014/main" id="{660B2B30-C9B4-4F2C-95F8-7AF67C8AAF1B}"/>
              </a:ext>
            </a:extLst>
          </p:cNvPr>
          <p:cNvPicPr>
            <a:picLocks noChangeAspect="1"/>
          </p:cNvPicPr>
          <p:nvPr/>
        </p:nvPicPr>
        <p:blipFill>
          <a:blip r:embed="rId1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8"/>
              </a:ext>
            </a:extLst>
          </a:blip>
          <a:stretch>
            <a:fillRect/>
          </a:stretch>
        </p:blipFill>
        <p:spPr>
          <a:xfrm>
            <a:off x="5502043" y="5331746"/>
            <a:ext cx="457200" cy="457200"/>
          </a:xfrm>
          <a:prstGeom prst="rect">
            <a:avLst/>
          </a:prstGeom>
        </p:spPr>
      </p:pic>
      <p:pic>
        <p:nvPicPr>
          <p:cNvPr id="929" name="图形 928">
            <a:extLst>
              <a:ext uri="{FF2B5EF4-FFF2-40B4-BE49-F238E27FC236}">
                <a16:creationId xmlns:a16="http://schemas.microsoft.com/office/drawing/2014/main" id="{DDD2878D-754C-4B74-99F1-9DBF5BD61973}"/>
              </a:ext>
            </a:extLst>
          </p:cNvPr>
          <p:cNvPicPr>
            <a:picLocks noChangeAspect="1"/>
          </p:cNvPicPr>
          <p:nvPr/>
        </p:nvPicPr>
        <p:blipFill>
          <a:blip r:embed="rId1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0"/>
              </a:ext>
            </a:extLst>
          </a:blip>
          <a:stretch>
            <a:fillRect/>
          </a:stretch>
        </p:blipFill>
        <p:spPr>
          <a:xfrm>
            <a:off x="7211221" y="5331746"/>
            <a:ext cx="457200" cy="457200"/>
          </a:xfrm>
          <a:prstGeom prst="rect">
            <a:avLst/>
          </a:prstGeom>
        </p:spPr>
      </p:pic>
      <p:pic>
        <p:nvPicPr>
          <p:cNvPr id="930" name="图形 929">
            <a:extLst>
              <a:ext uri="{FF2B5EF4-FFF2-40B4-BE49-F238E27FC236}">
                <a16:creationId xmlns:a16="http://schemas.microsoft.com/office/drawing/2014/main" id="{7E1E81D3-2BF9-49AD-9675-B8AF1885BC70}"/>
              </a:ext>
            </a:extLst>
          </p:cNvPr>
          <p:cNvPicPr>
            <a:picLocks noChangeAspect="1"/>
          </p:cNvPicPr>
          <p:nvPr/>
        </p:nvPicPr>
        <p:blipFill>
          <a:blip r:embed="rId1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2"/>
              </a:ext>
            </a:extLst>
          </a:blip>
          <a:stretch>
            <a:fillRect/>
          </a:stretch>
        </p:blipFill>
        <p:spPr>
          <a:xfrm>
            <a:off x="6356632" y="5331746"/>
            <a:ext cx="457200" cy="457200"/>
          </a:xfrm>
          <a:prstGeom prst="rect">
            <a:avLst/>
          </a:prstGeom>
        </p:spPr>
      </p:pic>
      <p:pic>
        <p:nvPicPr>
          <p:cNvPr id="931" name="图形 930">
            <a:extLst>
              <a:ext uri="{FF2B5EF4-FFF2-40B4-BE49-F238E27FC236}">
                <a16:creationId xmlns:a16="http://schemas.microsoft.com/office/drawing/2014/main" id="{DDD8F5EA-2F51-47C0-A0B9-F3AEA5ADCA06}"/>
              </a:ext>
            </a:extLst>
          </p:cNvPr>
          <p:cNvPicPr>
            <a:picLocks noChangeAspect="1"/>
          </p:cNvPicPr>
          <p:nvPr/>
        </p:nvPicPr>
        <p:blipFill>
          <a:blip r:embed="rId1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4"/>
              </a:ext>
            </a:extLst>
          </a:blip>
          <a:stretch>
            <a:fillRect/>
          </a:stretch>
        </p:blipFill>
        <p:spPr>
          <a:xfrm>
            <a:off x="8065810" y="5331746"/>
            <a:ext cx="457200" cy="457200"/>
          </a:xfrm>
          <a:prstGeom prst="rect">
            <a:avLst/>
          </a:prstGeom>
        </p:spPr>
      </p:pic>
      <p:pic>
        <p:nvPicPr>
          <p:cNvPr id="932" name="图形 931">
            <a:extLst>
              <a:ext uri="{FF2B5EF4-FFF2-40B4-BE49-F238E27FC236}">
                <a16:creationId xmlns:a16="http://schemas.microsoft.com/office/drawing/2014/main" id="{80795750-71F9-419D-8D5C-7E4336EED2B2}"/>
              </a:ext>
            </a:extLst>
          </p:cNvPr>
          <p:cNvPicPr>
            <a:picLocks noChangeAspect="1"/>
          </p:cNvPicPr>
          <p:nvPr/>
        </p:nvPicPr>
        <p:blipFill>
          <a:blip r:embed="rId1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6"/>
              </a:ext>
            </a:extLst>
          </a:blip>
          <a:stretch>
            <a:fillRect/>
          </a:stretch>
        </p:blipFill>
        <p:spPr>
          <a:xfrm>
            <a:off x="8920399" y="5331746"/>
            <a:ext cx="457200" cy="457200"/>
          </a:xfrm>
          <a:prstGeom prst="rect">
            <a:avLst/>
          </a:prstGeom>
        </p:spPr>
      </p:pic>
      <p:pic>
        <p:nvPicPr>
          <p:cNvPr id="933" name="图形 932">
            <a:extLst>
              <a:ext uri="{FF2B5EF4-FFF2-40B4-BE49-F238E27FC236}">
                <a16:creationId xmlns:a16="http://schemas.microsoft.com/office/drawing/2014/main" id="{9982CDE5-E89F-484F-BE30-F254E8BEC2A5}"/>
              </a:ext>
            </a:extLst>
          </p:cNvPr>
          <p:cNvPicPr>
            <a:picLocks noChangeAspect="1"/>
          </p:cNvPicPr>
          <p:nvPr/>
        </p:nvPicPr>
        <p:blipFill>
          <a:blip r:embed="rId1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8"/>
              </a:ext>
            </a:extLst>
          </a:blip>
          <a:stretch>
            <a:fillRect/>
          </a:stretch>
        </p:blipFill>
        <p:spPr>
          <a:xfrm>
            <a:off x="9774988" y="5331746"/>
            <a:ext cx="457200" cy="457200"/>
          </a:xfrm>
          <a:prstGeom prst="rect">
            <a:avLst/>
          </a:prstGeom>
        </p:spPr>
      </p:pic>
      <p:pic>
        <p:nvPicPr>
          <p:cNvPr id="934" name="图形 933">
            <a:extLst>
              <a:ext uri="{FF2B5EF4-FFF2-40B4-BE49-F238E27FC236}">
                <a16:creationId xmlns:a16="http://schemas.microsoft.com/office/drawing/2014/main" id="{CA50447C-9544-4CFA-9B1D-E7F0F930021D}"/>
              </a:ext>
            </a:extLst>
          </p:cNvPr>
          <p:cNvPicPr>
            <a:picLocks noChangeAspect="1"/>
          </p:cNvPicPr>
          <p:nvPr/>
        </p:nvPicPr>
        <p:blipFill>
          <a:blip r:embed="rId16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0"/>
              </a:ext>
            </a:extLst>
          </a:blip>
          <a:stretch>
            <a:fillRect/>
          </a:stretch>
        </p:blipFill>
        <p:spPr>
          <a:xfrm>
            <a:off x="10629577" y="5331746"/>
            <a:ext cx="457200" cy="457200"/>
          </a:xfrm>
          <a:prstGeom prst="rect">
            <a:avLst/>
          </a:prstGeom>
        </p:spPr>
      </p:pic>
      <p:pic>
        <p:nvPicPr>
          <p:cNvPr id="935" name="图形 934">
            <a:extLst>
              <a:ext uri="{FF2B5EF4-FFF2-40B4-BE49-F238E27FC236}">
                <a16:creationId xmlns:a16="http://schemas.microsoft.com/office/drawing/2014/main" id="{A0096299-460B-4FF9-B4BB-344D608451EA}"/>
              </a:ext>
            </a:extLst>
          </p:cNvPr>
          <p:cNvPicPr>
            <a:picLocks noChangeAspect="1"/>
          </p:cNvPicPr>
          <p:nvPr/>
        </p:nvPicPr>
        <p:blipFill>
          <a:blip r:embed="rId17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2"/>
              </a:ext>
            </a:extLst>
          </a:blip>
          <a:stretch>
            <a:fillRect/>
          </a:stretch>
        </p:blipFill>
        <p:spPr>
          <a:xfrm>
            <a:off x="11484170" y="5331746"/>
            <a:ext cx="457200" cy="457200"/>
          </a:xfrm>
          <a:prstGeom prst="rect">
            <a:avLst/>
          </a:prstGeom>
        </p:spPr>
      </p:pic>
      <p:pic>
        <p:nvPicPr>
          <p:cNvPr id="936" name="图形 935">
            <a:extLst>
              <a:ext uri="{FF2B5EF4-FFF2-40B4-BE49-F238E27FC236}">
                <a16:creationId xmlns:a16="http://schemas.microsoft.com/office/drawing/2014/main" id="{D4F5E25D-F864-4380-B5DC-4886B33FAE8F}"/>
              </a:ext>
            </a:extLst>
          </p:cNvPr>
          <p:cNvPicPr>
            <a:picLocks noChangeAspect="1"/>
          </p:cNvPicPr>
          <p:nvPr/>
        </p:nvPicPr>
        <p:blipFill>
          <a:blip r:embed="rId1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4"/>
              </a:ext>
            </a:extLst>
          </a:blip>
          <a:stretch>
            <a:fillRect/>
          </a:stretch>
        </p:blipFill>
        <p:spPr>
          <a:xfrm>
            <a:off x="436230" y="6143188"/>
            <a:ext cx="457200" cy="457200"/>
          </a:xfrm>
          <a:prstGeom prst="rect">
            <a:avLst/>
          </a:prstGeom>
        </p:spPr>
      </p:pic>
      <p:cxnSp>
        <p:nvCxnSpPr>
          <p:cNvPr id="937" name="直接连接符 936">
            <a:extLst>
              <a:ext uri="{FF2B5EF4-FFF2-40B4-BE49-F238E27FC236}">
                <a16:creationId xmlns:a16="http://schemas.microsoft.com/office/drawing/2014/main" id="{29BD1FEB-7744-4AB5-9672-00B9D60B0DF7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E5C09DA-89D9-474D-BF3F-D30C5A00F3C2}"/>
              </a:ext>
            </a:extLst>
          </p:cNvPr>
          <p:cNvSpPr txBox="1"/>
          <p:nvPr/>
        </p:nvSpPr>
        <p:spPr>
          <a:xfrm>
            <a:off x="436230" y="3339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C34607-FA01-4D79-B871-63F2588EE2B9}"/>
              </a:ext>
            </a:extLst>
          </p:cNvPr>
          <p:cNvSpPr txBox="1"/>
          <p:nvPr/>
        </p:nvSpPr>
        <p:spPr>
          <a:xfrm>
            <a:off x="366229" y="1349222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CVM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6795175E-3FD2-4289-BE8C-DFFF86795927}"/>
              </a:ext>
            </a:extLst>
          </p:cNvPr>
          <p:cNvSpPr txBox="1"/>
          <p:nvPr/>
        </p:nvSpPr>
        <p:spPr>
          <a:xfrm>
            <a:off x="1207528" y="1345760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Light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260F8CD-BF42-46BC-8707-3EBFCC347965}"/>
              </a:ext>
            </a:extLst>
          </p:cNvPr>
          <p:cNvSpPr txBox="1"/>
          <p:nvPr/>
        </p:nvSpPr>
        <p:spPr>
          <a:xfrm>
            <a:off x="2048827" y="1345759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0F228BC-59A8-48B7-A81F-63D6A9B9ADCD}"/>
              </a:ext>
            </a:extLst>
          </p:cNvPr>
          <p:cNvSpPr txBox="1"/>
          <p:nvPr/>
        </p:nvSpPr>
        <p:spPr>
          <a:xfrm>
            <a:off x="2893862" y="1349222"/>
            <a:ext cx="582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DF81A02-E278-459E-930C-131A878ABD1B}"/>
              </a:ext>
            </a:extLst>
          </p:cNvPr>
          <p:cNvSpPr txBox="1"/>
          <p:nvPr/>
        </p:nvSpPr>
        <p:spPr>
          <a:xfrm>
            <a:off x="3735161" y="134576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CDH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59EB2ADE-524F-4055-A5CE-1B745E5DDA5A}"/>
              </a:ext>
            </a:extLst>
          </p:cNvPr>
          <p:cNvSpPr txBox="1"/>
          <p:nvPr/>
        </p:nvSpPr>
        <p:spPr>
          <a:xfrm>
            <a:off x="4576460" y="1345759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CPM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F81DF66-AAC0-49B5-BB51-A53708B6A141}"/>
              </a:ext>
            </a:extLst>
          </p:cNvPr>
          <p:cNvSpPr txBox="1"/>
          <p:nvPr/>
        </p:nvSpPr>
        <p:spPr>
          <a:xfrm>
            <a:off x="5509836" y="1368074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D9A30E6-1B3D-4B92-ACF1-A2156FE7212F}"/>
              </a:ext>
            </a:extLst>
          </p:cNvPr>
          <p:cNvSpPr txBox="1"/>
          <p:nvPr/>
        </p:nvSpPr>
        <p:spPr>
          <a:xfrm>
            <a:off x="6287635" y="1364612"/>
            <a:ext cx="592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133C4958-2DCA-47C6-9DAF-FE2F934811CF}"/>
              </a:ext>
            </a:extLst>
          </p:cNvPr>
          <p:cNvSpPr txBox="1"/>
          <p:nvPr/>
        </p:nvSpPr>
        <p:spPr>
          <a:xfrm>
            <a:off x="7128934" y="1364611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1165554F-A5B5-4B50-A2CE-8EFD9951A11E}"/>
              </a:ext>
            </a:extLst>
          </p:cNvPr>
          <p:cNvSpPr txBox="1"/>
          <p:nvPr/>
        </p:nvSpPr>
        <p:spPr>
          <a:xfrm>
            <a:off x="7973969" y="1368074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C7C1D5F4-83EB-4989-B21B-58BC81788CFC}"/>
              </a:ext>
            </a:extLst>
          </p:cNvPr>
          <p:cNvSpPr txBox="1"/>
          <p:nvPr/>
        </p:nvSpPr>
        <p:spPr>
          <a:xfrm>
            <a:off x="8815268" y="1364612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TKE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7E3B814-8D86-45DA-B421-A10E1E54B4DF}"/>
              </a:ext>
            </a:extLst>
          </p:cNvPr>
          <p:cNvSpPr txBox="1"/>
          <p:nvPr/>
        </p:nvSpPr>
        <p:spPr>
          <a:xfrm>
            <a:off x="9656567" y="136461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EKS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F6EBDF1-6A99-4E57-AE5D-5A31D6AEE143}"/>
              </a:ext>
            </a:extLst>
          </p:cNvPr>
          <p:cNvSpPr txBox="1"/>
          <p:nvPr/>
        </p:nvSpPr>
        <p:spPr>
          <a:xfrm>
            <a:off x="10499957" y="1407831"/>
            <a:ext cx="468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TCR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9B673DE-E948-4DF5-9B87-B13887211081}"/>
              </a:ext>
            </a:extLst>
          </p:cNvPr>
          <p:cNvSpPr txBox="1"/>
          <p:nvPr/>
        </p:nvSpPr>
        <p:spPr>
          <a:xfrm>
            <a:off x="11341256" y="1407830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SCF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66A6F70C-C399-45BD-90C0-F1B411D8ED7E}"/>
              </a:ext>
            </a:extLst>
          </p:cNvPr>
          <p:cNvSpPr txBox="1"/>
          <p:nvPr/>
        </p:nvSpPr>
        <p:spPr>
          <a:xfrm>
            <a:off x="167247" y="2228487"/>
            <a:ext cx="919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Serverless</a:t>
            </a:r>
            <a:b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0ABB466-5DF2-4A8B-9FD3-15D9DBA345EB}"/>
              </a:ext>
            </a:extLst>
          </p:cNvPr>
          <p:cNvSpPr txBox="1"/>
          <p:nvPr/>
        </p:nvSpPr>
        <p:spPr>
          <a:xfrm>
            <a:off x="1046646" y="2225025"/>
            <a:ext cx="919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Serverless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SSR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0762C572-DF1E-4C06-8B87-558BE91B4BAC}"/>
              </a:ext>
            </a:extLst>
          </p:cNvPr>
          <p:cNvSpPr txBox="1"/>
          <p:nvPr/>
        </p:nvSpPr>
        <p:spPr>
          <a:xfrm>
            <a:off x="2059395" y="2225024"/>
            <a:ext cx="464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TCB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900AE82-B96D-4378-876A-30BCABDCF90F}"/>
              </a:ext>
            </a:extLst>
          </p:cNvPr>
          <p:cNvSpPr txBox="1"/>
          <p:nvPr/>
        </p:nvSpPr>
        <p:spPr>
          <a:xfrm>
            <a:off x="2764730" y="2228487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 code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7ED326F-0118-44EE-A077-2E8961BF3EAA}"/>
              </a:ext>
            </a:extLst>
          </p:cNvPr>
          <p:cNvSpPr txBox="1"/>
          <p:nvPr/>
        </p:nvSpPr>
        <p:spPr>
          <a:xfrm>
            <a:off x="3758429" y="2225025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E93C2124-FE91-40D6-9EDA-CE55A729D49B}"/>
              </a:ext>
            </a:extLst>
          </p:cNvPr>
          <p:cNvSpPr txBox="1"/>
          <p:nvPr/>
        </p:nvSpPr>
        <p:spPr>
          <a:xfrm>
            <a:off x="4561628" y="2225024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Cclid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D220CBF-081C-414F-8FF6-6E45A6F9C5EA}"/>
              </a:ext>
            </a:extLst>
          </p:cNvPr>
          <p:cNvSpPr txBox="1"/>
          <p:nvPr/>
        </p:nvSpPr>
        <p:spPr>
          <a:xfrm>
            <a:off x="5227811" y="2233230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Clound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Base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D2F16A30-6F10-4054-8A22-CC54D18A80F5}"/>
              </a:ext>
            </a:extLst>
          </p:cNvPr>
          <p:cNvSpPr txBox="1"/>
          <p:nvPr/>
        </p:nvSpPr>
        <p:spPr>
          <a:xfrm>
            <a:off x="6272803" y="2243877"/>
            <a:ext cx="498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28D15769-E832-48C8-B049-94802A6C2F6F}"/>
              </a:ext>
            </a:extLst>
          </p:cNvPr>
          <p:cNvSpPr txBox="1"/>
          <p:nvPr/>
        </p:nvSpPr>
        <p:spPr>
          <a:xfrm>
            <a:off x="7114102" y="2243876"/>
            <a:ext cx="454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CFS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F4039106-03EE-4D21-9B62-FFB324AD93F8}"/>
              </a:ext>
            </a:extLst>
          </p:cNvPr>
          <p:cNvSpPr txBox="1"/>
          <p:nvPr/>
        </p:nvSpPr>
        <p:spPr>
          <a:xfrm>
            <a:off x="7959137" y="224733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70455811-A122-46F5-AF4E-4D73A75FDEB1}"/>
              </a:ext>
            </a:extLst>
          </p:cNvPr>
          <p:cNvSpPr txBox="1"/>
          <p:nvPr/>
        </p:nvSpPr>
        <p:spPr>
          <a:xfrm>
            <a:off x="8800436" y="2243877"/>
            <a:ext cx="690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CHDFS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2DDC299B-05B5-4A39-A5AD-EDAC867E2457}"/>
              </a:ext>
            </a:extLst>
          </p:cNvPr>
          <p:cNvSpPr txBox="1"/>
          <p:nvPr/>
        </p:nvSpPr>
        <p:spPr>
          <a:xfrm>
            <a:off x="9641735" y="2243876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CSG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666A58A-AB77-4748-A2E4-EF0BE45F289D}"/>
              </a:ext>
            </a:extLst>
          </p:cNvPr>
          <p:cNvSpPr txBox="1"/>
          <p:nvPr/>
        </p:nvSpPr>
        <p:spPr>
          <a:xfrm>
            <a:off x="10485125" y="22870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CBS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336105DC-668F-430F-8340-D0623C48B10B}"/>
              </a:ext>
            </a:extLst>
          </p:cNvPr>
          <p:cNvSpPr txBox="1"/>
          <p:nvPr/>
        </p:nvSpPr>
        <p:spPr>
          <a:xfrm>
            <a:off x="11326424" y="2287095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ECF2585-92CE-428D-8CC4-C97739AA36DA}"/>
              </a:ext>
            </a:extLst>
          </p:cNvPr>
          <p:cNvSpPr txBox="1"/>
          <p:nvPr/>
        </p:nvSpPr>
        <p:spPr>
          <a:xfrm>
            <a:off x="391059" y="3170251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CLS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DF08827E-6C77-4914-B9FD-B1D452792BBF}"/>
              </a:ext>
            </a:extLst>
          </p:cNvPr>
          <p:cNvSpPr txBox="1"/>
          <p:nvPr/>
        </p:nvSpPr>
        <p:spPr>
          <a:xfrm>
            <a:off x="1232358" y="3166789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SMH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8EFF1565-17C8-4A78-AF60-3DFE2C38D87A}"/>
              </a:ext>
            </a:extLst>
          </p:cNvPr>
          <p:cNvSpPr txBox="1"/>
          <p:nvPr/>
        </p:nvSpPr>
        <p:spPr>
          <a:xfrm>
            <a:off x="2073657" y="3166788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6A199C20-6852-4A38-9513-D249FCAA9BFD}"/>
              </a:ext>
            </a:extLst>
          </p:cNvPr>
          <p:cNvSpPr txBox="1"/>
          <p:nvPr/>
        </p:nvSpPr>
        <p:spPr>
          <a:xfrm>
            <a:off x="2918692" y="3170251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EE34843F-F64D-4C42-87F1-BC2E8B314E6F}"/>
              </a:ext>
            </a:extLst>
          </p:cNvPr>
          <p:cNvSpPr txBox="1"/>
          <p:nvPr/>
        </p:nvSpPr>
        <p:spPr>
          <a:xfrm>
            <a:off x="3759991" y="3166789"/>
            <a:ext cx="682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 TOR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40E3A396-34E0-49D4-B2EF-D2865019E92F}"/>
              </a:ext>
            </a:extLst>
          </p:cNvPr>
          <p:cNvSpPr txBox="1"/>
          <p:nvPr/>
        </p:nvSpPr>
        <p:spPr>
          <a:xfrm>
            <a:off x="4601290" y="3166788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TDMQ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FA958DAB-62CE-464E-AB8F-2F80E062F048}"/>
              </a:ext>
            </a:extLst>
          </p:cNvPr>
          <p:cNvSpPr txBox="1"/>
          <p:nvPr/>
        </p:nvSpPr>
        <p:spPr>
          <a:xfrm>
            <a:off x="5471166" y="3189103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CMQ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7D94C922-2F7C-43F0-8BA5-AF3ABFDBF4A0}"/>
              </a:ext>
            </a:extLst>
          </p:cNvPr>
          <p:cNvSpPr txBox="1"/>
          <p:nvPr/>
        </p:nvSpPr>
        <p:spPr>
          <a:xfrm>
            <a:off x="6248965" y="3185641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CKafka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C879124F-ABDA-4A21-8807-01D44C7063C2}"/>
              </a:ext>
            </a:extLst>
          </p:cNvPr>
          <p:cNvSpPr txBox="1"/>
          <p:nvPr/>
        </p:nvSpPr>
        <p:spPr>
          <a:xfrm>
            <a:off x="7064864" y="3185640"/>
            <a:ext cx="798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gateway</a:t>
            </a: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D190E7A4-C86B-4886-AF7C-3299AD4C4CA4}"/>
              </a:ext>
            </a:extLst>
          </p:cNvPr>
          <p:cNvSpPr txBox="1"/>
          <p:nvPr/>
        </p:nvSpPr>
        <p:spPr>
          <a:xfrm>
            <a:off x="8048494" y="3189103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TSF</a:t>
            </a: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A2832748-7EE9-467F-9789-E67EBDD9EA9D}"/>
              </a:ext>
            </a:extLst>
          </p:cNvPr>
          <p:cNvSpPr txBox="1"/>
          <p:nvPr/>
        </p:nvSpPr>
        <p:spPr>
          <a:xfrm>
            <a:off x="8628858" y="3185641"/>
            <a:ext cx="964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 less</a:t>
            </a: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50457569-D2E5-4380-B1A7-E5B0CC743E8D}"/>
              </a:ext>
            </a:extLst>
          </p:cNvPr>
          <p:cNvSpPr txBox="1"/>
          <p:nvPr/>
        </p:nvSpPr>
        <p:spPr>
          <a:xfrm>
            <a:off x="9658955" y="3185640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2D639D7C-3181-4FE9-BA2C-1B3285613CD5}"/>
              </a:ext>
            </a:extLst>
          </p:cNvPr>
          <p:cNvSpPr txBox="1"/>
          <p:nvPr/>
        </p:nvSpPr>
        <p:spPr>
          <a:xfrm>
            <a:off x="10563772" y="3228860"/>
            <a:ext cx="464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DTF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94F49A44-3401-4C4D-AD35-66CBAC8C0B45}"/>
              </a:ext>
            </a:extLst>
          </p:cNvPr>
          <p:cNvSpPr txBox="1"/>
          <p:nvPr/>
        </p:nvSpPr>
        <p:spPr>
          <a:xfrm>
            <a:off x="11358359" y="3228859"/>
            <a:ext cx="557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Kona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796CAC49-FF5B-4B88-99B4-93066B7D4D38}"/>
              </a:ext>
            </a:extLst>
          </p:cNvPr>
          <p:cNvSpPr txBox="1"/>
          <p:nvPr/>
        </p:nvSpPr>
        <p:spPr>
          <a:xfrm>
            <a:off x="405361" y="409097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TSW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C7E57F66-D371-40E2-B1F1-D88D1937DB2A}"/>
              </a:ext>
            </a:extLst>
          </p:cNvPr>
          <p:cNvSpPr txBox="1"/>
          <p:nvPr/>
        </p:nvSpPr>
        <p:spPr>
          <a:xfrm>
            <a:off x="1184145" y="4087515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D59531C0-72F0-4C14-9E9F-33C1AC4ED093}"/>
              </a:ext>
            </a:extLst>
          </p:cNvPr>
          <p:cNvSpPr txBox="1"/>
          <p:nvPr/>
        </p:nvSpPr>
        <p:spPr>
          <a:xfrm>
            <a:off x="2025442" y="4087514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OCR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192719DA-C1BF-4040-975F-A318FE485015}"/>
              </a:ext>
            </a:extLst>
          </p:cNvPr>
          <p:cNvSpPr txBox="1"/>
          <p:nvPr/>
        </p:nvSpPr>
        <p:spPr>
          <a:xfrm>
            <a:off x="2870476" y="4090977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426E72D4-950D-4F85-8CB6-3A471ED25BF1}"/>
              </a:ext>
            </a:extLst>
          </p:cNvPr>
          <p:cNvSpPr txBox="1"/>
          <p:nvPr/>
        </p:nvSpPr>
        <p:spPr>
          <a:xfrm>
            <a:off x="3838413" y="4087515"/>
            <a:ext cx="389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9DF6E333-24AE-4914-BE42-167A6FF27D4E}"/>
              </a:ext>
            </a:extLst>
          </p:cNvPr>
          <p:cNvSpPr txBox="1"/>
          <p:nvPr/>
        </p:nvSpPr>
        <p:spPr>
          <a:xfrm>
            <a:off x="4643644" y="4087514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CLB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B1C421C-AB56-45C6-8248-F89F869D9952}"/>
              </a:ext>
            </a:extLst>
          </p:cNvPr>
          <p:cNvSpPr txBox="1"/>
          <p:nvPr/>
        </p:nvSpPr>
        <p:spPr>
          <a:xfrm>
            <a:off x="5501498" y="4109829"/>
            <a:ext cx="486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VPC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21E87FD3-66D4-4054-B753-773FD29E89FE}"/>
              </a:ext>
            </a:extLst>
          </p:cNvPr>
          <p:cNvSpPr txBox="1"/>
          <p:nvPr/>
        </p:nvSpPr>
        <p:spPr>
          <a:xfrm>
            <a:off x="6383673" y="4106367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E0E992A1-D642-40AA-8C20-AC25EA32B97E}"/>
              </a:ext>
            </a:extLst>
          </p:cNvPr>
          <p:cNvSpPr txBox="1"/>
          <p:nvPr/>
        </p:nvSpPr>
        <p:spPr>
          <a:xfrm>
            <a:off x="7171881" y="4106366"/>
            <a:ext cx="510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CCN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800A01D6-633D-4760-BFAD-323DA1337865}"/>
              </a:ext>
            </a:extLst>
          </p:cNvPr>
          <p:cNvSpPr txBox="1"/>
          <p:nvPr/>
        </p:nvSpPr>
        <p:spPr>
          <a:xfrm>
            <a:off x="8052374" y="410982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ENI</a:t>
            </a: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3EAA2C6-DD78-4BBC-AF83-F8FFE7797E71}"/>
              </a:ext>
            </a:extLst>
          </p:cNvPr>
          <p:cNvSpPr txBox="1"/>
          <p:nvPr/>
        </p:nvSpPr>
        <p:spPr>
          <a:xfrm>
            <a:off x="8865974" y="4106367"/>
            <a:ext cx="494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35AA398C-AB6E-4766-89AB-5AE122784861}"/>
              </a:ext>
            </a:extLst>
          </p:cNvPr>
          <p:cNvSpPr txBox="1"/>
          <p:nvPr/>
        </p:nvSpPr>
        <p:spPr>
          <a:xfrm>
            <a:off x="9763826" y="4106366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42520C91-45F6-49D6-B9A1-74D9525FC443}"/>
              </a:ext>
            </a:extLst>
          </p:cNvPr>
          <p:cNvSpPr txBox="1"/>
          <p:nvPr/>
        </p:nvSpPr>
        <p:spPr>
          <a:xfrm>
            <a:off x="10543898" y="4149586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65176BB5-926B-4163-9DB8-3FB048259306}"/>
              </a:ext>
            </a:extLst>
          </p:cNvPr>
          <p:cNvSpPr txBox="1"/>
          <p:nvPr/>
        </p:nvSpPr>
        <p:spPr>
          <a:xfrm>
            <a:off x="11466950" y="4149585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7124A07D-C9E5-401C-94E8-255DBFF7BB10}"/>
              </a:ext>
            </a:extLst>
          </p:cNvPr>
          <p:cNvSpPr txBox="1"/>
          <p:nvPr/>
        </p:nvSpPr>
        <p:spPr>
          <a:xfrm>
            <a:off x="371932" y="5025858"/>
            <a:ext cx="447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AIA</a:t>
            </a: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9EE89F51-212E-4CE9-A54E-D2EF8B3DB416}"/>
              </a:ext>
            </a:extLst>
          </p:cNvPr>
          <p:cNvSpPr txBox="1"/>
          <p:nvPr/>
        </p:nvSpPr>
        <p:spPr>
          <a:xfrm>
            <a:off x="1170751" y="5022396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BWP</a:t>
            </a: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92AA6692-A540-4331-98A7-3A5239A197D8}"/>
              </a:ext>
            </a:extLst>
          </p:cNvPr>
          <p:cNvSpPr txBox="1"/>
          <p:nvPr/>
        </p:nvSpPr>
        <p:spPr>
          <a:xfrm>
            <a:off x="2094605" y="5022395"/>
            <a:ext cx="367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4442EE6C-F388-4303-9D5C-D7EF51A22631}"/>
              </a:ext>
            </a:extLst>
          </p:cNvPr>
          <p:cNvSpPr txBox="1"/>
          <p:nvPr/>
        </p:nvSpPr>
        <p:spPr>
          <a:xfrm>
            <a:off x="2833842" y="5025858"/>
            <a:ext cx="579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EIPv6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14CC7ED3-F2B6-46E2-9260-2B458D797A37}"/>
              </a:ext>
            </a:extLst>
          </p:cNvPr>
          <p:cNvSpPr txBox="1"/>
          <p:nvPr/>
        </p:nvSpPr>
        <p:spPr>
          <a:xfrm>
            <a:off x="3760100" y="5022396"/>
            <a:ext cx="409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EIP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338F444E-D80E-451A-9BD9-83B26442E20E}"/>
              </a:ext>
            </a:extLst>
          </p:cNvPr>
          <p:cNvSpPr txBox="1"/>
          <p:nvPr/>
        </p:nvSpPr>
        <p:spPr>
          <a:xfrm>
            <a:off x="4396023" y="5022395"/>
            <a:ext cx="819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 WAN</a:t>
            </a: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4D561FC3-05E0-44AB-9317-464F17532283}"/>
              </a:ext>
            </a:extLst>
          </p:cNvPr>
          <p:cNvSpPr txBox="1"/>
          <p:nvPr/>
        </p:nvSpPr>
        <p:spPr>
          <a:xfrm>
            <a:off x="5385514" y="5044710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TPNS</a:t>
            </a: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4817ED99-BDC5-4124-A39F-D007F8756AD9}"/>
              </a:ext>
            </a:extLst>
          </p:cNvPr>
          <p:cNvSpPr txBox="1"/>
          <p:nvPr/>
        </p:nvSpPr>
        <p:spPr>
          <a:xfrm>
            <a:off x="6261278" y="5041248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SMS</a:t>
            </a: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8224DEAA-911C-4427-9879-0E55A5397EC7}"/>
              </a:ext>
            </a:extLst>
          </p:cNvPr>
          <p:cNvSpPr txBox="1"/>
          <p:nvPr/>
        </p:nvSpPr>
        <p:spPr>
          <a:xfrm>
            <a:off x="7094562" y="504124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VMS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E6F3F572-3AF9-4467-A8DF-05EBBD0BC1B0}"/>
              </a:ext>
            </a:extLst>
          </p:cNvPr>
          <p:cNvSpPr txBox="1"/>
          <p:nvPr/>
        </p:nvSpPr>
        <p:spPr>
          <a:xfrm>
            <a:off x="7980473" y="5044710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</a:t>
            </a: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758D40DD-4026-49CF-BABF-DAC34F61EB03}"/>
              </a:ext>
            </a:extLst>
          </p:cNvPr>
          <p:cNvSpPr txBox="1"/>
          <p:nvPr/>
        </p:nvSpPr>
        <p:spPr>
          <a:xfrm>
            <a:off x="8754447" y="504124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PQSS</a:t>
            </a: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49C751BF-57C5-40AD-91B2-F302E7756AB5}"/>
              </a:ext>
            </a:extLst>
          </p:cNvPr>
          <p:cNvSpPr txBox="1"/>
          <p:nvPr/>
        </p:nvSpPr>
        <p:spPr>
          <a:xfrm>
            <a:off x="9665843" y="504124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60089757-CCBD-4B9B-8FDB-E95BFD38F4A5}"/>
              </a:ext>
            </a:extLst>
          </p:cNvPr>
          <p:cNvSpPr txBox="1"/>
          <p:nvPr/>
        </p:nvSpPr>
        <p:spPr>
          <a:xfrm>
            <a:off x="10492154" y="5084467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ECDN</a:t>
            </a: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E15F61F2-BACB-4C73-A1F1-AA760AB6460C}"/>
              </a:ext>
            </a:extLst>
          </p:cNvPr>
          <p:cNvSpPr txBox="1"/>
          <p:nvPr/>
        </p:nvSpPr>
        <p:spPr>
          <a:xfrm>
            <a:off x="11335056" y="5084466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GAAP</a:t>
            </a: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CEDF910E-8E42-490F-8B38-03273B031A58}"/>
              </a:ext>
            </a:extLst>
          </p:cNvPr>
          <p:cNvSpPr txBox="1"/>
          <p:nvPr/>
        </p:nvSpPr>
        <p:spPr>
          <a:xfrm>
            <a:off x="285706" y="5827732"/>
            <a:ext cx="617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SCDN</a:t>
            </a: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E45746A3-1823-4660-B3F9-35285F299AC8}"/>
              </a:ext>
            </a:extLst>
          </p:cNvPr>
          <p:cNvSpPr txBox="1"/>
          <p:nvPr/>
        </p:nvSpPr>
        <p:spPr>
          <a:xfrm>
            <a:off x="1131816" y="582427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P2P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B4BF1869-AB12-4E2C-B8B9-CCC8EA983AC5}"/>
              </a:ext>
            </a:extLst>
          </p:cNvPr>
          <p:cNvSpPr txBox="1"/>
          <p:nvPr/>
        </p:nvSpPr>
        <p:spPr>
          <a:xfrm>
            <a:off x="2011874" y="5824269"/>
            <a:ext cx="530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GOA</a:t>
            </a: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26FAD622-BAAA-463C-9A52-FF01D7D389DC}"/>
              </a:ext>
            </a:extLst>
          </p:cNvPr>
          <p:cNvSpPr txBox="1"/>
          <p:nvPr/>
        </p:nvSpPr>
        <p:spPr>
          <a:xfrm>
            <a:off x="2845656" y="5827732"/>
            <a:ext cx="552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TRTC</a:t>
            </a: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7DBD920A-5942-4330-AEF6-DB7CE96E3C9B}"/>
              </a:ext>
            </a:extLst>
          </p:cNvPr>
          <p:cNvSpPr txBox="1"/>
          <p:nvPr/>
        </p:nvSpPr>
        <p:spPr>
          <a:xfrm>
            <a:off x="3736328" y="5824270"/>
            <a:ext cx="454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LVB</a:t>
            </a: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C44FDD2B-9A6B-45A5-9667-789593517D2F}"/>
              </a:ext>
            </a:extLst>
          </p:cNvPr>
          <p:cNvSpPr txBox="1"/>
          <p:nvPr/>
        </p:nvSpPr>
        <p:spPr>
          <a:xfrm>
            <a:off x="4576345" y="5824269"/>
            <a:ext cx="456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LCB</a:t>
            </a: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9BA45B9-723B-43EB-A58F-5737EBA2B867}"/>
              </a:ext>
            </a:extLst>
          </p:cNvPr>
          <p:cNvSpPr txBox="1"/>
          <p:nvPr/>
        </p:nvSpPr>
        <p:spPr>
          <a:xfrm>
            <a:off x="6397240" y="5815690"/>
            <a:ext cx="45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LVC</a:t>
            </a: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FE8E56C0-B120-47A8-AFE9-0558FEE01A22}"/>
              </a:ext>
            </a:extLst>
          </p:cNvPr>
          <p:cNvSpPr txBox="1"/>
          <p:nvPr/>
        </p:nvSpPr>
        <p:spPr>
          <a:xfrm>
            <a:off x="7202087" y="5812228"/>
            <a:ext cx="529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VOD</a:t>
            </a: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45756E03-4677-464F-9430-C1FC45CCBF45}"/>
              </a:ext>
            </a:extLst>
          </p:cNvPr>
          <p:cNvSpPr txBox="1"/>
          <p:nvPr/>
        </p:nvSpPr>
        <p:spPr>
          <a:xfrm>
            <a:off x="8049317" y="581222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MPS</a:t>
            </a: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71AA20B9-5196-4B81-AB87-CB30FAB56EA0}"/>
              </a:ext>
            </a:extLst>
          </p:cNvPr>
          <p:cNvSpPr txBox="1"/>
          <p:nvPr/>
        </p:nvSpPr>
        <p:spPr>
          <a:xfrm>
            <a:off x="8891947" y="581569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CME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80BDAE2F-08D2-469C-8B38-63DEC8B8A005}"/>
              </a:ext>
            </a:extLst>
          </p:cNvPr>
          <p:cNvSpPr txBox="1"/>
          <p:nvPr/>
        </p:nvSpPr>
        <p:spPr>
          <a:xfrm>
            <a:off x="9762901" y="5812228"/>
            <a:ext cx="46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TSC</a:t>
            </a: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74C385A3-2CF9-46D1-B997-25EADC4324D2}"/>
              </a:ext>
            </a:extLst>
          </p:cNvPr>
          <p:cNvSpPr txBox="1"/>
          <p:nvPr/>
        </p:nvSpPr>
        <p:spPr>
          <a:xfrm>
            <a:off x="10479922" y="5812227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Video II</a:t>
            </a: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A5E74438-3374-4B84-A10B-B5591C94F1CF}"/>
              </a:ext>
            </a:extLst>
          </p:cNvPr>
          <p:cNvSpPr txBox="1"/>
          <p:nvPr/>
        </p:nvSpPr>
        <p:spPr>
          <a:xfrm>
            <a:off x="11326424" y="5817347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Video IA</a:t>
            </a: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19B1F22B-ECF8-44B6-88DF-3C34C381D884}"/>
              </a:ext>
            </a:extLst>
          </p:cNvPr>
          <p:cNvSpPr txBox="1"/>
          <p:nvPr/>
        </p:nvSpPr>
        <p:spPr>
          <a:xfrm>
            <a:off x="219797" y="6530538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Video IE</a:t>
            </a: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7041CA4B-97D1-47F5-B23D-079E3BC0E01B}"/>
              </a:ext>
            </a:extLst>
          </p:cNvPr>
          <p:cNvSpPr txBox="1"/>
          <p:nvPr/>
        </p:nvSpPr>
        <p:spPr>
          <a:xfrm>
            <a:off x="5464372" y="5840768"/>
            <a:ext cx="444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LEB</a:t>
            </a:r>
          </a:p>
        </p:txBody>
      </p:sp>
    </p:spTree>
    <p:extLst>
      <p:ext uri="{BB962C8B-B14F-4D97-AF65-F5344CB8AC3E}">
        <p14:creationId xmlns:p14="http://schemas.microsoft.com/office/powerpoint/2010/main" val="403779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9282987C-B3C0-4464-81FF-B3C7CEB70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D5C9FBEB-F03C-46CD-8E5E-B26712909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885" y="1100734"/>
            <a:ext cx="457200" cy="457200"/>
          </a:xfrm>
          <a:prstGeom prst="rect">
            <a:avLst/>
          </a:prstGeom>
        </p:spPr>
      </p:pic>
      <p:pic>
        <p:nvPicPr>
          <p:cNvPr id="36" name="图形 35">
            <a:extLst>
              <a:ext uri="{FF2B5EF4-FFF2-40B4-BE49-F238E27FC236}">
                <a16:creationId xmlns:a16="http://schemas.microsoft.com/office/drawing/2014/main" id="{36280068-41FB-4AFB-A585-F974EDEE0F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6060" y="1100734"/>
            <a:ext cx="457200" cy="457200"/>
          </a:xfrm>
          <a:prstGeom prst="rect">
            <a:avLst/>
          </a:pr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15C94A07-7BAC-4E79-A1C8-6E9A02A56C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8235" y="1100734"/>
            <a:ext cx="457200" cy="457200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D37B976C-7B67-4B1C-8740-88A7E79021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0410" y="1100734"/>
            <a:ext cx="457200" cy="457200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B0CC432B-80C0-4ABB-8C6F-94A3A8059E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02585" y="1100734"/>
            <a:ext cx="457200" cy="457200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1B34114D-00CE-4BA7-BB3B-E5A478CF5D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04760" y="1100734"/>
            <a:ext cx="457200" cy="457200"/>
          </a:xfrm>
          <a:prstGeom prst="rect">
            <a:avLst/>
          </a:prstGeom>
        </p:spPr>
      </p:pic>
      <p:pic>
        <p:nvPicPr>
          <p:cNvPr id="41" name="图形 40">
            <a:extLst>
              <a:ext uri="{FF2B5EF4-FFF2-40B4-BE49-F238E27FC236}">
                <a16:creationId xmlns:a16="http://schemas.microsoft.com/office/drawing/2014/main" id="{3BB8DBF5-FE82-4273-9930-3D6CF0F67B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06935" y="1100734"/>
            <a:ext cx="457200" cy="457200"/>
          </a:xfrm>
          <a:prstGeom prst="rect">
            <a:avLst/>
          </a:prstGeom>
        </p:spPr>
      </p:pic>
      <p:pic>
        <p:nvPicPr>
          <p:cNvPr id="42" name="图形 41">
            <a:extLst>
              <a:ext uri="{FF2B5EF4-FFF2-40B4-BE49-F238E27FC236}">
                <a16:creationId xmlns:a16="http://schemas.microsoft.com/office/drawing/2014/main" id="{9EB1438D-F272-4010-ABB6-0907B164C06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09110" y="1100734"/>
            <a:ext cx="457200" cy="457200"/>
          </a:xfrm>
          <a:prstGeom prst="rect">
            <a:avLst/>
          </a:prstGeom>
        </p:spPr>
      </p:pic>
      <p:pic>
        <p:nvPicPr>
          <p:cNvPr id="43" name="图形 42">
            <a:extLst>
              <a:ext uri="{FF2B5EF4-FFF2-40B4-BE49-F238E27FC236}">
                <a16:creationId xmlns:a16="http://schemas.microsoft.com/office/drawing/2014/main" id="{93AABF1B-9B7E-4B52-A387-22203856DD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11285" y="1100734"/>
            <a:ext cx="457200" cy="457200"/>
          </a:xfrm>
          <a:prstGeom prst="rect">
            <a:avLst/>
          </a:prstGeom>
        </p:spPr>
      </p:pic>
      <p:pic>
        <p:nvPicPr>
          <p:cNvPr id="44" name="图形 43">
            <a:extLst>
              <a:ext uri="{FF2B5EF4-FFF2-40B4-BE49-F238E27FC236}">
                <a16:creationId xmlns:a16="http://schemas.microsoft.com/office/drawing/2014/main" id="{850C0382-8ECB-441E-A1C4-C6696DC516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613460" y="1100734"/>
            <a:ext cx="457200" cy="457200"/>
          </a:xfrm>
          <a:prstGeom prst="rect">
            <a:avLst/>
          </a:prstGeom>
        </p:spPr>
      </p:pic>
      <p:pic>
        <p:nvPicPr>
          <p:cNvPr id="45" name="图形 44">
            <a:extLst>
              <a:ext uri="{FF2B5EF4-FFF2-40B4-BE49-F238E27FC236}">
                <a16:creationId xmlns:a16="http://schemas.microsoft.com/office/drawing/2014/main" id="{41BE856D-E0A5-4307-BF7F-90861F15E1F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415635" y="1100734"/>
            <a:ext cx="457200" cy="4572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50DAF920-81A0-48FD-B2CE-71CC59113B2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17810" y="1100734"/>
            <a:ext cx="457200" cy="457200"/>
          </a:xfrm>
          <a:prstGeom prst="rect">
            <a:avLst/>
          </a:prstGeom>
        </p:spPr>
      </p:pic>
      <p:pic>
        <p:nvPicPr>
          <p:cNvPr id="47" name="图形 46">
            <a:extLst>
              <a:ext uri="{FF2B5EF4-FFF2-40B4-BE49-F238E27FC236}">
                <a16:creationId xmlns:a16="http://schemas.microsoft.com/office/drawing/2014/main" id="{2260DBF6-EABF-4EED-AFF6-E02C97DD53C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019985" y="1100734"/>
            <a:ext cx="457200" cy="457200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E39BF6B4-9077-44AA-8E94-F5327986575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822155" y="1083995"/>
            <a:ext cx="457200" cy="457200"/>
          </a:xfrm>
          <a:prstGeom prst="rect">
            <a:avLst/>
          </a:prstGeom>
        </p:spPr>
      </p:pic>
      <p:pic>
        <p:nvPicPr>
          <p:cNvPr id="49" name="图形 48">
            <a:extLst>
              <a:ext uri="{FF2B5EF4-FFF2-40B4-BE49-F238E27FC236}">
                <a16:creationId xmlns:a16="http://schemas.microsoft.com/office/drawing/2014/main" id="{EBC0ACCD-6690-4326-8C7D-BE3E42575F6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84855" y="2289583"/>
            <a:ext cx="457200" cy="457200"/>
          </a:xfrm>
          <a:prstGeom prst="rect">
            <a:avLst/>
          </a:prstGeom>
        </p:spPr>
      </p:pic>
      <p:pic>
        <p:nvPicPr>
          <p:cNvPr id="50" name="图形 49">
            <a:extLst>
              <a:ext uri="{FF2B5EF4-FFF2-40B4-BE49-F238E27FC236}">
                <a16:creationId xmlns:a16="http://schemas.microsoft.com/office/drawing/2014/main" id="{956901AA-71F7-4452-A633-1E61E63137D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992215" y="2289583"/>
            <a:ext cx="457200" cy="457200"/>
          </a:xfrm>
          <a:prstGeom prst="rect">
            <a:avLst/>
          </a:prstGeom>
        </p:spPr>
      </p:pic>
      <p:pic>
        <p:nvPicPr>
          <p:cNvPr id="51" name="图形 50">
            <a:extLst>
              <a:ext uri="{FF2B5EF4-FFF2-40B4-BE49-F238E27FC236}">
                <a16:creationId xmlns:a16="http://schemas.microsoft.com/office/drawing/2014/main" id="{EC975D2F-0122-4681-905F-9453784F686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88535" y="2289583"/>
            <a:ext cx="457200" cy="457200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54D4EBAF-2B21-4DE8-B7C5-219AC9102BC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795895" y="2289583"/>
            <a:ext cx="457200" cy="457200"/>
          </a:xfrm>
          <a:prstGeom prst="rect">
            <a:avLst/>
          </a:prstGeom>
        </p:spPr>
      </p:pic>
      <p:pic>
        <p:nvPicPr>
          <p:cNvPr id="53" name="图形 52">
            <a:extLst>
              <a:ext uri="{FF2B5EF4-FFF2-40B4-BE49-F238E27FC236}">
                <a16:creationId xmlns:a16="http://schemas.microsoft.com/office/drawing/2014/main" id="{43811F1C-C00B-4AB5-957B-0BF06CE9D4DC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599575" y="2289583"/>
            <a:ext cx="457200" cy="457200"/>
          </a:xfrm>
          <a:prstGeom prst="rect">
            <a:avLst/>
          </a:prstGeom>
        </p:spPr>
      </p:pic>
      <p:pic>
        <p:nvPicPr>
          <p:cNvPr id="54" name="图形 53">
            <a:extLst>
              <a:ext uri="{FF2B5EF4-FFF2-40B4-BE49-F238E27FC236}">
                <a16:creationId xmlns:a16="http://schemas.microsoft.com/office/drawing/2014/main" id="{CEB91821-8CAD-415A-BB41-69A4ADB1F19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403255" y="2289583"/>
            <a:ext cx="457200" cy="457200"/>
          </a:xfrm>
          <a:prstGeom prst="rect">
            <a:avLst/>
          </a:prstGeom>
        </p:spPr>
      </p:pic>
      <p:pic>
        <p:nvPicPr>
          <p:cNvPr id="55" name="图形 54">
            <a:extLst>
              <a:ext uri="{FF2B5EF4-FFF2-40B4-BE49-F238E27FC236}">
                <a16:creationId xmlns:a16="http://schemas.microsoft.com/office/drawing/2014/main" id="{89B30E8F-23DB-498A-93A9-51D0EDE6CC62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206935" y="2289583"/>
            <a:ext cx="457200" cy="457200"/>
          </a:xfrm>
          <a:prstGeom prst="rect">
            <a:avLst/>
          </a:prstGeom>
        </p:spPr>
      </p:pic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9EE0E0B-3253-4FFC-B848-988123820619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CBD829D-9502-4701-B1C2-F10CC9E67490}"/>
              </a:ext>
            </a:extLst>
          </p:cNvPr>
          <p:cNvSpPr txBox="1"/>
          <p:nvPr/>
        </p:nvSpPr>
        <p:spPr>
          <a:xfrm>
            <a:off x="436230" y="33395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EDFB0FA-502E-4959-A17C-D56B5DA65E5E}"/>
              </a:ext>
            </a:extLst>
          </p:cNvPr>
          <p:cNvSpPr txBox="1"/>
          <p:nvPr/>
        </p:nvSpPr>
        <p:spPr>
          <a:xfrm>
            <a:off x="206829" y="1635368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C89C87E-9258-4B42-AAEA-916440779251}"/>
              </a:ext>
            </a:extLst>
          </p:cNvPr>
          <p:cNvSpPr txBox="1"/>
          <p:nvPr/>
        </p:nvSpPr>
        <p:spPr>
          <a:xfrm>
            <a:off x="978695" y="1635368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CF14C46-1737-4F2B-ADDC-6CE7BAA773DE}"/>
              </a:ext>
            </a:extLst>
          </p:cNvPr>
          <p:cNvSpPr txBox="1"/>
          <p:nvPr/>
        </p:nvSpPr>
        <p:spPr>
          <a:xfrm>
            <a:off x="1871940" y="1635368"/>
            <a:ext cx="65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E389F99-676E-44BA-A63E-FD472E5982E4}"/>
              </a:ext>
            </a:extLst>
          </p:cNvPr>
          <p:cNvSpPr txBox="1"/>
          <p:nvPr/>
        </p:nvSpPr>
        <p:spPr>
          <a:xfrm>
            <a:off x="2636237" y="1635368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Postgre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9D57CED-0993-4316-99C7-0CD5E6315496}"/>
              </a:ext>
            </a:extLst>
          </p:cNvPr>
          <p:cNvSpPr txBox="1"/>
          <p:nvPr/>
        </p:nvSpPr>
        <p:spPr>
          <a:xfrm>
            <a:off x="3460199" y="1635368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TDSQL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C6E397F-9166-43C3-AB79-84E0D13FB422}"/>
              </a:ext>
            </a:extLst>
          </p:cNvPr>
          <p:cNvSpPr txBox="1"/>
          <p:nvPr/>
        </p:nvSpPr>
        <p:spPr>
          <a:xfrm>
            <a:off x="4107833" y="1635368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TDSQL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PostgreSQL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EA3DFDC-C885-447E-AACE-FFEFE1723B7B}"/>
              </a:ext>
            </a:extLst>
          </p:cNvPr>
          <p:cNvSpPr txBox="1"/>
          <p:nvPr/>
        </p:nvSpPr>
        <p:spPr>
          <a:xfrm>
            <a:off x="5091292" y="1635368"/>
            <a:ext cx="681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TDSQL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3135B94-FF19-49D6-B65E-BF32C5D2C728}"/>
              </a:ext>
            </a:extLst>
          </p:cNvPr>
          <p:cNvSpPr txBox="1"/>
          <p:nvPr/>
        </p:nvSpPr>
        <p:spPr>
          <a:xfrm>
            <a:off x="5815068" y="1635368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TDSQL-C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5BB9789-FA1F-43DD-852C-6C93BDF19EC8}"/>
              </a:ext>
            </a:extLst>
          </p:cNvPr>
          <p:cNvSpPr txBox="1"/>
          <p:nvPr/>
        </p:nvSpPr>
        <p:spPr>
          <a:xfrm>
            <a:off x="6620596" y="1635368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TDSQL-A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FEF2C18-FE7D-44D8-80BF-E1E2DF9B6EE6}"/>
              </a:ext>
            </a:extLst>
          </p:cNvPr>
          <p:cNvSpPr txBox="1"/>
          <p:nvPr/>
        </p:nvSpPr>
        <p:spPr>
          <a:xfrm>
            <a:off x="7569529" y="1635368"/>
            <a:ext cx="577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49EAF94-0E56-449B-BC08-DAD3932FF0C8}"/>
              </a:ext>
            </a:extLst>
          </p:cNvPr>
          <p:cNvSpPr txBox="1"/>
          <p:nvPr/>
        </p:nvSpPr>
        <p:spPr>
          <a:xfrm>
            <a:off x="8156947" y="1635368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B0FAC4B-D20F-4B4B-9470-E2551DD338FD}"/>
              </a:ext>
            </a:extLst>
          </p:cNvPr>
          <p:cNvSpPr txBox="1"/>
          <p:nvPr/>
        </p:nvSpPr>
        <p:spPr>
          <a:xfrm>
            <a:off x="8948734" y="1635368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BA724C3-0686-479D-8BB6-4C7A377888DD}"/>
              </a:ext>
            </a:extLst>
          </p:cNvPr>
          <p:cNvSpPr txBox="1"/>
          <p:nvPr/>
        </p:nvSpPr>
        <p:spPr>
          <a:xfrm>
            <a:off x="9946102" y="1635368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CTSDB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CC04DD5-3584-47F8-A053-59F7E508965C}"/>
              </a:ext>
            </a:extLst>
          </p:cNvPr>
          <p:cNvSpPr txBox="1"/>
          <p:nvPr/>
        </p:nvSpPr>
        <p:spPr>
          <a:xfrm>
            <a:off x="10625532" y="1635368"/>
            <a:ext cx="935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TcaplusDB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F4A87F0-D85D-48CF-876E-9A7499B49D31}"/>
              </a:ext>
            </a:extLst>
          </p:cNvPr>
          <p:cNvSpPr txBox="1"/>
          <p:nvPr/>
        </p:nvSpPr>
        <p:spPr>
          <a:xfrm>
            <a:off x="217242" y="2934553"/>
            <a:ext cx="6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Tendis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49F75AB-60C7-495A-80D2-7867F2E20606}"/>
              </a:ext>
            </a:extLst>
          </p:cNvPr>
          <p:cNvSpPr txBox="1"/>
          <p:nvPr/>
        </p:nvSpPr>
        <p:spPr>
          <a:xfrm>
            <a:off x="1040658" y="2934553"/>
            <a:ext cx="617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TData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9279A9A-3606-49F0-9B09-82A38F72B494}"/>
              </a:ext>
            </a:extLst>
          </p:cNvPr>
          <p:cNvSpPr txBox="1"/>
          <p:nvPr/>
        </p:nvSpPr>
        <p:spPr>
          <a:xfrm>
            <a:off x="1726765" y="2934553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EasyGrap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12A0EE1-53C9-4F1D-8DB5-FDAD38C0B103}"/>
              </a:ext>
            </a:extLst>
          </p:cNvPr>
          <p:cNvSpPr txBox="1"/>
          <p:nvPr/>
        </p:nvSpPr>
        <p:spPr>
          <a:xfrm>
            <a:off x="2731576" y="2934553"/>
            <a:ext cx="470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DTS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67A5DE4-52FE-4CC7-A021-078D7962DA74}"/>
              </a:ext>
            </a:extLst>
          </p:cNvPr>
          <p:cNvSpPr txBox="1"/>
          <p:nvPr/>
        </p:nvSpPr>
        <p:spPr>
          <a:xfrm>
            <a:off x="3538194" y="293455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8B3B5EE-AA18-4E4A-BB04-735BA2EC8462}"/>
              </a:ext>
            </a:extLst>
          </p:cNvPr>
          <p:cNvSpPr txBox="1"/>
          <p:nvPr/>
        </p:nvSpPr>
        <p:spPr>
          <a:xfrm>
            <a:off x="4348243" y="2934553"/>
            <a:ext cx="472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TCV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A457B7C-AD6C-4484-942A-55FC396E566C}"/>
              </a:ext>
            </a:extLst>
          </p:cNvPr>
          <p:cNvSpPr txBox="1"/>
          <p:nvPr/>
        </p:nvSpPr>
        <p:spPr>
          <a:xfrm>
            <a:off x="5004979" y="293455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DBbrain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61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1BA3856F-2448-4B01-83E4-E89BD51A3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855" y="1179698"/>
            <a:ext cx="457200" cy="457200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4B326C76-D9DD-40D9-B07A-901DB14B4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5222" y="1179698"/>
            <a:ext cx="457200" cy="457200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23553A50-D00C-4517-A5A3-4EB8E27E64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61589" y="1179698"/>
            <a:ext cx="457200" cy="457200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C5848AE4-F55F-4B66-8556-E08F29ED4F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67956" y="1179698"/>
            <a:ext cx="457200" cy="457200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3A8873E0-D601-4E43-81CC-061DD6A2A7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74323" y="1179698"/>
            <a:ext cx="457200" cy="45720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8B8A8809-0E81-45DE-A3C1-02CEE2E69E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80690" y="1179698"/>
            <a:ext cx="457200" cy="45720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B2E83687-5EE4-4E9A-8251-89C5F16CC0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87057" y="1179698"/>
            <a:ext cx="457200" cy="4572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88C016BF-EA0C-45CB-96F9-E03F9B91EB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93424" y="1179698"/>
            <a:ext cx="457200" cy="4572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BAB1A945-02B8-45CE-845B-3D5ABB6DA13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99791" y="1179698"/>
            <a:ext cx="457200" cy="45720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2B836156-4B3F-4CAA-8FED-B628E919FD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06158" y="1179698"/>
            <a:ext cx="457200" cy="45720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98657F2F-E868-4DE9-8079-9EB6BC3E24C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612525" y="1179698"/>
            <a:ext cx="457200" cy="4572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7F6265EA-76C1-4DC7-9C54-C055C1599FE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418892" y="1179698"/>
            <a:ext cx="457200" cy="457200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A9354A8F-EDCD-49D7-B5AA-4A0287C2643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225259" y="1179698"/>
            <a:ext cx="457200" cy="4572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24D0A84B-AB55-4868-BCFC-E098F6D3891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31625" y="1179698"/>
            <a:ext cx="457200" cy="457200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6F5C4B1D-BF62-4EF1-9FB3-0D98E99D6D6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85391" y="2301343"/>
            <a:ext cx="457200" cy="4572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0CFA86E9-B9B2-4E5D-AB46-9AE77FB173C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392264" y="2301343"/>
            <a:ext cx="457200" cy="457200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2FE0BE93-E46B-4FE5-B80B-223B5319E38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199137" y="2301343"/>
            <a:ext cx="457200" cy="457200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FB8E69E2-EE3E-439E-A95C-AF4D2A553DD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006010" y="2301343"/>
            <a:ext cx="457200" cy="457200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21629094-A0FC-4DE0-BA68-8194703E5D5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812883" y="2301343"/>
            <a:ext cx="457200" cy="457200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4FAC5C64-716E-4878-8AFB-056A1EBA444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4619756" y="2301343"/>
            <a:ext cx="457200" cy="457200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37EF6095-A87F-4BF5-BF3D-670478A4253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426629" y="2301343"/>
            <a:ext cx="457200" cy="457200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2BE47E2D-D8EA-4CAA-9896-EE7BA9325A7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233502" y="2301343"/>
            <a:ext cx="457200" cy="45720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id="{3C886384-5361-449F-85C5-E1739E51E07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040375" y="2301343"/>
            <a:ext cx="457200" cy="457200"/>
          </a:xfrm>
          <a:prstGeom prst="rect">
            <a:avLst/>
          </a:prstGeom>
        </p:spPr>
      </p:pic>
      <p:pic>
        <p:nvPicPr>
          <p:cNvPr id="25" name="图形 24">
            <a:extLst>
              <a:ext uri="{FF2B5EF4-FFF2-40B4-BE49-F238E27FC236}">
                <a16:creationId xmlns:a16="http://schemas.microsoft.com/office/drawing/2014/main" id="{3C927FF3-E10E-4FBF-867C-C4C14042A04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847248" y="2301343"/>
            <a:ext cx="457200" cy="45720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id="{F8C427E1-929D-4F94-B53D-7BCCD984DA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8654121" y="2301343"/>
            <a:ext cx="457200" cy="457200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23B1B75D-B1D7-47E3-ACD9-AF8AEEE63345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9460994" y="2301343"/>
            <a:ext cx="457200" cy="4572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id="{AE262838-D6AF-4D82-9B4A-CF8CD30B93F2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1074743" y="2301343"/>
            <a:ext cx="457200" cy="457200"/>
          </a:xfrm>
          <a:prstGeom prst="rect">
            <a:avLst/>
          </a:prstGeom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D85A7700-DCCF-4234-80D3-4639B036E920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267867" y="2301343"/>
            <a:ext cx="457200" cy="457200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CE5EFA60-30F7-47FE-A75A-F6BB55A5A9DD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585391" y="3557070"/>
            <a:ext cx="457200" cy="457200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65680A0C-799B-4A18-9DF1-59AD326B26A8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396074" y="3557070"/>
            <a:ext cx="457200" cy="457200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9BFF36FB-8497-4C7F-B1A9-396114EF2AE6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2206757" y="3561833"/>
            <a:ext cx="419100" cy="447675"/>
          </a:xfrm>
          <a:prstGeom prst="rect">
            <a:avLst/>
          </a:prstGeom>
        </p:spPr>
      </p:pic>
      <p:pic>
        <p:nvPicPr>
          <p:cNvPr id="33" name="图形 32">
            <a:extLst>
              <a:ext uri="{FF2B5EF4-FFF2-40B4-BE49-F238E27FC236}">
                <a16:creationId xmlns:a16="http://schemas.microsoft.com/office/drawing/2014/main" id="{397BC7BB-BD4E-4424-A27C-1FD517C2DD53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2979340" y="3557070"/>
            <a:ext cx="457200" cy="457200"/>
          </a:xfrm>
          <a:prstGeom prst="rect">
            <a:avLst/>
          </a:prstGeom>
        </p:spPr>
      </p:pic>
      <p:pic>
        <p:nvPicPr>
          <p:cNvPr id="34" name="图形 33">
            <a:extLst>
              <a:ext uri="{FF2B5EF4-FFF2-40B4-BE49-F238E27FC236}">
                <a16:creationId xmlns:a16="http://schemas.microsoft.com/office/drawing/2014/main" id="{5C581776-459C-455B-A5A5-192C8C18E3D4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3790023" y="3557070"/>
            <a:ext cx="457200" cy="457200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A82BA504-3905-4B46-81C0-E15674F05FC3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4600706" y="3557070"/>
            <a:ext cx="457200" cy="457200"/>
          </a:xfrm>
          <a:prstGeom prst="rect">
            <a:avLst/>
          </a:prstGeom>
        </p:spPr>
      </p:pic>
      <p:pic>
        <p:nvPicPr>
          <p:cNvPr id="36" name="图形 35">
            <a:extLst>
              <a:ext uri="{FF2B5EF4-FFF2-40B4-BE49-F238E27FC236}">
                <a16:creationId xmlns:a16="http://schemas.microsoft.com/office/drawing/2014/main" id="{F7F0FBB1-0878-4B75-9069-E9B82504CB67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5411389" y="3557070"/>
            <a:ext cx="457200" cy="457200"/>
          </a:xfrm>
          <a:prstGeom prst="rect">
            <a:avLst/>
          </a:pr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03222255-39E6-4C78-AC7E-EA49BAF4A973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6222072" y="3557070"/>
            <a:ext cx="457200" cy="457200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0A6D0C6A-6462-45F1-8E8D-A90F5100DA44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7032755" y="3557070"/>
            <a:ext cx="457200" cy="457200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DB598F3A-2DC3-46FA-AD27-164946262ADF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7843438" y="3557070"/>
            <a:ext cx="457200" cy="457200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A75B20A1-296D-49CE-94A6-E1290A910C9F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8654121" y="3557070"/>
            <a:ext cx="457200" cy="457200"/>
          </a:xfrm>
          <a:prstGeom prst="rect">
            <a:avLst/>
          </a:prstGeom>
        </p:spPr>
      </p:pic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B925A0-CEE9-4820-9195-4141FCA3FECE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形 41">
            <a:extLst>
              <a:ext uri="{FF2B5EF4-FFF2-40B4-BE49-F238E27FC236}">
                <a16:creationId xmlns:a16="http://schemas.microsoft.com/office/drawing/2014/main" id="{A88F7993-AF21-4944-A196-1F128E50DBBE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1AB389A2-B11F-4264-B1F6-CE050F259F4D}"/>
              </a:ext>
            </a:extLst>
          </p:cNvPr>
          <p:cNvSpPr txBox="1"/>
          <p:nvPr/>
        </p:nvSpPr>
        <p:spPr>
          <a:xfrm>
            <a:off x="436230" y="333950"/>
            <a:ext cx="64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BF3105B-A69F-4233-B3B1-C0D286DC3AED}"/>
              </a:ext>
            </a:extLst>
          </p:cNvPr>
          <p:cNvSpPr txBox="1"/>
          <p:nvPr/>
        </p:nvSpPr>
        <p:spPr>
          <a:xfrm>
            <a:off x="384931" y="174966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DDOS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D546713-DEB1-4540-B53F-69AEACE3BA33}"/>
              </a:ext>
            </a:extLst>
          </p:cNvPr>
          <p:cNvSpPr txBox="1"/>
          <p:nvPr/>
        </p:nvSpPr>
        <p:spPr>
          <a:xfrm>
            <a:off x="1295744" y="1749668"/>
            <a:ext cx="454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CFS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5E72129-1637-4C5C-B8B9-6E7679C3E6A6}"/>
              </a:ext>
            </a:extLst>
          </p:cNvPr>
          <p:cNvSpPr txBox="1"/>
          <p:nvPr/>
        </p:nvSpPr>
        <p:spPr>
          <a:xfrm>
            <a:off x="2063314" y="1749668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NIPS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1C8DBF9-7522-4C3B-93B8-C0FC0F743F09}"/>
              </a:ext>
            </a:extLst>
          </p:cNvPr>
          <p:cNvSpPr txBox="1"/>
          <p:nvPr/>
        </p:nvSpPr>
        <p:spPr>
          <a:xfrm>
            <a:off x="2864031" y="1749668"/>
            <a:ext cx="553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AMA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A256C7E-969F-430A-9B7F-296F8E60B65A}"/>
              </a:ext>
            </a:extLst>
          </p:cNvPr>
          <p:cNvSpPr txBox="1"/>
          <p:nvPr/>
        </p:nvSpPr>
        <p:spPr>
          <a:xfrm>
            <a:off x="3702261" y="1749668"/>
            <a:ext cx="494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NTA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CCCACDA-A20C-4162-BEDA-8F24C6087F7F}"/>
              </a:ext>
            </a:extLst>
          </p:cNvPr>
          <p:cNvSpPr txBox="1"/>
          <p:nvPr/>
        </p:nvSpPr>
        <p:spPr>
          <a:xfrm>
            <a:off x="4488713" y="1749668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CWP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6FAC108-D2BB-43B8-85C0-C6EF6114E62A}"/>
              </a:ext>
            </a:extLst>
          </p:cNvPr>
          <p:cNvSpPr txBox="1"/>
          <p:nvPr/>
        </p:nvSpPr>
        <p:spPr>
          <a:xfrm>
            <a:off x="5149971" y="1749668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Antivirus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6E5EA7F-C43F-4433-B7AA-2B76F27B883D}"/>
              </a:ext>
            </a:extLst>
          </p:cNvPr>
          <p:cNvSpPr txBox="1"/>
          <p:nvPr/>
        </p:nvSpPr>
        <p:spPr>
          <a:xfrm>
            <a:off x="6118204" y="174966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EPM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517C964-2A85-448E-8FFB-FC4C60511D1A}"/>
              </a:ext>
            </a:extLst>
          </p:cNvPr>
          <p:cNvSpPr txBox="1"/>
          <p:nvPr/>
        </p:nvSpPr>
        <p:spPr>
          <a:xfrm>
            <a:off x="6899847" y="1749668"/>
            <a:ext cx="56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ZTAC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44FB783-020A-43D0-9571-DA63901DD976}"/>
              </a:ext>
            </a:extLst>
          </p:cNvPr>
          <p:cNvSpPr txBox="1"/>
          <p:nvPr/>
        </p:nvSpPr>
        <p:spPr>
          <a:xfrm>
            <a:off x="7707619" y="174966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EMM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1473F8A-4E84-418A-A6F8-CB4E14E61F7C}"/>
              </a:ext>
            </a:extLst>
          </p:cNvPr>
          <p:cNvSpPr txBox="1"/>
          <p:nvPr/>
        </p:nvSpPr>
        <p:spPr>
          <a:xfrm>
            <a:off x="8538603" y="1749668"/>
            <a:ext cx="526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WAF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CD4498D-2A78-4193-9C2C-D94D05B365CD}"/>
              </a:ext>
            </a:extLst>
          </p:cNvPr>
          <p:cNvSpPr txBox="1"/>
          <p:nvPr/>
        </p:nvSpPr>
        <p:spPr>
          <a:xfrm>
            <a:off x="9363848" y="1749668"/>
            <a:ext cx="493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SAG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7AC44F2-6DBB-419C-A2CB-5DA92476CEE4}"/>
              </a:ext>
            </a:extLst>
          </p:cNvPr>
          <p:cNvSpPr txBox="1"/>
          <p:nvPr/>
        </p:nvSpPr>
        <p:spPr>
          <a:xfrm>
            <a:off x="10187810" y="1749668"/>
            <a:ext cx="463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VSS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9DB8766-1772-47E4-A6E0-02DA2CC096C4}"/>
              </a:ext>
            </a:extLst>
          </p:cNvPr>
          <p:cNvSpPr txBox="1"/>
          <p:nvPr/>
        </p:nvSpPr>
        <p:spPr>
          <a:xfrm>
            <a:off x="11016287" y="1749668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C2CADF4-C2D0-4E1F-A917-C8468D31F674}"/>
              </a:ext>
            </a:extLst>
          </p:cNvPr>
          <p:cNvSpPr txBox="1"/>
          <p:nvPr/>
        </p:nvSpPr>
        <p:spPr>
          <a:xfrm>
            <a:off x="491919" y="2934553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MTP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4F98F56-7DDE-4C99-808D-060DA65CC47F}"/>
              </a:ext>
            </a:extLst>
          </p:cNvPr>
          <p:cNvSpPr txBox="1"/>
          <p:nvPr/>
        </p:nvSpPr>
        <p:spPr>
          <a:xfrm>
            <a:off x="1225312" y="2934553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MMPS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FF372F9-67C1-4FB6-8EB8-FD7870FD5BE4}"/>
              </a:ext>
            </a:extLst>
          </p:cNvPr>
          <p:cNvSpPr txBox="1"/>
          <p:nvPr/>
        </p:nvSpPr>
        <p:spPr>
          <a:xfrm>
            <a:off x="2126218" y="2934553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SDP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25932D7-EE9B-49AA-B8A7-A89E6A1C6848}"/>
              </a:ext>
            </a:extLst>
          </p:cNvPr>
          <p:cNvSpPr txBox="1"/>
          <p:nvPr/>
        </p:nvSpPr>
        <p:spPr>
          <a:xfrm>
            <a:off x="2989454" y="2934553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4FB61C9-1610-4434-A970-95384AF6575F}"/>
              </a:ext>
            </a:extLst>
          </p:cNvPr>
          <p:cNvSpPr txBox="1"/>
          <p:nvPr/>
        </p:nvSpPr>
        <p:spPr>
          <a:xfrm>
            <a:off x="3775747" y="293455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IAF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2AC604D-8A65-446A-9933-2E0C236AE417}"/>
              </a:ext>
            </a:extLst>
          </p:cNvPr>
          <p:cNvSpPr txBox="1"/>
          <p:nvPr/>
        </p:nvSpPr>
        <p:spPr>
          <a:xfrm>
            <a:off x="4555626" y="2934553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AFC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77E2C9F-D8D3-4FF6-A679-E362FFAADF25}"/>
              </a:ext>
            </a:extLst>
          </p:cNvPr>
          <p:cNvSpPr txBox="1"/>
          <p:nvPr/>
        </p:nvSpPr>
        <p:spPr>
          <a:xfrm>
            <a:off x="5363109" y="2934553"/>
            <a:ext cx="480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RCP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1753903-8E46-4FA8-B1EC-CC51C7EFDC0C}"/>
              </a:ext>
            </a:extLst>
          </p:cNvPr>
          <p:cNvSpPr txBox="1"/>
          <p:nvPr/>
        </p:nvSpPr>
        <p:spPr>
          <a:xfrm>
            <a:off x="6186559" y="2934553"/>
            <a:ext cx="451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TAF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EF4E16-7B16-469A-8A1C-BE0F4E81C1D0}"/>
              </a:ext>
            </a:extLst>
          </p:cNvPr>
          <p:cNvSpPr txBox="1"/>
          <p:nvPr/>
        </p:nvSpPr>
        <p:spPr>
          <a:xfrm>
            <a:off x="7019499" y="2934553"/>
            <a:ext cx="402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0CF8929-ED80-4CD1-98D7-9F74B34CB2C4}"/>
              </a:ext>
            </a:extLst>
          </p:cNvPr>
          <p:cNvSpPr txBox="1"/>
          <p:nvPr/>
        </p:nvSpPr>
        <p:spPr>
          <a:xfrm>
            <a:off x="7839453" y="2934553"/>
            <a:ext cx="380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E97160A-6115-473B-8796-872854CBFC8D}"/>
              </a:ext>
            </a:extLst>
          </p:cNvPr>
          <p:cNvSpPr txBox="1"/>
          <p:nvPr/>
        </p:nvSpPr>
        <p:spPr>
          <a:xfrm>
            <a:off x="8659409" y="2934553"/>
            <a:ext cx="357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LP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5EFA084-38E4-4F1E-B5FE-69BECC40FB74}"/>
              </a:ext>
            </a:extLst>
          </p:cNvPr>
          <p:cNvSpPr txBox="1"/>
          <p:nvPr/>
        </p:nvSpPr>
        <p:spPr>
          <a:xfrm>
            <a:off x="9353528" y="2934553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MRM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6C0DCB4-7FEB-4562-99E9-C7FFC43E8416}"/>
              </a:ext>
            </a:extLst>
          </p:cNvPr>
          <p:cNvSpPr txBox="1"/>
          <p:nvPr/>
        </p:nvSpPr>
        <p:spPr>
          <a:xfrm>
            <a:off x="10064769" y="2934553"/>
            <a:ext cx="782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Captcha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A1A7118-3806-4666-AE78-E39079EF0E45}"/>
              </a:ext>
            </a:extLst>
          </p:cNvPr>
          <p:cNvSpPr txBox="1"/>
          <p:nvPr/>
        </p:nvSpPr>
        <p:spPr>
          <a:xfrm>
            <a:off x="11008661" y="2934553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TMS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896BD0D-14FA-4068-8996-139385CC5A99}"/>
              </a:ext>
            </a:extLst>
          </p:cNvPr>
          <p:cNvSpPr txBox="1"/>
          <p:nvPr/>
        </p:nvSpPr>
        <p:spPr>
          <a:xfrm>
            <a:off x="593494" y="4243939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IMS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0F3F08E-0E5D-4DCD-AB36-AAF9A3675F90}"/>
              </a:ext>
            </a:extLst>
          </p:cNvPr>
          <p:cNvSpPr txBox="1"/>
          <p:nvPr/>
        </p:nvSpPr>
        <p:spPr>
          <a:xfrm>
            <a:off x="1370168" y="4243939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AMS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1A94D16-5722-4BF9-AB2A-FB3839E08FE7}"/>
              </a:ext>
            </a:extLst>
          </p:cNvPr>
          <p:cNvSpPr txBox="1"/>
          <p:nvPr/>
        </p:nvSpPr>
        <p:spPr>
          <a:xfrm>
            <a:off x="2123599" y="4243939"/>
            <a:ext cx="643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SMPN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BA2AD83-B9A4-4B2F-B377-7A1C7273B7C2}"/>
              </a:ext>
            </a:extLst>
          </p:cNvPr>
          <p:cNvSpPr txBox="1"/>
          <p:nvPr/>
        </p:nvSpPr>
        <p:spPr>
          <a:xfrm>
            <a:off x="3040536" y="4243939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BRI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66056F0-5187-407E-B826-37165308E451}"/>
              </a:ext>
            </a:extLst>
          </p:cNvPr>
          <p:cNvSpPr txBox="1"/>
          <p:nvPr/>
        </p:nvSpPr>
        <p:spPr>
          <a:xfrm>
            <a:off x="3822018" y="4243939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Fele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BA8D407-4998-4658-8FA7-F5F40405C469}"/>
              </a:ext>
            </a:extLst>
          </p:cNvPr>
          <p:cNvSpPr txBox="1"/>
          <p:nvPr/>
        </p:nvSpPr>
        <p:spPr>
          <a:xfrm>
            <a:off x="4641172" y="4243939"/>
            <a:ext cx="460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ESC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F748EB1-7EE5-4168-9A73-BF8B398F69B7}"/>
              </a:ext>
            </a:extLst>
          </p:cNvPr>
          <p:cNvSpPr txBox="1"/>
          <p:nvPr/>
        </p:nvSpPr>
        <p:spPr>
          <a:xfrm>
            <a:off x="5347292" y="4227028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T-SEC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761C091-0EC7-4335-95B7-3504FD5D5DB7}"/>
              </a:ext>
            </a:extLst>
          </p:cNvPr>
          <p:cNvSpPr txBox="1"/>
          <p:nvPr/>
        </p:nvSpPr>
        <p:spPr>
          <a:xfrm>
            <a:off x="6214140" y="4243939"/>
            <a:ext cx="54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ATTS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3B107F0-572E-490E-830C-56AFDA5D3971}"/>
              </a:ext>
            </a:extLst>
          </p:cNvPr>
          <p:cNvSpPr txBox="1"/>
          <p:nvPr/>
        </p:nvSpPr>
        <p:spPr>
          <a:xfrm>
            <a:off x="7043329" y="4243939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TICS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0BE6598E-7F13-4DA6-8498-6CABD1143DE8}"/>
              </a:ext>
            </a:extLst>
          </p:cNvPr>
          <p:cNvSpPr txBox="1"/>
          <p:nvPr/>
        </p:nvSpPr>
        <p:spPr>
          <a:xfrm>
            <a:off x="7784223" y="4243939"/>
            <a:ext cx="644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QAPIT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E3B6CCA-061A-466C-B56A-4300E3319410}"/>
              </a:ext>
            </a:extLst>
          </p:cNvPr>
          <p:cNvSpPr txBox="1"/>
          <p:nvPr/>
        </p:nvSpPr>
        <p:spPr>
          <a:xfrm>
            <a:off x="8659194" y="424393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MSS</a:t>
            </a:r>
          </a:p>
        </p:txBody>
      </p:sp>
    </p:spTree>
    <p:extLst>
      <p:ext uri="{BB962C8B-B14F-4D97-AF65-F5344CB8AC3E}">
        <p14:creationId xmlns:p14="http://schemas.microsoft.com/office/powerpoint/2010/main" val="222789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918A71B2-459F-45A6-B503-7EA97D94E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400" y="1439144"/>
            <a:ext cx="457200" cy="457200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8C8DFAC4-C4ED-444E-9395-C13B46D5C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38" y="1439144"/>
            <a:ext cx="457200" cy="457200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0DD2F95A-5CED-4385-BDB3-B09F1E5132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3676" y="1439144"/>
            <a:ext cx="457200" cy="457200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99AF3D18-24BB-4423-94EC-24FD3F4F77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5952" y="1439144"/>
            <a:ext cx="457200" cy="457200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4F2B24F8-A731-4C01-833F-4AD5EC1301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34814" y="1439144"/>
            <a:ext cx="457200" cy="45720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737F1F11-AC84-4F38-AF09-02D1939E30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37090" y="1439144"/>
            <a:ext cx="457200" cy="45720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9503C797-44E6-43B0-84C4-607AD56CFD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38228" y="1439144"/>
            <a:ext cx="457200" cy="4572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203F99DA-93C5-4F6E-B5DB-6E8325C340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39366" y="1439144"/>
            <a:ext cx="457200" cy="4572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0DCF9FB7-F4FA-4B53-85D2-CAEC761720F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40504" y="1439144"/>
            <a:ext cx="457200" cy="45720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66D163E4-94D0-48FD-AD87-E932B3ECD96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641642" y="1439144"/>
            <a:ext cx="457200" cy="45720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2CAA0661-7113-4E4C-8DAB-D9110D9CC75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442780" y="1439144"/>
            <a:ext cx="457200" cy="4572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86E05878-E6FF-44BD-BD59-304B3C64E34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243918" y="1439144"/>
            <a:ext cx="457200" cy="457200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35D6C546-129E-47C9-9AA6-6AA39954F48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168529" y="1424658"/>
            <a:ext cx="457200" cy="4572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D5C5357A-86EA-490A-94AE-47197B575BF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251890" y="1424658"/>
            <a:ext cx="457200" cy="457200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A0C00EB9-33AF-475F-BEE8-06FDA207214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33517" y="2735014"/>
            <a:ext cx="457200" cy="4572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45C1385B-B199-4084-8E6E-E865E4E7CAA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26712" y="2739776"/>
            <a:ext cx="457200" cy="457200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5F43D046-4DBC-4E53-86FF-446BFB2F1F0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019907" y="2739776"/>
            <a:ext cx="457200" cy="457200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5734F1D1-11D4-489C-A729-3152FB9B84B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813102" y="2739776"/>
            <a:ext cx="457200" cy="457200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B1C1F553-5014-4196-8C34-1E6BC805A95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606297" y="2735014"/>
            <a:ext cx="457200" cy="466725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65FE43A9-FCDA-48B9-8EA9-1CCB25BC7D7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4422506" y="2744539"/>
            <a:ext cx="457200" cy="457200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615DB588-5FE5-4484-B991-8C39D20F7E5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8228" y="2744539"/>
            <a:ext cx="457200" cy="457200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E9010B9C-CF26-4FC7-89C4-BDFA7B9F03E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985882" y="2739776"/>
            <a:ext cx="457200" cy="45720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id="{60C8F3F2-F413-463D-A070-F637C231496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779075" y="2735014"/>
            <a:ext cx="457200" cy="457200"/>
          </a:xfrm>
          <a:prstGeom prst="rect">
            <a:avLst/>
          </a:prstGeom>
        </p:spPr>
      </p:pic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054C984-586C-4C1F-A074-0FD3E7A06185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形 25">
            <a:extLst>
              <a:ext uri="{FF2B5EF4-FFF2-40B4-BE49-F238E27FC236}">
                <a16:creationId xmlns:a16="http://schemas.microsoft.com/office/drawing/2014/main" id="{BBA988F6-94B5-4582-B16A-AAD8D046C36F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50615064-ADE3-4F05-A5ED-EC0C60C52EBE}"/>
              </a:ext>
            </a:extLst>
          </p:cNvPr>
          <p:cNvSpPr txBox="1"/>
          <p:nvPr/>
        </p:nvSpPr>
        <p:spPr>
          <a:xfrm>
            <a:off x="436230" y="3339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57419C6-475E-4B22-B6C1-6259715CCA03}"/>
              </a:ext>
            </a:extLst>
          </p:cNvPr>
          <p:cNvSpPr txBox="1"/>
          <p:nvPr/>
        </p:nvSpPr>
        <p:spPr>
          <a:xfrm>
            <a:off x="356491" y="2055349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9A1FB2E-DCEF-4F6B-88BB-151A8DDF7513}"/>
              </a:ext>
            </a:extLst>
          </p:cNvPr>
          <p:cNvSpPr txBox="1"/>
          <p:nvPr/>
        </p:nvSpPr>
        <p:spPr>
          <a:xfrm>
            <a:off x="1215720" y="2055349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BH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5A49513-CF5D-4B65-96CB-1B78A5C2C02D}"/>
              </a:ext>
            </a:extLst>
          </p:cNvPr>
          <p:cNvSpPr txBox="1"/>
          <p:nvPr/>
        </p:nvSpPr>
        <p:spPr>
          <a:xfrm>
            <a:off x="1840912" y="2055349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DSaudit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85CABCF-282A-4B13-9F85-5EF37E5BAB81}"/>
              </a:ext>
            </a:extLst>
          </p:cNvPr>
          <p:cNvSpPr txBox="1"/>
          <p:nvPr/>
        </p:nvSpPr>
        <p:spPr>
          <a:xfrm>
            <a:off x="2690521" y="2055349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Dmask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7FBF676-4F06-4E6C-9484-18166CAD1FEE}"/>
              </a:ext>
            </a:extLst>
          </p:cNvPr>
          <p:cNvSpPr txBox="1"/>
          <p:nvPr/>
        </p:nvSpPr>
        <p:spPr>
          <a:xfrm>
            <a:off x="3538529" y="2055349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DSGC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6DB8431-C8F4-4D5E-8F75-33FF9CEA962F}"/>
              </a:ext>
            </a:extLst>
          </p:cNvPr>
          <p:cNvSpPr txBox="1"/>
          <p:nvPr/>
        </p:nvSpPr>
        <p:spPr>
          <a:xfrm>
            <a:off x="4139676" y="2055349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 HSM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AF91AB6-2FC1-473D-9D56-6F0CB4DA7CC9}"/>
              </a:ext>
            </a:extLst>
          </p:cNvPr>
          <p:cNvSpPr txBox="1"/>
          <p:nvPr/>
        </p:nvSpPr>
        <p:spPr>
          <a:xfrm>
            <a:off x="5198476" y="2055349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KMS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BD548B4-174B-4F51-9157-D76C12B11134}"/>
              </a:ext>
            </a:extLst>
          </p:cNvPr>
          <p:cNvSpPr txBox="1"/>
          <p:nvPr/>
        </p:nvSpPr>
        <p:spPr>
          <a:xfrm>
            <a:off x="6012018" y="205534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412018B-6046-499C-AF96-ACC3911CDF29}"/>
              </a:ext>
            </a:extLst>
          </p:cNvPr>
          <p:cNvSpPr txBox="1"/>
          <p:nvPr/>
        </p:nvSpPr>
        <p:spPr>
          <a:xfrm>
            <a:off x="6779075" y="2055349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CDCS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9D4B9C5-D570-44BE-B51A-1C415A5676D0}"/>
              </a:ext>
            </a:extLst>
          </p:cNvPr>
          <p:cNvSpPr txBox="1"/>
          <p:nvPr/>
        </p:nvSpPr>
        <p:spPr>
          <a:xfrm>
            <a:off x="7595023" y="2055349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CASB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DFD7513-E41F-48A5-B9D0-2D38090B18A7}"/>
              </a:ext>
            </a:extLst>
          </p:cNvPr>
          <p:cNvSpPr txBox="1"/>
          <p:nvPr/>
        </p:nvSpPr>
        <p:spPr>
          <a:xfrm>
            <a:off x="8406963" y="2055349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TBDS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D8EE4EE-1BBE-4D36-BDEB-A4ACAFB422AB}"/>
              </a:ext>
            </a:extLst>
          </p:cNvPr>
          <p:cNvSpPr txBox="1"/>
          <p:nvPr/>
        </p:nvSpPr>
        <p:spPr>
          <a:xfrm>
            <a:off x="8974381" y="2042846"/>
            <a:ext cx="1056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B25F8BC-E52F-4AA3-BE75-E55ACCAC2513}"/>
              </a:ext>
            </a:extLst>
          </p:cNvPr>
          <p:cNvSpPr txBox="1"/>
          <p:nvPr/>
        </p:nvSpPr>
        <p:spPr>
          <a:xfrm>
            <a:off x="9957388" y="2055349"/>
            <a:ext cx="1113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E9E7E15-7A44-4244-89DD-C1E1536B3F13}"/>
              </a:ext>
            </a:extLst>
          </p:cNvPr>
          <p:cNvSpPr txBox="1"/>
          <p:nvPr/>
        </p:nvSpPr>
        <p:spPr>
          <a:xfrm>
            <a:off x="10929081" y="2042845"/>
            <a:ext cx="11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PostgreSQLG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EE73A4-E76C-41B8-A19A-E308D065915F}"/>
              </a:ext>
            </a:extLst>
          </p:cNvPr>
          <p:cNvSpPr txBox="1"/>
          <p:nvPr/>
        </p:nvSpPr>
        <p:spPr>
          <a:xfrm>
            <a:off x="123959" y="3504004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ClickHouse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D615C2F-E311-4DBE-910C-5FB7BBE6F97E}"/>
              </a:ext>
            </a:extLst>
          </p:cNvPr>
          <p:cNvSpPr txBox="1"/>
          <p:nvPr/>
        </p:nvSpPr>
        <p:spPr>
          <a:xfrm>
            <a:off x="1023263" y="3504004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Oceanus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C4048C7-D1A4-46FC-B0D5-F53DD4B85F05}"/>
              </a:ext>
            </a:extLst>
          </p:cNvPr>
          <p:cNvSpPr txBox="1"/>
          <p:nvPr/>
        </p:nvSpPr>
        <p:spPr>
          <a:xfrm>
            <a:off x="1856426" y="3504004"/>
            <a:ext cx="768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WeData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77670F8-3515-4D0F-B0E3-6757477BBAA9}"/>
              </a:ext>
            </a:extLst>
          </p:cNvPr>
          <p:cNvSpPr txBox="1"/>
          <p:nvPr/>
        </p:nvSpPr>
        <p:spPr>
          <a:xfrm>
            <a:off x="2805037" y="3504004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GCS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AFC7E5C-8F24-49CB-8E79-7780200B56E7}"/>
              </a:ext>
            </a:extLst>
          </p:cNvPr>
          <p:cNvSpPr txBox="1"/>
          <p:nvPr/>
        </p:nvSpPr>
        <p:spPr>
          <a:xfrm>
            <a:off x="3459883" y="3504004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RayData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E98A17E-947A-48B6-B5F3-CF2E75250761}"/>
              </a:ext>
            </a:extLst>
          </p:cNvPr>
          <p:cNvSpPr txBox="1"/>
          <p:nvPr/>
        </p:nvSpPr>
        <p:spPr>
          <a:xfrm>
            <a:off x="5323758" y="3508767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BC36985-EB21-4584-9306-E08D2EA4C16E}"/>
              </a:ext>
            </a:extLst>
          </p:cNvPr>
          <p:cNvSpPr txBox="1"/>
          <p:nvPr/>
        </p:nvSpPr>
        <p:spPr>
          <a:xfrm>
            <a:off x="4542811" y="3508767"/>
            <a:ext cx="325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3242346-34C1-41A6-A0F9-B8E95354FDC2}"/>
              </a:ext>
            </a:extLst>
          </p:cNvPr>
          <p:cNvSpPr txBox="1"/>
          <p:nvPr/>
        </p:nvSpPr>
        <p:spPr>
          <a:xfrm>
            <a:off x="6056516" y="3504004"/>
            <a:ext cx="456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TCS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4D03FFC-3802-4F6F-BDF4-F460B13955F6}"/>
              </a:ext>
            </a:extLst>
          </p:cNvPr>
          <p:cNvSpPr txBox="1"/>
          <p:nvPr/>
        </p:nvSpPr>
        <p:spPr>
          <a:xfrm>
            <a:off x="6856433" y="3504004"/>
            <a:ext cx="473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TGP</a:t>
            </a:r>
          </a:p>
        </p:txBody>
      </p:sp>
    </p:spTree>
    <p:extLst>
      <p:ext uri="{BB962C8B-B14F-4D97-AF65-F5344CB8AC3E}">
        <p14:creationId xmlns:p14="http://schemas.microsoft.com/office/powerpoint/2010/main" val="174319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D4FEA1D7-FF76-4414-A641-9395CAED5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901C6BF1-945E-4E4E-AE5E-003764BDE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525" y="1183240"/>
            <a:ext cx="457200" cy="457200"/>
          </a:xfrm>
          <a:prstGeom prst="rect">
            <a:avLst/>
          </a:prstGeom>
        </p:spPr>
      </p:pic>
      <p:pic>
        <p:nvPicPr>
          <p:cNvPr id="53" name="图形 52">
            <a:extLst>
              <a:ext uri="{FF2B5EF4-FFF2-40B4-BE49-F238E27FC236}">
                <a16:creationId xmlns:a16="http://schemas.microsoft.com/office/drawing/2014/main" id="{ABDC43C3-1476-4482-A5CF-85A113EB5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0858" y="1183240"/>
            <a:ext cx="457200" cy="457200"/>
          </a:xfrm>
          <a:prstGeom prst="rect">
            <a:avLst/>
          </a:prstGeom>
        </p:spPr>
      </p:pic>
      <p:pic>
        <p:nvPicPr>
          <p:cNvPr id="54" name="图形 53">
            <a:extLst>
              <a:ext uri="{FF2B5EF4-FFF2-40B4-BE49-F238E27FC236}">
                <a16:creationId xmlns:a16="http://schemas.microsoft.com/office/drawing/2014/main" id="{4F1BEBD2-EED5-4F61-9D97-C66CDD9810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4191" y="1183240"/>
            <a:ext cx="457200" cy="457200"/>
          </a:xfrm>
          <a:prstGeom prst="rect">
            <a:avLst/>
          </a:prstGeom>
        </p:spPr>
      </p:pic>
      <p:pic>
        <p:nvPicPr>
          <p:cNvPr id="55" name="图形 54">
            <a:extLst>
              <a:ext uri="{FF2B5EF4-FFF2-40B4-BE49-F238E27FC236}">
                <a16:creationId xmlns:a16="http://schemas.microsoft.com/office/drawing/2014/main" id="{5173BF16-D8A4-4A30-A1C9-39512A6056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37524" y="1183240"/>
            <a:ext cx="457200" cy="457200"/>
          </a:xfrm>
          <a:prstGeom prst="rect">
            <a:avLst/>
          </a:prstGeom>
        </p:spPr>
      </p:pic>
      <p:pic>
        <p:nvPicPr>
          <p:cNvPr id="56" name="图形 55">
            <a:extLst>
              <a:ext uri="{FF2B5EF4-FFF2-40B4-BE49-F238E27FC236}">
                <a16:creationId xmlns:a16="http://schemas.microsoft.com/office/drawing/2014/main" id="{F92F796F-DF85-4BB6-A857-0B598738CD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20857" y="1183240"/>
            <a:ext cx="457200" cy="457200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9516DE82-F2A0-415A-A520-0FDA9A3AF7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04190" y="1183240"/>
            <a:ext cx="457200" cy="457200"/>
          </a:xfrm>
          <a:prstGeom prst="rect">
            <a:avLst/>
          </a:prstGeom>
        </p:spPr>
      </p:pic>
      <p:pic>
        <p:nvPicPr>
          <p:cNvPr id="58" name="图形 57">
            <a:extLst>
              <a:ext uri="{FF2B5EF4-FFF2-40B4-BE49-F238E27FC236}">
                <a16:creationId xmlns:a16="http://schemas.microsoft.com/office/drawing/2014/main" id="{BF4FD276-5FC9-4BEE-AC11-4252A7537C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87523" y="1183240"/>
            <a:ext cx="457200" cy="457200"/>
          </a:xfrm>
          <a:prstGeom prst="rect">
            <a:avLst/>
          </a:prstGeom>
        </p:spPr>
      </p:pic>
      <p:pic>
        <p:nvPicPr>
          <p:cNvPr id="59" name="图形 58">
            <a:extLst>
              <a:ext uri="{FF2B5EF4-FFF2-40B4-BE49-F238E27FC236}">
                <a16:creationId xmlns:a16="http://schemas.microsoft.com/office/drawing/2014/main" id="{47DFE28C-A54A-44D4-83D4-9C75843815B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70856" y="1183240"/>
            <a:ext cx="457200" cy="457200"/>
          </a:xfrm>
          <a:prstGeom prst="rect">
            <a:avLst/>
          </a:prstGeom>
        </p:spPr>
      </p:pic>
      <p:pic>
        <p:nvPicPr>
          <p:cNvPr id="60" name="图形 59">
            <a:extLst>
              <a:ext uri="{FF2B5EF4-FFF2-40B4-BE49-F238E27FC236}">
                <a16:creationId xmlns:a16="http://schemas.microsoft.com/office/drawing/2014/main" id="{74E88B4A-17BE-4D48-BB84-568FDF1F1C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54189" y="1183240"/>
            <a:ext cx="457200" cy="457200"/>
          </a:xfrm>
          <a:prstGeom prst="rect">
            <a:avLst/>
          </a:prstGeom>
        </p:spPr>
      </p:pic>
      <p:pic>
        <p:nvPicPr>
          <p:cNvPr id="61" name="图形 60">
            <a:extLst>
              <a:ext uri="{FF2B5EF4-FFF2-40B4-BE49-F238E27FC236}">
                <a16:creationId xmlns:a16="http://schemas.microsoft.com/office/drawing/2014/main" id="{6C099B1F-069B-4AF9-9B12-7C7BB7C8D4B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737522" y="1183240"/>
            <a:ext cx="457200" cy="457200"/>
          </a:xfrm>
          <a:prstGeom prst="rect">
            <a:avLst/>
          </a:prstGeom>
        </p:spPr>
      </p:pic>
      <p:pic>
        <p:nvPicPr>
          <p:cNvPr id="62" name="图形 61">
            <a:extLst>
              <a:ext uri="{FF2B5EF4-FFF2-40B4-BE49-F238E27FC236}">
                <a16:creationId xmlns:a16="http://schemas.microsoft.com/office/drawing/2014/main" id="{AEC6EF43-A18C-4576-AE3E-64EF5A04A0E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520855" y="1183240"/>
            <a:ext cx="457200" cy="457200"/>
          </a:xfrm>
          <a:prstGeom prst="rect">
            <a:avLst/>
          </a:prstGeom>
        </p:spPr>
      </p:pic>
      <p:pic>
        <p:nvPicPr>
          <p:cNvPr id="63" name="图形 62">
            <a:extLst>
              <a:ext uri="{FF2B5EF4-FFF2-40B4-BE49-F238E27FC236}">
                <a16:creationId xmlns:a16="http://schemas.microsoft.com/office/drawing/2014/main" id="{1C3905C4-0B65-40D2-9C4A-24EA5FDB152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304188" y="1183240"/>
            <a:ext cx="457200" cy="457200"/>
          </a:xfrm>
          <a:prstGeom prst="rect">
            <a:avLst/>
          </a:prstGeom>
        </p:spPr>
      </p:pic>
      <p:pic>
        <p:nvPicPr>
          <p:cNvPr id="64" name="图形 63">
            <a:extLst>
              <a:ext uri="{FF2B5EF4-FFF2-40B4-BE49-F238E27FC236}">
                <a16:creationId xmlns:a16="http://schemas.microsoft.com/office/drawing/2014/main" id="{8446AFAC-2660-4151-A88B-5BB146A7DA4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087521" y="1183240"/>
            <a:ext cx="457200" cy="457200"/>
          </a:xfrm>
          <a:prstGeom prst="rect">
            <a:avLst/>
          </a:prstGeom>
        </p:spPr>
      </p:pic>
      <p:pic>
        <p:nvPicPr>
          <p:cNvPr id="65" name="图形 64">
            <a:extLst>
              <a:ext uri="{FF2B5EF4-FFF2-40B4-BE49-F238E27FC236}">
                <a16:creationId xmlns:a16="http://schemas.microsoft.com/office/drawing/2014/main" id="{4AA9D148-CD6B-4221-812A-68C70361F98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870850" y="1183240"/>
            <a:ext cx="457200" cy="457200"/>
          </a:xfrm>
          <a:prstGeom prst="rect">
            <a:avLst/>
          </a:prstGeom>
        </p:spPr>
      </p:pic>
      <p:pic>
        <p:nvPicPr>
          <p:cNvPr id="66" name="图形 65">
            <a:extLst>
              <a:ext uri="{FF2B5EF4-FFF2-40B4-BE49-F238E27FC236}">
                <a16:creationId xmlns:a16="http://schemas.microsoft.com/office/drawing/2014/main" id="{B5554A08-FC9B-4EDF-8CC8-69B16E27032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87525" y="2552701"/>
            <a:ext cx="457200" cy="400050"/>
          </a:xfrm>
          <a:prstGeom prst="rect">
            <a:avLst/>
          </a:prstGeom>
        </p:spPr>
      </p:pic>
      <p:pic>
        <p:nvPicPr>
          <p:cNvPr id="67" name="图形 66">
            <a:extLst>
              <a:ext uri="{FF2B5EF4-FFF2-40B4-BE49-F238E27FC236}">
                <a16:creationId xmlns:a16="http://schemas.microsoft.com/office/drawing/2014/main" id="{B889367E-A7E8-4F6D-A54A-31B072FF6DC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470858" y="2552701"/>
            <a:ext cx="457200" cy="400050"/>
          </a:xfrm>
          <a:prstGeom prst="rect">
            <a:avLst/>
          </a:prstGeom>
        </p:spPr>
      </p:pic>
      <p:pic>
        <p:nvPicPr>
          <p:cNvPr id="68" name="图形 67">
            <a:extLst>
              <a:ext uri="{FF2B5EF4-FFF2-40B4-BE49-F238E27FC236}">
                <a16:creationId xmlns:a16="http://schemas.microsoft.com/office/drawing/2014/main" id="{ABED1472-74D0-4C73-9D1C-49413FC7254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254191" y="2524126"/>
            <a:ext cx="457200" cy="457200"/>
          </a:xfrm>
          <a:prstGeom prst="rect">
            <a:avLst/>
          </a:prstGeom>
        </p:spPr>
      </p:pic>
      <p:pic>
        <p:nvPicPr>
          <p:cNvPr id="69" name="图形 68">
            <a:extLst>
              <a:ext uri="{FF2B5EF4-FFF2-40B4-BE49-F238E27FC236}">
                <a16:creationId xmlns:a16="http://schemas.microsoft.com/office/drawing/2014/main" id="{E0F10D03-B851-4070-AFAF-F5EF13A0593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037524" y="2524126"/>
            <a:ext cx="457200" cy="457200"/>
          </a:xfrm>
          <a:prstGeom prst="rect">
            <a:avLst/>
          </a:prstGeom>
        </p:spPr>
      </p:pic>
      <p:pic>
        <p:nvPicPr>
          <p:cNvPr id="70" name="图形 69">
            <a:extLst>
              <a:ext uri="{FF2B5EF4-FFF2-40B4-BE49-F238E27FC236}">
                <a16:creationId xmlns:a16="http://schemas.microsoft.com/office/drawing/2014/main" id="{295F14A3-FE09-4E27-895F-9860E89FA15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820857" y="2524126"/>
            <a:ext cx="457200" cy="457200"/>
          </a:xfrm>
          <a:prstGeom prst="rect">
            <a:avLst/>
          </a:prstGeom>
        </p:spPr>
      </p:pic>
      <p:pic>
        <p:nvPicPr>
          <p:cNvPr id="71" name="图形 70">
            <a:extLst>
              <a:ext uri="{FF2B5EF4-FFF2-40B4-BE49-F238E27FC236}">
                <a16:creationId xmlns:a16="http://schemas.microsoft.com/office/drawing/2014/main" id="{4B85D539-4AA0-4467-8C03-1BE350C6376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604190" y="2524126"/>
            <a:ext cx="457200" cy="457200"/>
          </a:xfrm>
          <a:prstGeom prst="rect">
            <a:avLst/>
          </a:prstGeom>
        </p:spPr>
      </p:pic>
      <p:pic>
        <p:nvPicPr>
          <p:cNvPr id="72" name="图形 71">
            <a:extLst>
              <a:ext uri="{FF2B5EF4-FFF2-40B4-BE49-F238E27FC236}">
                <a16:creationId xmlns:a16="http://schemas.microsoft.com/office/drawing/2014/main" id="{69C995F4-1735-4201-BD2C-31ED22CA2705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387523" y="2524126"/>
            <a:ext cx="457200" cy="457200"/>
          </a:xfrm>
          <a:prstGeom prst="rect">
            <a:avLst/>
          </a:prstGeom>
        </p:spPr>
      </p:pic>
      <p:pic>
        <p:nvPicPr>
          <p:cNvPr id="73" name="图形 72">
            <a:extLst>
              <a:ext uri="{FF2B5EF4-FFF2-40B4-BE49-F238E27FC236}">
                <a16:creationId xmlns:a16="http://schemas.microsoft.com/office/drawing/2014/main" id="{07CF09C1-E351-4C6A-AD02-8CE503B3EA3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170856" y="2552701"/>
            <a:ext cx="457200" cy="400050"/>
          </a:xfrm>
          <a:prstGeom prst="rect">
            <a:avLst/>
          </a:prstGeom>
        </p:spPr>
      </p:pic>
      <p:pic>
        <p:nvPicPr>
          <p:cNvPr id="74" name="图形 73">
            <a:extLst>
              <a:ext uri="{FF2B5EF4-FFF2-40B4-BE49-F238E27FC236}">
                <a16:creationId xmlns:a16="http://schemas.microsoft.com/office/drawing/2014/main" id="{1751DC27-CF2F-4BD9-8D3D-32A0988728C0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6954189" y="2524126"/>
            <a:ext cx="457200" cy="457200"/>
          </a:xfrm>
          <a:prstGeom prst="rect">
            <a:avLst/>
          </a:prstGeom>
        </p:spPr>
      </p:pic>
      <p:pic>
        <p:nvPicPr>
          <p:cNvPr id="75" name="图形 74">
            <a:extLst>
              <a:ext uri="{FF2B5EF4-FFF2-40B4-BE49-F238E27FC236}">
                <a16:creationId xmlns:a16="http://schemas.microsoft.com/office/drawing/2014/main" id="{6948E33B-E40A-4698-954D-927D6AF79451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737522" y="2524126"/>
            <a:ext cx="457200" cy="457200"/>
          </a:xfrm>
          <a:prstGeom prst="rect">
            <a:avLst/>
          </a:prstGeom>
        </p:spPr>
      </p:pic>
      <p:pic>
        <p:nvPicPr>
          <p:cNvPr id="76" name="图形 75">
            <a:extLst>
              <a:ext uri="{FF2B5EF4-FFF2-40B4-BE49-F238E27FC236}">
                <a16:creationId xmlns:a16="http://schemas.microsoft.com/office/drawing/2014/main" id="{C44E0A98-A38D-4200-A57B-29DB12096635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8520855" y="2524126"/>
            <a:ext cx="457200" cy="457200"/>
          </a:xfrm>
          <a:prstGeom prst="rect">
            <a:avLst/>
          </a:prstGeom>
        </p:spPr>
      </p:pic>
      <p:pic>
        <p:nvPicPr>
          <p:cNvPr id="77" name="图形 76">
            <a:extLst>
              <a:ext uri="{FF2B5EF4-FFF2-40B4-BE49-F238E27FC236}">
                <a16:creationId xmlns:a16="http://schemas.microsoft.com/office/drawing/2014/main" id="{EE3EAF1B-56F2-43D1-8F5E-5F7882FB51DE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304188" y="2524126"/>
            <a:ext cx="457200" cy="457200"/>
          </a:xfrm>
          <a:prstGeom prst="rect">
            <a:avLst/>
          </a:prstGeom>
        </p:spPr>
      </p:pic>
      <p:pic>
        <p:nvPicPr>
          <p:cNvPr id="78" name="图形 77">
            <a:extLst>
              <a:ext uri="{FF2B5EF4-FFF2-40B4-BE49-F238E27FC236}">
                <a16:creationId xmlns:a16="http://schemas.microsoft.com/office/drawing/2014/main" id="{E94429E2-0DBF-452E-9B7D-488AA458612D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087521" y="2524126"/>
            <a:ext cx="457200" cy="457200"/>
          </a:xfrm>
          <a:prstGeom prst="rect">
            <a:avLst/>
          </a:prstGeom>
        </p:spPr>
      </p:pic>
      <p:pic>
        <p:nvPicPr>
          <p:cNvPr id="79" name="图形 78">
            <a:extLst>
              <a:ext uri="{FF2B5EF4-FFF2-40B4-BE49-F238E27FC236}">
                <a16:creationId xmlns:a16="http://schemas.microsoft.com/office/drawing/2014/main" id="{85340282-0839-47E9-8D39-94BECF2F855D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0870850" y="2524126"/>
            <a:ext cx="457200" cy="457200"/>
          </a:xfrm>
          <a:prstGeom prst="rect">
            <a:avLst/>
          </a:prstGeom>
        </p:spPr>
      </p:pic>
      <p:pic>
        <p:nvPicPr>
          <p:cNvPr id="80" name="图形 79">
            <a:extLst>
              <a:ext uri="{FF2B5EF4-FFF2-40B4-BE49-F238E27FC236}">
                <a16:creationId xmlns:a16="http://schemas.microsoft.com/office/drawing/2014/main" id="{4FB2E124-2690-4A1E-9395-A69D83C8E019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33413" y="3819946"/>
            <a:ext cx="457200" cy="457200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AF6718F2-72D2-43C5-B56A-A40899E2A714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517441" y="3819946"/>
            <a:ext cx="457200" cy="457200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C8644E30-B706-4688-804D-061B4831C71A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2301469" y="3819946"/>
            <a:ext cx="457200" cy="457200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1916B967-B781-4876-88F1-226D8C27979A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3085497" y="3819946"/>
            <a:ext cx="457200" cy="457200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884632AF-61D8-4F6C-8514-430C61A74A66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3869525" y="3819946"/>
            <a:ext cx="457200" cy="457200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85E34D73-005A-4C50-B06F-FD24B638F2FA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4653553" y="3819946"/>
            <a:ext cx="457200" cy="457200"/>
          </a:xfrm>
          <a:prstGeom prst="rect">
            <a:avLst/>
          </a:prstGeom>
        </p:spPr>
      </p:pic>
      <p:pic>
        <p:nvPicPr>
          <p:cNvPr id="86" name="图形 85">
            <a:extLst>
              <a:ext uri="{FF2B5EF4-FFF2-40B4-BE49-F238E27FC236}">
                <a16:creationId xmlns:a16="http://schemas.microsoft.com/office/drawing/2014/main" id="{6E08FB0D-D242-4FE8-B72C-DCA43954DB35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5437581" y="3819946"/>
            <a:ext cx="457200" cy="457200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A1295E54-0734-482C-BCD8-B7BD124F6115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6221609" y="3819946"/>
            <a:ext cx="457200" cy="457200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70A69F0A-A861-4459-9569-850B432EFC4B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7005637" y="3819946"/>
            <a:ext cx="457200" cy="457200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17082D38-8C62-490C-B380-29266C7EB511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7789665" y="3819946"/>
            <a:ext cx="457200" cy="457200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1EA81D1E-E0FE-4185-A5E2-73C413331A90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8573693" y="3819946"/>
            <a:ext cx="457200" cy="457200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53585A7B-74C8-4D53-9187-F52242DD4248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9357716" y="3819946"/>
            <a:ext cx="457200" cy="457200"/>
          </a:xfrm>
          <a:prstGeom prst="rect">
            <a:avLst/>
          </a:prstGeom>
        </p:spPr>
      </p:pic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BB3105F5-C11F-4533-8AED-0FB068A57C27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B04145D-5B5C-4981-BB21-730C077E9A79}"/>
              </a:ext>
            </a:extLst>
          </p:cNvPr>
          <p:cNvSpPr txBox="1"/>
          <p:nvPr/>
        </p:nvSpPr>
        <p:spPr>
          <a:xfrm>
            <a:off x="436230" y="333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C7959C4-8F0A-480E-A14B-D39B727B4E40}"/>
              </a:ext>
            </a:extLst>
          </p:cNvPr>
          <p:cNvSpPr txBox="1"/>
          <p:nvPr/>
        </p:nvSpPr>
        <p:spPr>
          <a:xfrm>
            <a:off x="392395" y="1749668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Cognition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F655373-9849-4EA9-B4CC-E887FF24D0E7}"/>
              </a:ext>
            </a:extLst>
          </p:cNvPr>
          <p:cNvSpPr txBox="1"/>
          <p:nvPr/>
        </p:nvSpPr>
        <p:spPr>
          <a:xfrm>
            <a:off x="1378765" y="1749668"/>
            <a:ext cx="508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C0D9BE1-F118-4155-A882-DE62F03B3486}"/>
              </a:ext>
            </a:extLst>
          </p:cNvPr>
          <p:cNvSpPr txBox="1"/>
          <p:nvPr/>
        </p:nvSpPr>
        <p:spPr>
          <a:xfrm>
            <a:off x="2164086" y="1749668"/>
            <a:ext cx="508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FRP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D72FE03-58E0-4AE1-9824-307C3A87CBC6}"/>
              </a:ext>
            </a:extLst>
          </p:cNvPr>
          <p:cNvSpPr txBox="1"/>
          <p:nvPr/>
        </p:nvSpPr>
        <p:spPr>
          <a:xfrm>
            <a:off x="2919430" y="1749668"/>
            <a:ext cx="568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ATDF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669E66E-5708-4570-8240-83DB82054B9E}"/>
              </a:ext>
            </a:extLst>
          </p:cNvPr>
          <p:cNvSpPr txBox="1"/>
          <p:nvPr/>
        </p:nvSpPr>
        <p:spPr>
          <a:xfrm>
            <a:off x="3656310" y="1749668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Fusion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74124FD-B88B-4F73-B819-7C3432EBA905}"/>
              </a:ext>
            </a:extLst>
          </p:cNvPr>
          <p:cNvSpPr txBox="1"/>
          <p:nvPr/>
        </p:nvSpPr>
        <p:spPr>
          <a:xfrm>
            <a:off x="4508155" y="1749668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FMU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8482C92-95C5-4FD0-A795-FCD57324B744}"/>
              </a:ext>
            </a:extLst>
          </p:cNvPr>
          <p:cNvSpPr txBox="1"/>
          <p:nvPr/>
        </p:nvSpPr>
        <p:spPr>
          <a:xfrm>
            <a:off x="5305370" y="1749668"/>
            <a:ext cx="508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8D78FF1-F622-4D27-8113-F58C509C5D0C}"/>
              </a:ext>
            </a:extLst>
          </p:cNvPr>
          <p:cNvSpPr txBox="1"/>
          <p:nvPr/>
        </p:nvSpPr>
        <p:spPr>
          <a:xfrm>
            <a:off x="6145320" y="1749668"/>
            <a:ext cx="39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B2E7209-1AAC-4A10-B5BA-A342E39776CB}"/>
              </a:ext>
            </a:extLst>
          </p:cNvPr>
          <p:cNvSpPr txBox="1"/>
          <p:nvPr/>
        </p:nvSpPr>
        <p:spPr>
          <a:xfrm>
            <a:off x="6878287" y="1749668"/>
            <a:ext cx="50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BDA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1E9EF42-7414-4F26-9644-591D3C87205A}"/>
              </a:ext>
            </a:extLst>
          </p:cNvPr>
          <p:cNvSpPr txBox="1"/>
          <p:nvPr/>
        </p:nvSpPr>
        <p:spPr>
          <a:xfrm>
            <a:off x="7679894" y="1749668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TIIA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6D6E7AB-8144-4325-94A3-0CFC8C833673}"/>
              </a:ext>
            </a:extLst>
          </p:cNvPr>
          <p:cNvSpPr txBox="1"/>
          <p:nvPr/>
        </p:nvSpPr>
        <p:spPr>
          <a:xfrm>
            <a:off x="8513306" y="1749668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IIR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6AAD547C-6777-40F7-86AE-54D745B02863}"/>
              </a:ext>
            </a:extLst>
          </p:cNvPr>
          <p:cNvSpPr txBox="1"/>
          <p:nvPr/>
        </p:nvSpPr>
        <p:spPr>
          <a:xfrm>
            <a:off x="9110274" y="1749668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General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OCR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38F9195-FEE8-4F71-A633-E5BF6F7CF24C}"/>
              </a:ext>
            </a:extLst>
          </p:cNvPr>
          <p:cNvSpPr txBox="1"/>
          <p:nvPr/>
        </p:nvSpPr>
        <p:spPr>
          <a:xfrm>
            <a:off x="10746308" y="1781759"/>
            <a:ext cx="706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Invoice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OCR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1CDFAD3-7D44-45A8-9821-856CF840EBCC}"/>
              </a:ext>
            </a:extLst>
          </p:cNvPr>
          <p:cNvSpPr txBox="1"/>
          <p:nvPr/>
        </p:nvSpPr>
        <p:spPr>
          <a:xfrm>
            <a:off x="534055" y="3087446"/>
            <a:ext cx="70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Vehicle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OCR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5AC7C3BA-BBE1-4526-ABD6-5A070D8BAB44}"/>
              </a:ext>
            </a:extLst>
          </p:cNvPr>
          <p:cNvSpPr txBox="1"/>
          <p:nvPr/>
        </p:nvSpPr>
        <p:spPr>
          <a:xfrm>
            <a:off x="10081907" y="1784835"/>
            <a:ext cx="52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OCR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295359-B61F-495D-8C53-004BAACBF123}"/>
              </a:ext>
            </a:extLst>
          </p:cNvPr>
          <p:cNvSpPr txBox="1"/>
          <p:nvPr/>
        </p:nvSpPr>
        <p:spPr>
          <a:xfrm>
            <a:off x="1156076" y="309672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OCR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25800EE-9CB4-430B-8D61-703FDB4DD046}"/>
              </a:ext>
            </a:extLst>
          </p:cNvPr>
          <p:cNvSpPr txBox="1"/>
          <p:nvPr/>
        </p:nvSpPr>
        <p:spPr>
          <a:xfrm>
            <a:off x="2259591" y="3096729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F31B84EA-38D3-4542-A10A-331D55B442BF}"/>
              </a:ext>
            </a:extLst>
          </p:cNvPr>
          <p:cNvSpPr txBox="1"/>
          <p:nvPr/>
        </p:nvSpPr>
        <p:spPr>
          <a:xfrm>
            <a:off x="2976720" y="3096729"/>
            <a:ext cx="454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BLV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ACDCCA2-D5C3-4A55-A722-C9D0BCDA13CA}"/>
              </a:ext>
            </a:extLst>
          </p:cNvPr>
          <p:cNvSpPr txBox="1"/>
          <p:nvPr/>
        </p:nvSpPr>
        <p:spPr>
          <a:xfrm>
            <a:off x="3724468" y="3096729"/>
            <a:ext cx="529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VTIV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2B574AB-DE2C-4CDD-99F0-7A985946A5CE}"/>
              </a:ext>
            </a:extLst>
          </p:cNvPr>
          <p:cNvSpPr txBox="1"/>
          <p:nvPr/>
        </p:nvSpPr>
        <p:spPr>
          <a:xfrm>
            <a:off x="4398989" y="3096729"/>
            <a:ext cx="750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OCR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47B3780-B94F-48D0-AAD2-41A66AE00CF4}"/>
              </a:ext>
            </a:extLst>
          </p:cNvPr>
          <p:cNvSpPr txBox="1"/>
          <p:nvPr/>
        </p:nvSpPr>
        <p:spPr>
          <a:xfrm>
            <a:off x="5318322" y="309672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ASR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FB74000-A627-46A4-B231-AD8FFB01E8CD}"/>
              </a:ext>
            </a:extLst>
          </p:cNvPr>
          <p:cNvSpPr txBox="1"/>
          <p:nvPr/>
        </p:nvSpPr>
        <p:spPr>
          <a:xfrm>
            <a:off x="6118902" y="3096729"/>
            <a:ext cx="452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TTS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D957CBA-3F4D-4D2A-89BC-A1BD448B5DF0}"/>
              </a:ext>
            </a:extLst>
          </p:cNvPr>
          <p:cNvSpPr txBox="1"/>
          <p:nvPr/>
        </p:nvSpPr>
        <p:spPr>
          <a:xfrm>
            <a:off x="6888162" y="309672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VPR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6D26F807-0C95-42FC-AAB3-BD7B7E527C1C}"/>
              </a:ext>
            </a:extLst>
          </p:cNvPr>
          <p:cNvSpPr txBox="1"/>
          <p:nvPr/>
        </p:nvSpPr>
        <p:spPr>
          <a:xfrm>
            <a:off x="7610996" y="3096729"/>
            <a:ext cx="60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TTSW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3AEACC9D-A6F5-4546-8E08-472C17E780DD}"/>
              </a:ext>
            </a:extLst>
          </p:cNvPr>
          <p:cNvSpPr txBox="1"/>
          <p:nvPr/>
        </p:nvSpPr>
        <p:spPr>
          <a:xfrm>
            <a:off x="8423570" y="3096729"/>
            <a:ext cx="554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CTTS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6CA5DD0D-3CB6-4507-AC8A-9FE4B893A268}"/>
              </a:ext>
            </a:extLst>
          </p:cNvPr>
          <p:cNvSpPr txBox="1"/>
          <p:nvPr/>
        </p:nvSpPr>
        <p:spPr>
          <a:xfrm>
            <a:off x="9247331" y="3096729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VRS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30D2FDED-EEAF-4196-A475-B54D03350072}"/>
              </a:ext>
            </a:extLst>
          </p:cNvPr>
          <p:cNvSpPr txBox="1"/>
          <p:nvPr/>
        </p:nvSpPr>
        <p:spPr>
          <a:xfrm>
            <a:off x="9945962" y="3096729"/>
            <a:ext cx="651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IHAVA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476B240-66AF-4AF0-8FD4-E0BC6DE338D3}"/>
              </a:ext>
            </a:extLst>
          </p:cNvPr>
          <p:cNvSpPr txBox="1"/>
          <p:nvPr/>
        </p:nvSpPr>
        <p:spPr>
          <a:xfrm>
            <a:off x="10840417" y="3096728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ICR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25786324-E277-41F4-9539-32D80AF16148}"/>
              </a:ext>
            </a:extLst>
          </p:cNvPr>
          <p:cNvSpPr txBox="1"/>
          <p:nvPr/>
        </p:nvSpPr>
        <p:spPr>
          <a:xfrm>
            <a:off x="780224" y="4454178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4AA5077-217A-45B1-9E0F-C38EF27855F5}"/>
              </a:ext>
            </a:extLst>
          </p:cNvPr>
          <p:cNvSpPr txBox="1"/>
          <p:nvPr/>
        </p:nvSpPr>
        <p:spPr>
          <a:xfrm>
            <a:off x="1375589" y="4454178"/>
            <a:ext cx="697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 ONE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D34AA0E-0050-4452-8DDA-A8FDC2B025FF}"/>
              </a:ext>
            </a:extLst>
          </p:cNvPr>
          <p:cNvSpPr txBox="1"/>
          <p:nvPr/>
        </p:nvSpPr>
        <p:spPr>
          <a:xfrm>
            <a:off x="2155301" y="4454178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TI-EMS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62EAC90-A7BB-4ACF-A4DA-4BDD2C4971C9}"/>
              </a:ext>
            </a:extLst>
          </p:cNvPr>
          <p:cNvSpPr txBox="1"/>
          <p:nvPr/>
        </p:nvSpPr>
        <p:spPr>
          <a:xfrm>
            <a:off x="2851655" y="4454178"/>
            <a:ext cx="886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TI-Insight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0FFEBB2-522D-4F74-81B0-82025308E540}"/>
              </a:ext>
            </a:extLst>
          </p:cNvPr>
          <p:cNvSpPr txBox="1"/>
          <p:nvPr/>
        </p:nvSpPr>
        <p:spPr>
          <a:xfrm>
            <a:off x="3651405" y="4454178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TI-Matrix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34C8414-A6FD-43A1-A8C5-C7E6F38189D6}"/>
              </a:ext>
            </a:extLst>
          </p:cNvPr>
          <p:cNvSpPr txBox="1"/>
          <p:nvPr/>
        </p:nvSpPr>
        <p:spPr>
          <a:xfrm>
            <a:off x="4633893" y="445417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TBP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BCB87500-5B33-4B0E-AE90-B6D3176285A6}"/>
              </a:ext>
            </a:extLst>
          </p:cNvPr>
          <p:cNvSpPr txBox="1"/>
          <p:nvPr/>
        </p:nvSpPr>
        <p:spPr>
          <a:xfrm>
            <a:off x="5437649" y="4454178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AIT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046F38B1-4C8C-40B4-851A-C2FDC1833A59}"/>
              </a:ext>
            </a:extLst>
          </p:cNvPr>
          <p:cNvSpPr txBox="1"/>
          <p:nvPr/>
        </p:nvSpPr>
        <p:spPr>
          <a:xfrm>
            <a:off x="6210145" y="4454178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IVH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9EC50C41-F426-4611-A70B-CA53B8989700}"/>
              </a:ext>
            </a:extLst>
          </p:cNvPr>
          <p:cNvSpPr txBox="1"/>
          <p:nvPr/>
        </p:nvSpPr>
        <p:spPr>
          <a:xfrm>
            <a:off x="6980238" y="445417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06F4DD3-1AAE-429B-9D32-50C58495779C}"/>
              </a:ext>
            </a:extLst>
          </p:cNvPr>
          <p:cNvSpPr txBox="1"/>
          <p:nvPr/>
        </p:nvSpPr>
        <p:spPr>
          <a:xfrm>
            <a:off x="7751132" y="4454178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TMT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4B0C75CB-DF4A-4DA5-8830-4BD8CE7D5FDD}"/>
              </a:ext>
            </a:extLst>
          </p:cNvPr>
          <p:cNvSpPr txBox="1"/>
          <p:nvPr/>
        </p:nvSpPr>
        <p:spPr>
          <a:xfrm>
            <a:off x="8553733" y="4454178"/>
            <a:ext cx="477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TKG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8E5F8C9C-2972-4149-8A1D-2BF4ED3A3BAC}"/>
              </a:ext>
            </a:extLst>
          </p:cNvPr>
          <p:cNvSpPr txBox="1"/>
          <p:nvPr/>
        </p:nvSpPr>
        <p:spPr>
          <a:xfrm>
            <a:off x="9301095" y="4454178"/>
            <a:ext cx="55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TCEX</a:t>
            </a:r>
          </a:p>
        </p:txBody>
      </p:sp>
    </p:spTree>
    <p:extLst>
      <p:ext uri="{BB962C8B-B14F-4D97-AF65-F5344CB8AC3E}">
        <p14:creationId xmlns:p14="http://schemas.microsoft.com/office/powerpoint/2010/main" val="5179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2AD5F354-C624-4CB4-B65D-50451735D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975" y="1169606"/>
            <a:ext cx="457200" cy="457200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E44C2ABB-3E7A-4711-825C-F4E039B03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6535" y="1169606"/>
            <a:ext cx="457200" cy="457200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F62CD5F7-E2E9-4494-B717-462398B18E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4095" y="1169606"/>
            <a:ext cx="457200" cy="457200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CFDD04AB-1A15-4E3C-83EB-B62D8DA4D2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25825" y="1169606"/>
            <a:ext cx="457200" cy="457200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176AA41F-05D5-41C0-BF52-F4926C1BA3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03385" y="1169606"/>
            <a:ext cx="457200" cy="45720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C9D3779D-C28F-4701-8104-FEC8225AA9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80945" y="1169606"/>
            <a:ext cx="457200" cy="45720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725DD5DD-AF9A-422F-A9EB-5C85E01581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58505" y="1169606"/>
            <a:ext cx="457200" cy="4572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071F7AE1-1F9F-4822-9499-213AE9C4B3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23150" y="1169606"/>
            <a:ext cx="457200" cy="4572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7A1295C8-8273-4E3C-9C9E-C475CE99A9B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400710" y="1169606"/>
            <a:ext cx="457200" cy="45720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3D8AE3B9-0352-4B0E-8FC8-C881AE6A75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178270" y="1169606"/>
            <a:ext cx="457200" cy="45720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DF084D70-465E-42EB-AB4F-44ECAD43087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955825" y="1169606"/>
            <a:ext cx="457200" cy="457200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55F6838D-DB6D-4857-A200-DE28BD41CFC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53425" y="2361540"/>
            <a:ext cx="457200" cy="4572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122F3850-29C4-4029-8AFA-C84E00212F1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538958" y="2361540"/>
            <a:ext cx="466725" cy="457200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ABD40103-D812-4861-BE5D-BEC8605860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334016" y="2361540"/>
            <a:ext cx="457200" cy="457200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DFFE2E8B-20A3-471A-AE6D-9FBD4CEA318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119549" y="2361540"/>
            <a:ext cx="457200" cy="457200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6F9F6642-D480-4A38-98C0-0B21346E4C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905082" y="2361540"/>
            <a:ext cx="457200" cy="457200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3A3CDC91-0DC4-490A-9E7B-4E369E2F824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690615" y="2361540"/>
            <a:ext cx="457200" cy="457200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2B5D29F2-E7CF-4091-850D-25B15E0F084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476148" y="2361540"/>
            <a:ext cx="457200" cy="457200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0FEDA81E-26E5-455E-B239-81794A11B68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47214" y="2361540"/>
            <a:ext cx="457200" cy="45720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id="{DA7E2F00-9CA1-42D2-B84E-CCBA927E274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261681" y="2361540"/>
            <a:ext cx="457200" cy="457200"/>
          </a:xfrm>
          <a:prstGeom prst="rect">
            <a:avLst/>
          </a:prstGeom>
        </p:spPr>
      </p:pic>
      <p:pic>
        <p:nvPicPr>
          <p:cNvPr id="25" name="图形 24">
            <a:extLst>
              <a:ext uri="{FF2B5EF4-FFF2-40B4-BE49-F238E27FC236}">
                <a16:creationId xmlns:a16="http://schemas.microsoft.com/office/drawing/2014/main" id="{554D7673-6E21-447C-AA80-05FA349EFD46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7832747" y="2371065"/>
            <a:ext cx="438150" cy="43815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id="{13234E78-F8C7-4F6E-8DDD-FD4ED07D423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8599230" y="2361540"/>
            <a:ext cx="457200" cy="457200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59570A2E-2AC7-4291-ADBD-D9B166B6A71E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9384763" y="2361540"/>
            <a:ext cx="457200" cy="4572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id="{DA42A7CE-93CA-43AB-BF39-4DB7F50E2792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0170296" y="2361540"/>
            <a:ext cx="457200" cy="457200"/>
          </a:xfrm>
          <a:prstGeom prst="rect">
            <a:avLst/>
          </a:prstGeom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582F86C5-FD1C-43A7-A873-F40DF89F979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0955825" y="2361540"/>
            <a:ext cx="457200" cy="457200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7ADE0230-DABC-4350-92A2-2CDA061BC14B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753425" y="3493618"/>
            <a:ext cx="457200" cy="457200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CC88A35F-CD7F-4472-AA85-7D4E9CE96A57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540350" y="3493618"/>
            <a:ext cx="457200" cy="457200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35806571-4147-4C38-B4F0-347205722D92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2327275" y="3493618"/>
            <a:ext cx="457200" cy="457200"/>
          </a:xfrm>
          <a:prstGeom prst="rect">
            <a:avLst/>
          </a:prstGeom>
        </p:spPr>
      </p:pic>
      <p:pic>
        <p:nvPicPr>
          <p:cNvPr id="33" name="图形 32">
            <a:extLst>
              <a:ext uri="{FF2B5EF4-FFF2-40B4-BE49-F238E27FC236}">
                <a16:creationId xmlns:a16="http://schemas.microsoft.com/office/drawing/2014/main" id="{902BF042-06CF-403A-8E5C-60BFD2A51305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3114200" y="3493618"/>
            <a:ext cx="466725" cy="457200"/>
          </a:xfrm>
          <a:prstGeom prst="rect">
            <a:avLst/>
          </a:prstGeom>
        </p:spPr>
      </p:pic>
      <p:pic>
        <p:nvPicPr>
          <p:cNvPr id="34" name="图形 33">
            <a:extLst>
              <a:ext uri="{FF2B5EF4-FFF2-40B4-BE49-F238E27FC236}">
                <a16:creationId xmlns:a16="http://schemas.microsoft.com/office/drawing/2014/main" id="{D217BFB4-0792-4F4B-8EBF-F5A7ACC12486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3910650" y="3493618"/>
            <a:ext cx="457200" cy="457200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57FCE4DF-43C1-4CB9-B758-198492BB94A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4697575" y="3493618"/>
            <a:ext cx="457200" cy="457200"/>
          </a:xfrm>
          <a:prstGeom prst="rect">
            <a:avLst/>
          </a:prstGeom>
        </p:spPr>
      </p:pic>
      <p:pic>
        <p:nvPicPr>
          <p:cNvPr id="36" name="图形 35">
            <a:extLst>
              <a:ext uri="{FF2B5EF4-FFF2-40B4-BE49-F238E27FC236}">
                <a16:creationId xmlns:a16="http://schemas.microsoft.com/office/drawing/2014/main" id="{21510039-6DD9-43CC-A33E-D49553145E9F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5484500" y="3493618"/>
            <a:ext cx="457200" cy="457200"/>
          </a:xfrm>
          <a:prstGeom prst="rect">
            <a:avLst/>
          </a:pr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8D974CCE-7F40-4D09-9F16-831D8C72F5F6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6271425" y="3493618"/>
            <a:ext cx="457200" cy="457200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775A4168-8218-4F8C-B647-2019CEF6E967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7058350" y="3488856"/>
            <a:ext cx="466725" cy="466725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6018500B-CCDC-423E-89EF-2AD7A6A69148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7854800" y="3503143"/>
            <a:ext cx="438150" cy="438150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C725D17C-7466-4979-BA80-E0D58B47F1E4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745325" y="4552950"/>
            <a:ext cx="457200" cy="4572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3D5B77D8-3CE6-40B1-BAF1-2ADFC641D579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132" y="3493618"/>
            <a:ext cx="457201" cy="45720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9AF27A6-CEAF-4655-9127-12BB281DDD51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897" y="3484092"/>
            <a:ext cx="457201" cy="45720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1FB52387-B434-4047-87C5-2A91CA95C3D8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449" y="3493618"/>
            <a:ext cx="457201" cy="457201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994C1B66-C816-4F28-A2D0-6BF59A734A67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296" y="3503143"/>
            <a:ext cx="457201" cy="457201"/>
          </a:xfrm>
          <a:prstGeom prst="rect">
            <a:avLst/>
          </a:prstGeom>
        </p:spPr>
      </p:pic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126599A-79E7-4542-8D61-977A6DB980E9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形 45">
            <a:extLst>
              <a:ext uri="{FF2B5EF4-FFF2-40B4-BE49-F238E27FC236}">
                <a16:creationId xmlns:a16="http://schemas.microsoft.com/office/drawing/2014/main" id="{59F6D50A-BDD5-450E-B955-85FCC551BCC1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4A427EE6-1E60-4C82-B90F-CA696211B2B5}"/>
              </a:ext>
            </a:extLst>
          </p:cNvPr>
          <p:cNvSpPr txBox="1"/>
          <p:nvPr/>
        </p:nvSpPr>
        <p:spPr>
          <a:xfrm>
            <a:off x="436230" y="333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企业应用</a:t>
            </a:r>
          </a:p>
        </p:txBody>
      </p:sp>
      <p:pic>
        <p:nvPicPr>
          <p:cNvPr id="51" name="图形 50">
            <a:extLst>
              <a:ext uri="{FF2B5EF4-FFF2-40B4-BE49-F238E27FC236}">
                <a16:creationId xmlns:a16="http://schemas.microsoft.com/office/drawing/2014/main" id="{3146B75F-E897-4C6F-9CD1-B30A7909E9A2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7861588" y="1184817"/>
            <a:ext cx="469589" cy="469589"/>
          </a:xfrm>
          <a:prstGeom prst="rect">
            <a:avLst/>
          </a:prstGeom>
        </p:spPr>
      </p:pic>
      <p:pic>
        <p:nvPicPr>
          <p:cNvPr id="53" name="图形 52">
            <a:extLst>
              <a:ext uri="{FF2B5EF4-FFF2-40B4-BE49-F238E27FC236}">
                <a16:creationId xmlns:a16="http://schemas.microsoft.com/office/drawing/2014/main" id="{4F628DC7-3B26-4451-A630-0BEF9842D428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139254" y="1149454"/>
            <a:ext cx="504952" cy="504952"/>
          </a:xfrm>
          <a:prstGeom prst="rect">
            <a:avLst/>
          </a:prstGeom>
        </p:spPr>
      </p:pic>
      <p:pic>
        <p:nvPicPr>
          <p:cNvPr id="55" name="图形 54">
            <a:extLst>
              <a:ext uri="{FF2B5EF4-FFF2-40B4-BE49-F238E27FC236}">
                <a16:creationId xmlns:a16="http://schemas.microsoft.com/office/drawing/2014/main" id="{1ACD8C5D-25D3-49F5-9DF1-88E2C495734B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3926345" y="1166027"/>
            <a:ext cx="469589" cy="469589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446120AC-4FA7-4FBD-8C1C-4F3A06D54ED3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1530825" y="4552950"/>
            <a:ext cx="466725" cy="466725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6091E1AC-7F4C-47E1-9702-1205C9E8AAF7}"/>
              </a:ext>
            </a:extLst>
          </p:cNvPr>
          <p:cNvSpPr txBox="1"/>
          <p:nvPr/>
        </p:nvSpPr>
        <p:spPr>
          <a:xfrm>
            <a:off x="753425" y="1749667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4F870F1-5AA6-4369-AAB8-11495F66EE7C}"/>
              </a:ext>
            </a:extLst>
          </p:cNvPr>
          <p:cNvSpPr txBox="1"/>
          <p:nvPr/>
        </p:nvSpPr>
        <p:spPr>
          <a:xfrm>
            <a:off x="1548174" y="174966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CAD3FD2-8FF3-4750-AB46-5381B1911275}"/>
              </a:ext>
            </a:extLst>
          </p:cNvPr>
          <p:cNvSpPr txBox="1"/>
          <p:nvPr/>
        </p:nvSpPr>
        <p:spPr>
          <a:xfrm>
            <a:off x="2191504" y="1749668"/>
            <a:ext cx="723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SSLPod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BB0F5A3-4954-43F0-9565-DB611E853A27}"/>
              </a:ext>
            </a:extLst>
          </p:cNvPr>
          <p:cNvSpPr txBox="1"/>
          <p:nvPr/>
        </p:nvSpPr>
        <p:spPr>
          <a:xfrm>
            <a:off x="2840729" y="1749668"/>
            <a:ext cx="995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HTTPSDNS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26F3CA6-3413-4619-94BB-1E161FA9C925}"/>
              </a:ext>
            </a:extLst>
          </p:cNvPr>
          <p:cNvSpPr txBox="1"/>
          <p:nvPr/>
        </p:nvSpPr>
        <p:spPr>
          <a:xfrm>
            <a:off x="3741433" y="1749668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Domain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94F6233-D259-42F9-ABC2-956BBD0A3B3E}"/>
              </a:ext>
            </a:extLst>
          </p:cNvPr>
          <p:cNvSpPr txBox="1"/>
          <p:nvPr/>
        </p:nvSpPr>
        <p:spPr>
          <a:xfrm>
            <a:off x="4566572" y="1749668"/>
            <a:ext cx="6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CE0EB28-92AB-4FB0-9C90-6F65A4731755}"/>
              </a:ext>
            </a:extLst>
          </p:cNvPr>
          <p:cNvSpPr txBox="1"/>
          <p:nvPr/>
        </p:nvSpPr>
        <p:spPr>
          <a:xfrm>
            <a:off x="5452049" y="1749668"/>
            <a:ext cx="485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TCD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271F668-4611-4623-87A4-6F20AB397C0C}"/>
              </a:ext>
            </a:extLst>
          </p:cNvPr>
          <p:cNvSpPr txBox="1"/>
          <p:nvPr/>
        </p:nvSpPr>
        <p:spPr>
          <a:xfrm>
            <a:off x="6268115" y="1749668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BBF34BE-B16C-4DA5-9967-CAB326727D46}"/>
              </a:ext>
            </a:extLst>
          </p:cNvPr>
          <p:cNvSpPr txBox="1"/>
          <p:nvPr/>
        </p:nvSpPr>
        <p:spPr>
          <a:xfrm>
            <a:off x="7027788" y="1749668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TDE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53C584C-8352-4605-9553-6734FED72338}"/>
              </a:ext>
            </a:extLst>
          </p:cNvPr>
          <p:cNvSpPr txBox="1"/>
          <p:nvPr/>
        </p:nvSpPr>
        <p:spPr>
          <a:xfrm>
            <a:off x="7760051" y="1749668"/>
            <a:ext cx="580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TAPD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4F887DC-9CBB-4193-A1F5-F6C589E9908E}"/>
              </a:ext>
            </a:extLst>
          </p:cNvPr>
          <p:cNvSpPr txBox="1"/>
          <p:nvPr/>
        </p:nvSpPr>
        <p:spPr>
          <a:xfrm>
            <a:off x="8429316" y="1749668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 Xiang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020EA2A-C342-4841-BFE2-5E6359B108A3}"/>
              </a:ext>
            </a:extLst>
          </p:cNvPr>
          <p:cNvSpPr txBox="1"/>
          <p:nvPr/>
        </p:nvSpPr>
        <p:spPr>
          <a:xfrm>
            <a:off x="9343676" y="1749668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HRM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468DD61-5E4D-4AB5-B982-7103DF138AAB}"/>
              </a:ext>
            </a:extLst>
          </p:cNvPr>
          <p:cNvSpPr txBox="1"/>
          <p:nvPr/>
        </p:nvSpPr>
        <p:spPr>
          <a:xfrm>
            <a:off x="10076099" y="1749668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Exmail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8153C75-A50A-4F64-BC39-86B72D788E86}"/>
              </a:ext>
            </a:extLst>
          </p:cNvPr>
          <p:cNvSpPr txBox="1"/>
          <p:nvPr/>
        </p:nvSpPr>
        <p:spPr>
          <a:xfrm>
            <a:off x="10796211" y="1749667"/>
            <a:ext cx="791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Hub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62CBE93-81B2-4371-A0B9-615CFA73B26B}"/>
              </a:ext>
            </a:extLst>
          </p:cNvPr>
          <p:cNvSpPr txBox="1"/>
          <p:nvPr/>
        </p:nvSpPr>
        <p:spPr>
          <a:xfrm>
            <a:off x="596514" y="2964782"/>
            <a:ext cx="730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TID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E72BCCA-BE6D-4798-97D6-707AD7B4D39A}"/>
              </a:ext>
            </a:extLst>
          </p:cNvPr>
          <p:cNvSpPr txBox="1"/>
          <p:nvPr/>
        </p:nvSpPr>
        <p:spPr>
          <a:xfrm>
            <a:off x="1436465" y="2964782"/>
            <a:ext cx="621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LPWA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99B4BFF-C79A-48B2-9419-06C0E56B5A81}"/>
              </a:ext>
            </a:extLst>
          </p:cNvPr>
          <p:cNvSpPr txBox="1"/>
          <p:nvPr/>
        </p:nvSpPr>
        <p:spPr>
          <a:xfrm>
            <a:off x="2026926" y="2964782"/>
            <a:ext cx="10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Tencent OS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tiny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7263B94-87CD-452E-A9B1-7B9B413BEE58}"/>
              </a:ext>
            </a:extLst>
          </p:cNvPr>
          <p:cNvSpPr txBox="1"/>
          <p:nvPr/>
        </p:nvSpPr>
        <p:spPr>
          <a:xfrm>
            <a:off x="2944238" y="2964782"/>
            <a:ext cx="746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b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Exporer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3389591-2601-4DEB-A679-009AB5807266}"/>
              </a:ext>
            </a:extLst>
          </p:cNvPr>
          <p:cNvSpPr txBox="1"/>
          <p:nvPr/>
        </p:nvSpPr>
        <p:spPr>
          <a:xfrm>
            <a:off x="3839877" y="2964782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EIDP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F812330-A44B-4FD6-9FC1-C119E5768B50}"/>
              </a:ext>
            </a:extLst>
          </p:cNvPr>
          <p:cNvSpPr txBox="1"/>
          <p:nvPr/>
        </p:nvSpPr>
        <p:spPr>
          <a:xfrm>
            <a:off x="4632411" y="296478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IECP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09F3E9B-1038-466D-832B-58208159CFE8}"/>
              </a:ext>
            </a:extLst>
          </p:cNvPr>
          <p:cNvSpPr txBox="1"/>
          <p:nvPr/>
        </p:nvSpPr>
        <p:spPr>
          <a:xfrm>
            <a:off x="5450593" y="2964782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98216E2-6799-43B6-BCD0-E10CF7667F3F}"/>
              </a:ext>
            </a:extLst>
          </p:cNvPr>
          <p:cNvSpPr txBox="1"/>
          <p:nvPr/>
        </p:nvSpPr>
        <p:spPr>
          <a:xfrm>
            <a:off x="6152558" y="2964782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Video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6D4E4DE-DFAA-4D6F-976A-4D40158BE7E7}"/>
              </a:ext>
            </a:extLst>
          </p:cNvPr>
          <p:cNvSpPr txBox="1"/>
          <p:nvPr/>
        </p:nvSpPr>
        <p:spPr>
          <a:xfrm>
            <a:off x="6898605" y="2964782"/>
            <a:ext cx="691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</a:p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xVideo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9DB0A16-4DCF-4504-82BD-908FB304ECD3}"/>
              </a:ext>
            </a:extLst>
          </p:cNvPr>
          <p:cNvSpPr txBox="1"/>
          <p:nvPr/>
        </p:nvSpPr>
        <p:spPr>
          <a:xfrm>
            <a:off x="7662287" y="2964782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</a:p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wVideo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655DBD7-D1B0-4D15-9117-7990C4128236}"/>
              </a:ext>
            </a:extLst>
          </p:cNvPr>
          <p:cNvSpPr txBox="1"/>
          <p:nvPr/>
        </p:nvSpPr>
        <p:spPr>
          <a:xfrm>
            <a:off x="8510125" y="296478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TBaas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055015F0-0BC5-4E27-A789-AB7E13C3CB7C}"/>
              </a:ext>
            </a:extLst>
          </p:cNvPr>
          <p:cNvSpPr txBox="1"/>
          <p:nvPr/>
        </p:nvSpPr>
        <p:spPr>
          <a:xfrm>
            <a:off x="9317887" y="2964782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TBPR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E8ACA2B-1735-4E9B-8A88-97A069A8CE57}"/>
              </a:ext>
            </a:extLst>
          </p:cNvPr>
          <p:cNvSpPr txBox="1"/>
          <p:nvPr/>
        </p:nvSpPr>
        <p:spPr>
          <a:xfrm>
            <a:off x="10103433" y="2964782"/>
            <a:ext cx="564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BTOE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3B2BB565-68C4-4BCC-9102-01A7A60CBCA4}"/>
              </a:ext>
            </a:extLst>
          </p:cNvPr>
          <p:cNvSpPr txBox="1"/>
          <p:nvPr/>
        </p:nvSpPr>
        <p:spPr>
          <a:xfrm>
            <a:off x="10929023" y="2964781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CCC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CC71DF1-0A01-4093-877F-4D9AEE15139D}"/>
              </a:ext>
            </a:extLst>
          </p:cNvPr>
          <p:cNvSpPr txBox="1"/>
          <p:nvPr/>
        </p:nvSpPr>
        <p:spPr>
          <a:xfrm>
            <a:off x="616335" y="4073680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 Dian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F0EB007-D048-4A99-85D1-1A92EE90A64F}"/>
              </a:ext>
            </a:extLst>
          </p:cNvPr>
          <p:cNvSpPr txBox="1"/>
          <p:nvPr/>
        </p:nvSpPr>
        <p:spPr>
          <a:xfrm>
            <a:off x="1419802" y="4073680"/>
            <a:ext cx="698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TQDCS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12C0783-5788-49FA-8F1B-9C4671290906}"/>
              </a:ext>
            </a:extLst>
          </p:cNvPr>
          <p:cNvSpPr txBox="1"/>
          <p:nvPr/>
        </p:nvSpPr>
        <p:spPr>
          <a:xfrm>
            <a:off x="2132186" y="4073680"/>
            <a:ext cx="844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TQDMKT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C5D6E72-4D2A-4BBB-956F-81EBCDD9DA12}"/>
              </a:ext>
            </a:extLst>
          </p:cNvPr>
          <p:cNvSpPr txBox="1"/>
          <p:nvPr/>
        </p:nvSpPr>
        <p:spPr>
          <a:xfrm>
            <a:off x="3106468" y="4073680"/>
            <a:ext cx="466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TCC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B12FD56D-5C91-4D2F-A8BD-76BEFA32AB25}"/>
              </a:ext>
            </a:extLst>
          </p:cNvPr>
          <p:cNvSpPr txBox="1"/>
          <p:nvPr/>
        </p:nvSpPr>
        <p:spPr>
          <a:xfrm>
            <a:off x="3901889" y="4073680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CIG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F48A4DF-E50D-4002-90A5-2200E3974BEF}"/>
              </a:ext>
            </a:extLst>
          </p:cNvPr>
          <p:cNvSpPr txBox="1"/>
          <p:nvPr/>
        </p:nvSpPr>
        <p:spPr>
          <a:xfrm>
            <a:off x="4708850" y="4073680"/>
            <a:ext cx="402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EIS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C1BA1BF9-E020-43E7-9222-51604AAB9048}"/>
              </a:ext>
            </a:extLst>
          </p:cNvPr>
          <p:cNvSpPr txBox="1"/>
          <p:nvPr/>
        </p:nvSpPr>
        <p:spPr>
          <a:xfrm>
            <a:off x="5425241" y="4073680"/>
            <a:ext cx="540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BMA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F62E3CE-BAE5-444F-87DC-C4DF56C2FC8F}"/>
              </a:ext>
            </a:extLst>
          </p:cNvPr>
          <p:cNvSpPr txBox="1"/>
          <p:nvPr/>
        </p:nvSpPr>
        <p:spPr>
          <a:xfrm>
            <a:off x="6115184" y="4073680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Shen Bi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4DF456A-3E48-441D-843A-7CC31B1FCDC1}"/>
              </a:ext>
            </a:extLst>
          </p:cNvPr>
          <p:cNvSpPr txBox="1"/>
          <p:nvPr/>
        </p:nvSpPr>
        <p:spPr>
          <a:xfrm>
            <a:off x="6902910" y="4073680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CRR ZZ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26A35A3C-1398-4448-9F9B-5E3BC7A8AE73}"/>
              </a:ext>
            </a:extLst>
          </p:cNvPr>
          <p:cNvSpPr txBox="1"/>
          <p:nvPr/>
        </p:nvSpPr>
        <p:spPr>
          <a:xfrm>
            <a:off x="7685826" y="4073680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CRR PC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EFF915CD-3B38-409F-BB6B-2E7304257230}"/>
              </a:ext>
            </a:extLst>
          </p:cNvPr>
          <p:cNvSpPr txBox="1"/>
          <p:nvPr/>
        </p:nvSpPr>
        <p:spPr>
          <a:xfrm>
            <a:off x="9359655" y="4064154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ICP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4E3AF0D-7117-4BE2-892E-E82C97DC3AE4}"/>
              </a:ext>
            </a:extLst>
          </p:cNvPr>
          <p:cNvSpPr txBox="1"/>
          <p:nvPr/>
        </p:nvSpPr>
        <p:spPr>
          <a:xfrm>
            <a:off x="9955256" y="4083205"/>
            <a:ext cx="855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BRG Park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45F38E8-BB1A-4894-B7F8-D2BF8308E29C}"/>
              </a:ext>
            </a:extLst>
          </p:cNvPr>
          <p:cNvSpPr txBox="1"/>
          <p:nvPr/>
        </p:nvSpPr>
        <p:spPr>
          <a:xfrm>
            <a:off x="8656275" y="4073680"/>
            <a:ext cx="431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2A55BD1-D521-4185-93C0-29C8338F9CA4}"/>
              </a:ext>
            </a:extLst>
          </p:cNvPr>
          <p:cNvSpPr txBox="1"/>
          <p:nvPr/>
        </p:nvSpPr>
        <p:spPr>
          <a:xfrm>
            <a:off x="10735581" y="4073679"/>
            <a:ext cx="914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BRG COM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BE9053E4-A15A-41FC-8639-32997B40A58A}"/>
              </a:ext>
            </a:extLst>
          </p:cNvPr>
          <p:cNvSpPr txBox="1"/>
          <p:nvPr/>
        </p:nvSpPr>
        <p:spPr>
          <a:xfrm>
            <a:off x="697967" y="5180418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WDS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3AB27E9E-B87E-41A6-9B38-694922581273}"/>
              </a:ext>
            </a:extLst>
          </p:cNvPr>
          <p:cNvSpPr txBox="1"/>
          <p:nvPr/>
        </p:nvSpPr>
        <p:spPr>
          <a:xfrm>
            <a:off x="1476363" y="5180418"/>
            <a:ext cx="560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</a:t>
            </a:r>
          </a:p>
        </p:txBody>
      </p:sp>
    </p:spTree>
    <p:extLst>
      <p:ext uri="{BB962C8B-B14F-4D97-AF65-F5344CB8AC3E}">
        <p14:creationId xmlns:p14="http://schemas.microsoft.com/office/powerpoint/2010/main" val="128898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33050568-46BF-4FD6-93A2-6C5B12496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441F5F02-E415-448E-A514-1312D0A85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454" y="1142216"/>
            <a:ext cx="457200" cy="457200"/>
          </a:xfrm>
          <a:prstGeom prst="rect">
            <a:avLst/>
          </a:prstGeom>
        </p:spPr>
      </p:pic>
      <p:pic>
        <p:nvPicPr>
          <p:cNvPr id="41" name="图形 40">
            <a:extLst>
              <a:ext uri="{FF2B5EF4-FFF2-40B4-BE49-F238E27FC236}">
                <a16:creationId xmlns:a16="http://schemas.microsoft.com/office/drawing/2014/main" id="{C8E3D3B8-CE05-4CA8-B222-EE071F1660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90683" y="1142216"/>
            <a:ext cx="457200" cy="457200"/>
          </a:xfrm>
          <a:prstGeom prst="rect">
            <a:avLst/>
          </a:prstGeom>
        </p:spPr>
      </p:pic>
      <p:pic>
        <p:nvPicPr>
          <p:cNvPr id="42" name="图形 41">
            <a:extLst>
              <a:ext uri="{FF2B5EF4-FFF2-40B4-BE49-F238E27FC236}">
                <a16:creationId xmlns:a16="http://schemas.microsoft.com/office/drawing/2014/main" id="{C14FF7A8-432B-4450-94AA-EABA05CE32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77912" y="1142216"/>
            <a:ext cx="457200" cy="457200"/>
          </a:xfrm>
          <a:prstGeom prst="rect">
            <a:avLst/>
          </a:prstGeom>
        </p:spPr>
      </p:pic>
      <p:pic>
        <p:nvPicPr>
          <p:cNvPr id="43" name="图形 42">
            <a:extLst>
              <a:ext uri="{FF2B5EF4-FFF2-40B4-BE49-F238E27FC236}">
                <a16:creationId xmlns:a16="http://schemas.microsoft.com/office/drawing/2014/main" id="{728AAD76-DAAC-49E8-A94E-F5CDB77BE2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65141" y="1142216"/>
            <a:ext cx="457200" cy="457200"/>
          </a:xfrm>
          <a:prstGeom prst="rect">
            <a:avLst/>
          </a:prstGeom>
        </p:spPr>
      </p:pic>
      <p:pic>
        <p:nvPicPr>
          <p:cNvPr id="44" name="图形 43">
            <a:extLst>
              <a:ext uri="{FF2B5EF4-FFF2-40B4-BE49-F238E27FC236}">
                <a16:creationId xmlns:a16="http://schemas.microsoft.com/office/drawing/2014/main" id="{9D170226-DA04-46BE-9E06-712428C846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52370" y="1142216"/>
            <a:ext cx="457200" cy="457200"/>
          </a:xfrm>
          <a:prstGeom prst="rect">
            <a:avLst/>
          </a:prstGeom>
        </p:spPr>
      </p:pic>
      <p:pic>
        <p:nvPicPr>
          <p:cNvPr id="45" name="图形 44">
            <a:extLst>
              <a:ext uri="{FF2B5EF4-FFF2-40B4-BE49-F238E27FC236}">
                <a16:creationId xmlns:a16="http://schemas.microsoft.com/office/drawing/2014/main" id="{A551104E-FF01-47B2-90AF-EEDC79CEF4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39599" y="1142216"/>
            <a:ext cx="457200" cy="4572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CF0A6B88-92B0-4A27-B0A0-EF50B829C83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26828" y="1142216"/>
            <a:ext cx="457200" cy="457200"/>
          </a:xfrm>
          <a:prstGeom prst="rect">
            <a:avLst/>
          </a:prstGeom>
        </p:spPr>
      </p:pic>
      <p:pic>
        <p:nvPicPr>
          <p:cNvPr id="47" name="图形 46">
            <a:extLst>
              <a:ext uri="{FF2B5EF4-FFF2-40B4-BE49-F238E27FC236}">
                <a16:creationId xmlns:a16="http://schemas.microsoft.com/office/drawing/2014/main" id="{EA25F6B9-FA70-48FF-883D-F81D9237B7F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214057" y="1142216"/>
            <a:ext cx="457200" cy="457200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7FDC7AEB-7795-4179-ABC9-8DFD29B4BD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01286" y="1142216"/>
            <a:ext cx="457200" cy="457200"/>
          </a:xfrm>
          <a:prstGeom prst="rect">
            <a:avLst/>
          </a:prstGeom>
        </p:spPr>
      </p:pic>
      <p:pic>
        <p:nvPicPr>
          <p:cNvPr id="49" name="图形 48">
            <a:extLst>
              <a:ext uri="{FF2B5EF4-FFF2-40B4-BE49-F238E27FC236}">
                <a16:creationId xmlns:a16="http://schemas.microsoft.com/office/drawing/2014/main" id="{BE2B13B3-9773-4492-9A98-18CB553F830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788515" y="1142216"/>
            <a:ext cx="457200" cy="457200"/>
          </a:xfrm>
          <a:prstGeom prst="rect">
            <a:avLst/>
          </a:prstGeom>
        </p:spPr>
      </p:pic>
      <p:pic>
        <p:nvPicPr>
          <p:cNvPr id="50" name="图形 49">
            <a:extLst>
              <a:ext uri="{FF2B5EF4-FFF2-40B4-BE49-F238E27FC236}">
                <a16:creationId xmlns:a16="http://schemas.microsoft.com/office/drawing/2014/main" id="{E688CBB4-49E6-4A0F-8E11-3D71804CB6E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575744" y="1142216"/>
            <a:ext cx="457200" cy="457200"/>
          </a:xfrm>
          <a:prstGeom prst="rect">
            <a:avLst/>
          </a:prstGeom>
        </p:spPr>
      </p:pic>
      <p:pic>
        <p:nvPicPr>
          <p:cNvPr id="51" name="图形 50">
            <a:extLst>
              <a:ext uri="{FF2B5EF4-FFF2-40B4-BE49-F238E27FC236}">
                <a16:creationId xmlns:a16="http://schemas.microsoft.com/office/drawing/2014/main" id="{B83B77F4-D6B4-454B-BC6E-CD1ABE74ED4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362973" y="1142216"/>
            <a:ext cx="457200" cy="457200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CF39892B-961F-4DB6-A358-13A779C08A3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150202" y="1142216"/>
            <a:ext cx="457200" cy="457200"/>
          </a:xfrm>
          <a:prstGeom prst="rect">
            <a:avLst/>
          </a:prstGeom>
        </p:spPr>
      </p:pic>
      <p:pic>
        <p:nvPicPr>
          <p:cNvPr id="61" name="图形 60">
            <a:extLst>
              <a:ext uri="{FF2B5EF4-FFF2-40B4-BE49-F238E27FC236}">
                <a16:creationId xmlns:a16="http://schemas.microsoft.com/office/drawing/2014/main" id="{64628C34-0FE7-4123-A7C2-CBF52CD73EB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937431" y="1142216"/>
            <a:ext cx="457200" cy="457200"/>
          </a:xfrm>
          <a:prstGeom prst="rect">
            <a:avLst/>
          </a:prstGeom>
        </p:spPr>
      </p:pic>
      <p:pic>
        <p:nvPicPr>
          <p:cNvPr id="62" name="图形 61">
            <a:extLst>
              <a:ext uri="{FF2B5EF4-FFF2-40B4-BE49-F238E27FC236}">
                <a16:creationId xmlns:a16="http://schemas.microsoft.com/office/drawing/2014/main" id="{382FFD40-7FA2-45B8-94EF-786EE8DCA21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21416" y="2364466"/>
            <a:ext cx="457200" cy="457200"/>
          </a:xfrm>
          <a:prstGeom prst="rect">
            <a:avLst/>
          </a:prstGeom>
        </p:spPr>
      </p:pic>
      <p:pic>
        <p:nvPicPr>
          <p:cNvPr id="63" name="图形 62">
            <a:extLst>
              <a:ext uri="{FF2B5EF4-FFF2-40B4-BE49-F238E27FC236}">
                <a16:creationId xmlns:a16="http://schemas.microsoft.com/office/drawing/2014/main" id="{47C2B5D1-49A3-4E19-9839-0C4A8411B97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509022" y="2364466"/>
            <a:ext cx="457200" cy="457200"/>
          </a:xfrm>
          <a:prstGeom prst="rect">
            <a:avLst/>
          </a:prstGeom>
        </p:spPr>
      </p:pic>
      <p:pic>
        <p:nvPicPr>
          <p:cNvPr id="64" name="图形 63">
            <a:extLst>
              <a:ext uri="{FF2B5EF4-FFF2-40B4-BE49-F238E27FC236}">
                <a16:creationId xmlns:a16="http://schemas.microsoft.com/office/drawing/2014/main" id="{DE1836A5-5F06-48F1-9B87-FC541C78E8D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296628" y="2364466"/>
            <a:ext cx="457200" cy="457200"/>
          </a:xfrm>
          <a:prstGeom prst="rect">
            <a:avLst/>
          </a:prstGeom>
        </p:spPr>
      </p:pic>
      <p:pic>
        <p:nvPicPr>
          <p:cNvPr id="65" name="图形 64">
            <a:extLst>
              <a:ext uri="{FF2B5EF4-FFF2-40B4-BE49-F238E27FC236}">
                <a16:creationId xmlns:a16="http://schemas.microsoft.com/office/drawing/2014/main" id="{E38CED68-0DEB-460E-A2D9-F3EDC3D5AB4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084234" y="2364466"/>
            <a:ext cx="457200" cy="457200"/>
          </a:xfrm>
          <a:prstGeom prst="rect">
            <a:avLst/>
          </a:prstGeom>
        </p:spPr>
      </p:pic>
      <p:pic>
        <p:nvPicPr>
          <p:cNvPr id="66" name="图形 65">
            <a:extLst>
              <a:ext uri="{FF2B5EF4-FFF2-40B4-BE49-F238E27FC236}">
                <a16:creationId xmlns:a16="http://schemas.microsoft.com/office/drawing/2014/main" id="{B0204532-15EF-42AE-939E-4BD83AC3270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871840" y="2364466"/>
            <a:ext cx="457200" cy="457200"/>
          </a:xfrm>
          <a:prstGeom prst="rect">
            <a:avLst/>
          </a:prstGeom>
        </p:spPr>
      </p:pic>
      <p:pic>
        <p:nvPicPr>
          <p:cNvPr id="67" name="图形 66">
            <a:extLst>
              <a:ext uri="{FF2B5EF4-FFF2-40B4-BE49-F238E27FC236}">
                <a16:creationId xmlns:a16="http://schemas.microsoft.com/office/drawing/2014/main" id="{059C003A-B81B-496B-B460-738B880042C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659446" y="2364466"/>
            <a:ext cx="457200" cy="457200"/>
          </a:xfrm>
          <a:prstGeom prst="rect">
            <a:avLst/>
          </a:prstGeom>
        </p:spPr>
      </p:pic>
      <p:pic>
        <p:nvPicPr>
          <p:cNvPr id="68" name="图形 67">
            <a:extLst>
              <a:ext uri="{FF2B5EF4-FFF2-40B4-BE49-F238E27FC236}">
                <a16:creationId xmlns:a16="http://schemas.microsoft.com/office/drawing/2014/main" id="{486452DA-0B25-4AFC-9B59-C615D47D521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447052" y="2364466"/>
            <a:ext cx="457200" cy="457200"/>
          </a:xfrm>
          <a:prstGeom prst="rect">
            <a:avLst/>
          </a:prstGeom>
        </p:spPr>
      </p:pic>
      <p:pic>
        <p:nvPicPr>
          <p:cNvPr id="69" name="图形 68">
            <a:extLst>
              <a:ext uri="{FF2B5EF4-FFF2-40B4-BE49-F238E27FC236}">
                <a16:creationId xmlns:a16="http://schemas.microsoft.com/office/drawing/2014/main" id="{7CE70691-ED46-4982-9521-A1A5430BB1E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234658" y="2364466"/>
            <a:ext cx="457200" cy="457200"/>
          </a:xfrm>
          <a:prstGeom prst="rect">
            <a:avLst/>
          </a:prstGeom>
        </p:spPr>
      </p:pic>
      <p:pic>
        <p:nvPicPr>
          <p:cNvPr id="70" name="图形 69">
            <a:extLst>
              <a:ext uri="{FF2B5EF4-FFF2-40B4-BE49-F238E27FC236}">
                <a16:creationId xmlns:a16="http://schemas.microsoft.com/office/drawing/2014/main" id="{F6A64D69-2435-44BE-A182-F8E039AA204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022264" y="2364466"/>
            <a:ext cx="457200" cy="457200"/>
          </a:xfrm>
          <a:prstGeom prst="rect">
            <a:avLst/>
          </a:prstGeom>
        </p:spPr>
      </p:pic>
      <p:pic>
        <p:nvPicPr>
          <p:cNvPr id="71" name="图形 70">
            <a:extLst>
              <a:ext uri="{FF2B5EF4-FFF2-40B4-BE49-F238E27FC236}">
                <a16:creationId xmlns:a16="http://schemas.microsoft.com/office/drawing/2014/main" id="{06A5C069-BEBE-44C9-915E-F8B501AB3F0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809870" y="2364466"/>
            <a:ext cx="457200" cy="457200"/>
          </a:xfrm>
          <a:prstGeom prst="rect">
            <a:avLst/>
          </a:prstGeom>
        </p:spPr>
      </p:pic>
      <p:pic>
        <p:nvPicPr>
          <p:cNvPr id="72" name="图形 71">
            <a:extLst>
              <a:ext uri="{FF2B5EF4-FFF2-40B4-BE49-F238E27FC236}">
                <a16:creationId xmlns:a16="http://schemas.microsoft.com/office/drawing/2014/main" id="{639361E2-4898-450B-8F7C-A0A2FD0F4270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8597476" y="2364466"/>
            <a:ext cx="457200" cy="457200"/>
          </a:xfrm>
          <a:prstGeom prst="rect">
            <a:avLst/>
          </a:prstGeom>
        </p:spPr>
      </p:pic>
      <p:pic>
        <p:nvPicPr>
          <p:cNvPr id="73" name="图形 72">
            <a:extLst>
              <a:ext uri="{FF2B5EF4-FFF2-40B4-BE49-F238E27FC236}">
                <a16:creationId xmlns:a16="http://schemas.microsoft.com/office/drawing/2014/main" id="{5F6DB0C4-F67D-4BAA-A065-4C135640EFB6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385082" y="2364466"/>
            <a:ext cx="457200" cy="457200"/>
          </a:xfrm>
          <a:prstGeom prst="rect">
            <a:avLst/>
          </a:prstGeom>
        </p:spPr>
      </p:pic>
      <p:pic>
        <p:nvPicPr>
          <p:cNvPr id="74" name="图形 73">
            <a:extLst>
              <a:ext uri="{FF2B5EF4-FFF2-40B4-BE49-F238E27FC236}">
                <a16:creationId xmlns:a16="http://schemas.microsoft.com/office/drawing/2014/main" id="{023E2E59-E6C3-4800-A4B8-6CCF6A1EB92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172688" y="2364466"/>
            <a:ext cx="457200" cy="457200"/>
          </a:xfrm>
          <a:prstGeom prst="rect">
            <a:avLst/>
          </a:prstGeom>
        </p:spPr>
      </p:pic>
      <p:pic>
        <p:nvPicPr>
          <p:cNvPr id="75" name="图形 74">
            <a:extLst>
              <a:ext uri="{FF2B5EF4-FFF2-40B4-BE49-F238E27FC236}">
                <a16:creationId xmlns:a16="http://schemas.microsoft.com/office/drawing/2014/main" id="{80B2D736-29A8-4BBB-AD97-ABAC406B7D88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0960290" y="2364466"/>
            <a:ext cx="457200" cy="457200"/>
          </a:xfrm>
          <a:prstGeom prst="rect">
            <a:avLst/>
          </a:prstGeom>
        </p:spPr>
      </p:pic>
      <p:pic>
        <p:nvPicPr>
          <p:cNvPr id="76" name="图形 75">
            <a:extLst>
              <a:ext uri="{FF2B5EF4-FFF2-40B4-BE49-F238E27FC236}">
                <a16:creationId xmlns:a16="http://schemas.microsoft.com/office/drawing/2014/main" id="{372AA268-4A0B-4A29-9564-5BF19050AC20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02376" y="3576801"/>
            <a:ext cx="457200" cy="457200"/>
          </a:xfrm>
          <a:prstGeom prst="rect">
            <a:avLst/>
          </a:prstGeom>
        </p:spPr>
      </p:pic>
      <p:pic>
        <p:nvPicPr>
          <p:cNvPr id="77" name="图形 76">
            <a:extLst>
              <a:ext uri="{FF2B5EF4-FFF2-40B4-BE49-F238E27FC236}">
                <a16:creationId xmlns:a16="http://schemas.microsoft.com/office/drawing/2014/main" id="{51EF4E2C-F7B8-4C08-B06A-A5B54D286C2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492912" y="3576801"/>
            <a:ext cx="457200" cy="457200"/>
          </a:xfrm>
          <a:prstGeom prst="rect">
            <a:avLst/>
          </a:prstGeom>
        </p:spPr>
      </p:pic>
      <p:pic>
        <p:nvPicPr>
          <p:cNvPr id="78" name="图形 77">
            <a:extLst>
              <a:ext uri="{FF2B5EF4-FFF2-40B4-BE49-F238E27FC236}">
                <a16:creationId xmlns:a16="http://schemas.microsoft.com/office/drawing/2014/main" id="{E5FB9996-8AB6-4429-9619-7CAF2958CDA7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2283448" y="3576801"/>
            <a:ext cx="457200" cy="457200"/>
          </a:xfrm>
          <a:prstGeom prst="rect">
            <a:avLst/>
          </a:prstGeom>
        </p:spPr>
      </p:pic>
      <p:pic>
        <p:nvPicPr>
          <p:cNvPr id="79" name="图形 78">
            <a:extLst>
              <a:ext uri="{FF2B5EF4-FFF2-40B4-BE49-F238E27FC236}">
                <a16:creationId xmlns:a16="http://schemas.microsoft.com/office/drawing/2014/main" id="{B86226D3-0019-4F2E-84C6-99F947724E7B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3073984" y="3576801"/>
            <a:ext cx="457200" cy="457200"/>
          </a:xfrm>
          <a:prstGeom prst="rect">
            <a:avLst/>
          </a:prstGeom>
        </p:spPr>
      </p:pic>
      <p:pic>
        <p:nvPicPr>
          <p:cNvPr id="80" name="图形 79">
            <a:extLst>
              <a:ext uri="{FF2B5EF4-FFF2-40B4-BE49-F238E27FC236}">
                <a16:creationId xmlns:a16="http://schemas.microsoft.com/office/drawing/2014/main" id="{BD0DE934-CF96-4606-AC18-E97E2A7E7E54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3864520" y="3576801"/>
            <a:ext cx="457200" cy="457200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8C065F9E-B233-4699-8376-F1BFC97420F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4655056" y="3576801"/>
            <a:ext cx="457200" cy="457200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D2B18A7E-6D9D-4936-B6B4-8567B09BD303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5445592" y="3576801"/>
            <a:ext cx="457200" cy="457200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77F6370F-9F83-493F-A649-7886333662AE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6236128" y="3576801"/>
            <a:ext cx="457200" cy="457200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23A2479A-14FB-4433-97C1-D3BC7C59F349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7026664" y="3576801"/>
            <a:ext cx="457200" cy="457200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22A475A2-51C3-4DD4-BE90-7EDD519FB000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7817200" y="3576801"/>
            <a:ext cx="457200" cy="457200"/>
          </a:xfrm>
          <a:prstGeom prst="rect">
            <a:avLst/>
          </a:prstGeom>
        </p:spPr>
      </p:pic>
      <p:pic>
        <p:nvPicPr>
          <p:cNvPr id="86" name="图形 85">
            <a:extLst>
              <a:ext uri="{FF2B5EF4-FFF2-40B4-BE49-F238E27FC236}">
                <a16:creationId xmlns:a16="http://schemas.microsoft.com/office/drawing/2014/main" id="{CCEDD2E0-91F8-433B-BC3F-6F0B3929246F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8607736" y="3576801"/>
            <a:ext cx="457200" cy="457200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C8634DC4-92F6-4200-83B1-166AF97ADF9F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9398272" y="3576801"/>
            <a:ext cx="457200" cy="457200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28E7FEDA-8C8E-4C43-9CE9-18F2FCF61F94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10188808" y="3619664"/>
            <a:ext cx="438150" cy="371475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7FFA1536-38D7-44CE-B709-FEEAB3CC4ADD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10960290" y="3576801"/>
            <a:ext cx="457200" cy="457200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0CB58A79-8FDD-49F9-ADCA-63D462397E8A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682464" y="4935572"/>
            <a:ext cx="457200" cy="457200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C945300E-10A4-4BA4-A5F5-341E4562758B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494095" y="4935572"/>
            <a:ext cx="457200" cy="4572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8DD06D87-BA47-4140-AD3B-1F8522567CDB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2305726" y="4952586"/>
            <a:ext cx="457200" cy="457200"/>
          </a:xfrm>
          <a:prstGeom prst="rect">
            <a:avLst/>
          </a:prstGeom>
        </p:spPr>
      </p:pic>
      <p:pic>
        <p:nvPicPr>
          <p:cNvPr id="93" name="图形 92">
            <a:extLst>
              <a:ext uri="{FF2B5EF4-FFF2-40B4-BE49-F238E27FC236}">
                <a16:creationId xmlns:a16="http://schemas.microsoft.com/office/drawing/2014/main" id="{C85C7EF8-9D24-4778-84F2-855078E6D2BA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3117357" y="4952586"/>
            <a:ext cx="457200" cy="457200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6E4CB1EB-DC8A-4474-9C31-0A2C0D5FEEF5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3887956" y="4935572"/>
            <a:ext cx="485775" cy="457200"/>
          </a:xfrm>
          <a:prstGeom prst="rect">
            <a:avLst/>
          </a:prstGeom>
        </p:spPr>
      </p:pic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CF7E9D01-C237-451B-98DE-51068DCF7BB1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CC4B7AB3-3683-4EA0-8F91-18E89B2BFA2F}"/>
              </a:ext>
            </a:extLst>
          </p:cNvPr>
          <p:cNvSpPr txBox="1"/>
          <p:nvPr/>
        </p:nvSpPr>
        <p:spPr>
          <a:xfrm>
            <a:off x="436230" y="333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行业应用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4B4ED9-BFEF-4694-8C11-F797484B0560}"/>
              </a:ext>
            </a:extLst>
          </p:cNvPr>
          <p:cNvSpPr txBox="1"/>
          <p:nvPr/>
        </p:nvSpPr>
        <p:spPr>
          <a:xfrm>
            <a:off x="670523" y="1749668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CPDP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5EA234C-D2BB-486C-ABA0-8BC3B9F54DDD}"/>
              </a:ext>
            </a:extLst>
          </p:cNvPr>
          <p:cNvSpPr txBox="1"/>
          <p:nvPr/>
        </p:nvSpPr>
        <p:spPr>
          <a:xfrm>
            <a:off x="1373419" y="1749667"/>
            <a:ext cx="6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MIDAS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31A5237-FDC9-4323-8335-92364264C248}"/>
              </a:ext>
            </a:extLst>
          </p:cNvPr>
          <p:cNvSpPr txBox="1"/>
          <p:nvPr/>
        </p:nvSpPr>
        <p:spPr>
          <a:xfrm>
            <a:off x="2240621" y="1749668"/>
            <a:ext cx="543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CPay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904E007-C02F-4DF0-8C48-EDA7101183A4}"/>
              </a:ext>
            </a:extLst>
          </p:cNvPr>
          <p:cNvSpPr txBox="1"/>
          <p:nvPr/>
        </p:nvSpPr>
        <p:spPr>
          <a:xfrm>
            <a:off x="2951948" y="1749668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SOLAR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2225EEE-19E6-4579-A3DC-1986795D6252}"/>
              </a:ext>
            </a:extLst>
          </p:cNvPr>
          <p:cNvSpPr txBox="1"/>
          <p:nvPr/>
        </p:nvSpPr>
        <p:spPr>
          <a:xfrm>
            <a:off x="3830242" y="174966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TMF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F7B0101-55C4-48E1-B4F4-A696ADA6741A}"/>
              </a:ext>
            </a:extLst>
          </p:cNvPr>
          <p:cNvSpPr txBox="1"/>
          <p:nvPr/>
        </p:nvSpPr>
        <p:spPr>
          <a:xfrm>
            <a:off x="4439746" y="1749668"/>
            <a:ext cx="856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FPCRDTP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ACB8021-C134-467C-B04D-C1DFF323D5E8}"/>
              </a:ext>
            </a:extLst>
          </p:cNvPr>
          <p:cNvSpPr txBox="1"/>
          <p:nvPr/>
        </p:nvSpPr>
        <p:spPr>
          <a:xfrm>
            <a:off x="5380846" y="1749668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TSCF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05E75DFD-8D57-49A4-B93F-6CA526DCBEED}"/>
              </a:ext>
            </a:extLst>
          </p:cNvPr>
          <p:cNvSpPr txBox="1"/>
          <p:nvPr/>
        </p:nvSpPr>
        <p:spPr>
          <a:xfrm>
            <a:off x="6170175" y="1749668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TEEP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C22E357-9AD4-43DE-874C-9A906DC70349}"/>
              </a:ext>
            </a:extLst>
          </p:cNvPr>
          <p:cNvSpPr txBox="1"/>
          <p:nvPr/>
        </p:nvSpPr>
        <p:spPr>
          <a:xfrm>
            <a:off x="6992364" y="1749668"/>
            <a:ext cx="46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SPB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2EAF4465-8AC4-4A08-9790-689445BDA5D8}"/>
              </a:ext>
            </a:extLst>
          </p:cNvPr>
          <p:cNvSpPr txBox="1"/>
          <p:nvPr/>
        </p:nvSpPr>
        <p:spPr>
          <a:xfrm>
            <a:off x="7763258" y="1749668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TDC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C2B5D5C-ABBF-48AA-86B7-2E146B75C6CC}"/>
              </a:ext>
            </a:extLst>
          </p:cNvPr>
          <p:cNvSpPr txBox="1"/>
          <p:nvPr/>
        </p:nvSpPr>
        <p:spPr>
          <a:xfrm>
            <a:off x="8521329" y="1749668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GICR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632DB8D4-89C9-487F-BE9C-3A468926E641}"/>
              </a:ext>
            </a:extLst>
          </p:cNvPr>
          <p:cNvSpPr txBox="1"/>
          <p:nvPr/>
        </p:nvSpPr>
        <p:spPr>
          <a:xfrm>
            <a:off x="9224095" y="1749668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DMAM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20C7BBF-C28C-48AD-B914-8B545513E03F}"/>
              </a:ext>
            </a:extLst>
          </p:cNvPr>
          <p:cNvSpPr txBox="1"/>
          <p:nvPr/>
        </p:nvSpPr>
        <p:spPr>
          <a:xfrm>
            <a:off x="10091971" y="1749668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DMP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5CEB2A5-5846-4E66-9278-526A7CCE0736}"/>
              </a:ext>
            </a:extLst>
          </p:cNvPr>
          <p:cNvSpPr txBox="1"/>
          <p:nvPr/>
        </p:nvSpPr>
        <p:spPr>
          <a:xfrm>
            <a:off x="10979084" y="1749667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IG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3BEA1AC-9766-43B9-92A2-D58E67635BC7}"/>
              </a:ext>
            </a:extLst>
          </p:cNvPr>
          <p:cNvSpPr txBox="1"/>
          <p:nvPr/>
        </p:nvSpPr>
        <p:spPr>
          <a:xfrm>
            <a:off x="563924" y="3042386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MGOBE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4E77B01-AF21-497A-8816-4185F7CE8A31}"/>
              </a:ext>
            </a:extLst>
          </p:cNvPr>
          <p:cNvSpPr txBox="1"/>
          <p:nvPr/>
        </p:nvSpPr>
        <p:spPr>
          <a:xfrm>
            <a:off x="1459851" y="3042386"/>
            <a:ext cx="534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GME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B7D8807-97D0-43A6-9220-A541FAAEED02}"/>
              </a:ext>
            </a:extLst>
          </p:cNvPr>
          <p:cNvSpPr txBox="1"/>
          <p:nvPr/>
        </p:nvSpPr>
        <p:spPr>
          <a:xfrm>
            <a:off x="2276431" y="304238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GSE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ADFC602-836B-4A96-B35E-EFADADCCE220}"/>
              </a:ext>
            </a:extLst>
          </p:cNvPr>
          <p:cNvSpPr txBox="1"/>
          <p:nvPr/>
        </p:nvSpPr>
        <p:spPr>
          <a:xfrm>
            <a:off x="3025684" y="304238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GPM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523E272-C4B1-47BC-80C6-58B60663C0FF}"/>
              </a:ext>
            </a:extLst>
          </p:cNvPr>
          <p:cNvSpPr txBox="1"/>
          <p:nvPr/>
        </p:nvSpPr>
        <p:spPr>
          <a:xfrm>
            <a:off x="3822868" y="3042386"/>
            <a:ext cx="520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MTA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22ECEC4F-8911-4BB4-92E5-51B05EFCDEBB}"/>
              </a:ext>
            </a:extLst>
          </p:cNvPr>
          <p:cNvSpPr txBox="1"/>
          <p:nvPr/>
        </p:nvSpPr>
        <p:spPr>
          <a:xfrm>
            <a:off x="4537304" y="3042386"/>
            <a:ext cx="66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QAPM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319895F9-F68A-4206-961F-9FD9B9FA02B2}"/>
              </a:ext>
            </a:extLst>
          </p:cNvPr>
          <p:cNvSpPr txBox="1"/>
          <p:nvPr/>
        </p:nvSpPr>
        <p:spPr>
          <a:xfrm>
            <a:off x="5388861" y="3042386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AME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41C6830-A77E-4877-A645-341C0D0F19B3}"/>
              </a:ext>
            </a:extLst>
          </p:cNvPr>
          <p:cNvSpPr txBox="1"/>
          <p:nvPr/>
        </p:nvSpPr>
        <p:spPr>
          <a:xfrm>
            <a:off x="6202235" y="3042386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AEP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AC207A9-D151-4E99-A4B4-B9AF378028D2}"/>
              </a:ext>
            </a:extLst>
          </p:cNvPr>
          <p:cNvSpPr txBox="1"/>
          <p:nvPr/>
        </p:nvSpPr>
        <p:spPr>
          <a:xfrm>
            <a:off x="6810296" y="3042386"/>
            <a:ext cx="827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ProWork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438A695-A47D-44A0-BD4C-ED1E589E98A3}"/>
              </a:ext>
            </a:extLst>
          </p:cNvPr>
          <p:cNvSpPr txBox="1"/>
          <p:nvPr/>
        </p:nvSpPr>
        <p:spPr>
          <a:xfrm>
            <a:off x="7762457" y="3042386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CHS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167F8687-C6F1-4C1E-8139-FDD30A4F2359}"/>
              </a:ext>
            </a:extLst>
          </p:cNvPr>
          <p:cNvSpPr txBox="1"/>
          <p:nvPr/>
        </p:nvSpPr>
        <p:spPr>
          <a:xfrm>
            <a:off x="8490872" y="3042386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BMSS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6B79BA6-77EF-413C-AEDE-789F737AABE4}"/>
              </a:ext>
            </a:extLst>
          </p:cNvPr>
          <p:cNvSpPr txBox="1"/>
          <p:nvPr/>
        </p:nvSpPr>
        <p:spPr>
          <a:xfrm>
            <a:off x="9236118" y="304238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APCAS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F3D3FA2B-9DF1-4052-8A0D-DA4BD2B123EC}"/>
              </a:ext>
            </a:extLst>
          </p:cNvPr>
          <p:cNvSpPr txBox="1"/>
          <p:nvPr/>
        </p:nvSpPr>
        <p:spPr>
          <a:xfrm>
            <a:off x="10037758" y="3042386"/>
            <a:ext cx="655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CRSYS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3BC9ADC-68E4-4C44-B8D4-5B67E96E0775}"/>
              </a:ext>
            </a:extLst>
          </p:cNvPr>
          <p:cNvSpPr txBox="1"/>
          <p:nvPr/>
        </p:nvSpPr>
        <p:spPr>
          <a:xfrm>
            <a:off x="10841227" y="304238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EVMP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A7EEF4F9-3851-4A5E-97A2-F81B6F6E4C04}"/>
              </a:ext>
            </a:extLst>
          </p:cNvPr>
          <p:cNvSpPr txBox="1"/>
          <p:nvPr/>
        </p:nvSpPr>
        <p:spPr>
          <a:xfrm>
            <a:off x="582392" y="4207786"/>
            <a:ext cx="652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CCSYS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FEE6FCB1-9087-4850-A92A-24B225932D27}"/>
              </a:ext>
            </a:extLst>
          </p:cNvPr>
          <p:cNvSpPr txBox="1"/>
          <p:nvPr/>
        </p:nvSpPr>
        <p:spPr>
          <a:xfrm>
            <a:off x="1424266" y="4207786"/>
            <a:ext cx="539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4307B1F1-2CA7-40A8-8DD0-1940AFC20DAA}"/>
              </a:ext>
            </a:extLst>
          </p:cNvPr>
          <p:cNvSpPr txBox="1"/>
          <p:nvPr/>
        </p:nvSpPr>
        <p:spPr>
          <a:xfrm>
            <a:off x="2233087" y="42077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HRS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B41B0BFE-0E11-4DCA-AD58-C904CE7EB1AE}"/>
              </a:ext>
            </a:extLst>
          </p:cNvPr>
          <p:cNvSpPr txBox="1"/>
          <p:nvPr/>
        </p:nvSpPr>
        <p:spPr>
          <a:xfrm>
            <a:off x="2994731" y="4207786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VICPK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075F2-E68D-44A0-9503-98484F250573}"/>
              </a:ext>
            </a:extLst>
          </p:cNvPr>
          <p:cNvSpPr txBox="1"/>
          <p:nvPr/>
        </p:nvSpPr>
        <p:spPr>
          <a:xfrm>
            <a:off x="3852988" y="4207786"/>
            <a:ext cx="482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SOE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AFC8B69E-BEE8-42D2-B756-C3F03FB6A3EC}"/>
              </a:ext>
            </a:extLst>
          </p:cNvPr>
          <p:cNvSpPr txBox="1"/>
          <p:nvPr/>
        </p:nvSpPr>
        <p:spPr>
          <a:xfrm>
            <a:off x="4562167" y="4207786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SOE-E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67418C3-F041-4C33-A2B0-B7D5EADB6D5A}"/>
              </a:ext>
            </a:extLst>
          </p:cNvPr>
          <p:cNvSpPr txBox="1"/>
          <p:nvPr/>
        </p:nvSpPr>
        <p:spPr>
          <a:xfrm>
            <a:off x="5338671" y="4207786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SOE-C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16F794AF-47C9-4C06-84E0-5B1CD707CBD2}"/>
              </a:ext>
            </a:extLst>
          </p:cNvPr>
          <p:cNvSpPr txBox="1"/>
          <p:nvPr/>
        </p:nvSpPr>
        <p:spPr>
          <a:xfrm>
            <a:off x="6172082" y="420778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HCM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B2BFB6E7-ED83-476B-813E-807DB77481B5}"/>
              </a:ext>
            </a:extLst>
          </p:cNvPr>
          <p:cNvSpPr txBox="1"/>
          <p:nvPr/>
        </p:nvSpPr>
        <p:spPr>
          <a:xfrm>
            <a:off x="7000492" y="4207786"/>
            <a:ext cx="470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ECC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96A52D67-6613-468F-BBF6-55D4A85E41C6}"/>
              </a:ext>
            </a:extLst>
          </p:cNvPr>
          <p:cNvSpPr txBox="1"/>
          <p:nvPr/>
        </p:nvSpPr>
        <p:spPr>
          <a:xfrm>
            <a:off x="7720282" y="4207786"/>
            <a:ext cx="601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T-Lab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C7F9FC07-3EC9-44AC-B2DD-A35EF96D3F72}"/>
              </a:ext>
            </a:extLst>
          </p:cNvPr>
          <p:cNvSpPr txBox="1"/>
          <p:nvPr/>
        </p:nvSpPr>
        <p:spPr>
          <a:xfrm>
            <a:off x="8568921" y="420778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TIW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B4F9ABF-5E8A-466B-962B-4EFFE2203763}"/>
              </a:ext>
            </a:extLst>
          </p:cNvPr>
          <p:cNvSpPr txBox="1"/>
          <p:nvPr/>
        </p:nvSpPr>
        <p:spPr>
          <a:xfrm>
            <a:off x="9326992" y="4207786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AICS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6B2416D-91A0-4E2B-963D-10EDDADFF4B9}"/>
              </a:ext>
            </a:extLst>
          </p:cNvPr>
          <p:cNvSpPr txBox="1"/>
          <p:nvPr/>
        </p:nvSpPr>
        <p:spPr>
          <a:xfrm>
            <a:off x="10137159" y="4207786"/>
            <a:ext cx="479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EOE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344849DF-97CC-44DF-9C5E-13252481A45C}"/>
              </a:ext>
            </a:extLst>
          </p:cNvPr>
          <p:cNvSpPr txBox="1"/>
          <p:nvPr/>
        </p:nvSpPr>
        <p:spPr>
          <a:xfrm>
            <a:off x="10791420" y="4207785"/>
            <a:ext cx="741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Weiling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DD20901D-92D7-445C-9BDD-917AD1253870}"/>
              </a:ext>
            </a:extLst>
          </p:cNvPr>
          <p:cNvSpPr txBox="1"/>
          <p:nvPr/>
        </p:nvSpPr>
        <p:spPr>
          <a:xfrm>
            <a:off x="603501" y="5511688"/>
            <a:ext cx="70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Weling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8CF2A1F3-1A59-490A-91CA-C82CC8684C36}"/>
              </a:ext>
            </a:extLst>
          </p:cNvPr>
          <p:cNvSpPr txBox="1"/>
          <p:nvPr/>
        </p:nvSpPr>
        <p:spPr>
          <a:xfrm>
            <a:off x="1388822" y="5511688"/>
            <a:ext cx="70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Weling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energy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43EAFADB-1DA8-466B-B4C1-A7873997631A}"/>
              </a:ext>
            </a:extLst>
          </p:cNvPr>
          <p:cNvSpPr txBox="1"/>
          <p:nvPr/>
        </p:nvSpPr>
        <p:spPr>
          <a:xfrm>
            <a:off x="2265930" y="5511688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YMT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80032224-7440-401B-BACD-AA221C0707EC}"/>
              </a:ext>
            </a:extLst>
          </p:cNvPr>
          <p:cNvSpPr txBox="1"/>
          <p:nvPr/>
        </p:nvSpPr>
        <p:spPr>
          <a:xfrm>
            <a:off x="3098540" y="5511688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TIV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33DDD48-DC0A-4618-B480-E252E9712649}"/>
              </a:ext>
            </a:extLst>
          </p:cNvPr>
          <p:cNvSpPr txBox="1"/>
          <p:nvPr/>
        </p:nvSpPr>
        <p:spPr>
          <a:xfrm>
            <a:off x="3751102" y="5511688"/>
            <a:ext cx="687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Energy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studio</a:t>
            </a:r>
          </a:p>
        </p:txBody>
      </p:sp>
    </p:spTree>
    <p:extLst>
      <p:ext uri="{BB962C8B-B14F-4D97-AF65-F5344CB8AC3E}">
        <p14:creationId xmlns:p14="http://schemas.microsoft.com/office/powerpoint/2010/main" val="1373865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E06CBF88-1EF2-4AEA-90D3-BB980DEAB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158BF4AB-8F48-4006-A7EC-C182DA5B3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195" y="1188136"/>
            <a:ext cx="457200" cy="457200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A889B0A7-F18E-4D09-AC82-2CE2E58437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582" y="1188136"/>
            <a:ext cx="457200" cy="457200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960FC8CD-E50A-4F1C-BE74-042D717F9D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23969" y="1188136"/>
            <a:ext cx="457200" cy="457200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A5549244-6193-4922-828C-6EA7A81B39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38356" y="1188136"/>
            <a:ext cx="457200" cy="457200"/>
          </a:xfrm>
          <a:prstGeom prst="rect">
            <a:avLst/>
          </a:prstGeom>
        </p:spPr>
      </p:pic>
      <p:pic>
        <p:nvPicPr>
          <p:cNvPr id="41" name="图形 40">
            <a:extLst>
              <a:ext uri="{FF2B5EF4-FFF2-40B4-BE49-F238E27FC236}">
                <a16:creationId xmlns:a16="http://schemas.microsoft.com/office/drawing/2014/main" id="{85469D8C-8DFE-45D6-9F66-4E1AECE9FA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52743" y="1188136"/>
            <a:ext cx="457200" cy="457200"/>
          </a:xfrm>
          <a:prstGeom prst="rect">
            <a:avLst/>
          </a:prstGeom>
        </p:spPr>
      </p:pic>
      <p:pic>
        <p:nvPicPr>
          <p:cNvPr id="42" name="图形 41">
            <a:extLst>
              <a:ext uri="{FF2B5EF4-FFF2-40B4-BE49-F238E27FC236}">
                <a16:creationId xmlns:a16="http://schemas.microsoft.com/office/drawing/2014/main" id="{188D1AE0-FA86-4423-8E8B-9544AD0C46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67130" y="1188136"/>
            <a:ext cx="457200" cy="457200"/>
          </a:xfrm>
          <a:prstGeom prst="rect">
            <a:avLst/>
          </a:prstGeom>
        </p:spPr>
      </p:pic>
      <p:pic>
        <p:nvPicPr>
          <p:cNvPr id="43" name="图形 42">
            <a:extLst>
              <a:ext uri="{FF2B5EF4-FFF2-40B4-BE49-F238E27FC236}">
                <a16:creationId xmlns:a16="http://schemas.microsoft.com/office/drawing/2014/main" id="{FB797BFE-832D-4137-B679-7BAF81DA311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81517" y="1188136"/>
            <a:ext cx="457200" cy="457200"/>
          </a:xfrm>
          <a:prstGeom prst="rect">
            <a:avLst/>
          </a:prstGeom>
        </p:spPr>
      </p:pic>
      <p:pic>
        <p:nvPicPr>
          <p:cNvPr id="44" name="图形 43">
            <a:extLst>
              <a:ext uri="{FF2B5EF4-FFF2-40B4-BE49-F238E27FC236}">
                <a16:creationId xmlns:a16="http://schemas.microsoft.com/office/drawing/2014/main" id="{710D0356-09CC-4CAB-801A-5B3927E6CD8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95904" y="1188136"/>
            <a:ext cx="457200" cy="457200"/>
          </a:xfrm>
          <a:prstGeom prst="rect">
            <a:avLst/>
          </a:prstGeom>
        </p:spPr>
      </p:pic>
      <p:pic>
        <p:nvPicPr>
          <p:cNvPr id="45" name="图形 44">
            <a:extLst>
              <a:ext uri="{FF2B5EF4-FFF2-40B4-BE49-F238E27FC236}">
                <a16:creationId xmlns:a16="http://schemas.microsoft.com/office/drawing/2014/main" id="{E4668E0E-E697-4162-84F1-F97FEBADA05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10291" y="1188136"/>
            <a:ext cx="457200" cy="4572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8F5BDE68-1C10-41E9-97F4-99EAA872B19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824678" y="1188136"/>
            <a:ext cx="457200" cy="457200"/>
          </a:xfrm>
          <a:prstGeom prst="rect">
            <a:avLst/>
          </a:prstGeom>
        </p:spPr>
      </p:pic>
      <p:pic>
        <p:nvPicPr>
          <p:cNvPr id="47" name="图形 46">
            <a:extLst>
              <a:ext uri="{FF2B5EF4-FFF2-40B4-BE49-F238E27FC236}">
                <a16:creationId xmlns:a16="http://schemas.microsoft.com/office/drawing/2014/main" id="{8E0036EE-F5C0-4AB3-809D-33ED0F3BD24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639065" y="1188136"/>
            <a:ext cx="457200" cy="457200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41943DC8-1894-4673-BA35-F1DC366C5CF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453452" y="1188136"/>
            <a:ext cx="457200" cy="457200"/>
          </a:xfrm>
          <a:prstGeom prst="rect">
            <a:avLst/>
          </a:prstGeom>
        </p:spPr>
      </p:pic>
      <p:pic>
        <p:nvPicPr>
          <p:cNvPr id="49" name="图形 48">
            <a:extLst>
              <a:ext uri="{FF2B5EF4-FFF2-40B4-BE49-F238E27FC236}">
                <a16:creationId xmlns:a16="http://schemas.microsoft.com/office/drawing/2014/main" id="{0CDCED4F-3C2A-4B19-B828-A94D96943FA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67839" y="1188136"/>
            <a:ext cx="457200" cy="457200"/>
          </a:xfrm>
          <a:prstGeom prst="rect">
            <a:avLst/>
          </a:prstGeom>
        </p:spPr>
      </p:pic>
      <p:pic>
        <p:nvPicPr>
          <p:cNvPr id="50" name="图形 49">
            <a:extLst>
              <a:ext uri="{FF2B5EF4-FFF2-40B4-BE49-F238E27FC236}">
                <a16:creationId xmlns:a16="http://schemas.microsoft.com/office/drawing/2014/main" id="{5ED0852A-170E-4F6F-AF20-C377403C740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082230" y="1188136"/>
            <a:ext cx="457200" cy="457200"/>
          </a:xfrm>
          <a:prstGeom prst="rect">
            <a:avLst/>
          </a:prstGeom>
        </p:spPr>
      </p:pic>
      <p:pic>
        <p:nvPicPr>
          <p:cNvPr id="51" name="图形 50">
            <a:extLst>
              <a:ext uri="{FF2B5EF4-FFF2-40B4-BE49-F238E27FC236}">
                <a16:creationId xmlns:a16="http://schemas.microsoft.com/office/drawing/2014/main" id="{E3555F82-4507-4324-85BC-0D46639B934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03725" y="2521564"/>
            <a:ext cx="457200" cy="457200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E22EEC4B-2F6F-4B6C-AA74-D74C73EDEE2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317456" y="2521564"/>
            <a:ext cx="457200" cy="457200"/>
          </a:xfrm>
          <a:prstGeom prst="rect">
            <a:avLst/>
          </a:prstGeom>
        </p:spPr>
      </p:pic>
      <p:pic>
        <p:nvPicPr>
          <p:cNvPr id="53" name="图形 52">
            <a:extLst>
              <a:ext uri="{FF2B5EF4-FFF2-40B4-BE49-F238E27FC236}">
                <a16:creationId xmlns:a16="http://schemas.microsoft.com/office/drawing/2014/main" id="{496DCDDB-4F48-4C43-9686-B67A97E14EA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131187" y="2521564"/>
            <a:ext cx="457200" cy="457200"/>
          </a:xfrm>
          <a:prstGeom prst="rect">
            <a:avLst/>
          </a:prstGeom>
        </p:spPr>
      </p:pic>
      <p:pic>
        <p:nvPicPr>
          <p:cNvPr id="54" name="图形 53">
            <a:extLst>
              <a:ext uri="{FF2B5EF4-FFF2-40B4-BE49-F238E27FC236}">
                <a16:creationId xmlns:a16="http://schemas.microsoft.com/office/drawing/2014/main" id="{2213D923-49CD-43E4-9DF9-77AA5BC155B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944918" y="2521564"/>
            <a:ext cx="457200" cy="457200"/>
          </a:xfrm>
          <a:prstGeom prst="rect">
            <a:avLst/>
          </a:prstGeom>
        </p:spPr>
      </p:pic>
      <p:pic>
        <p:nvPicPr>
          <p:cNvPr id="55" name="图形 54">
            <a:extLst>
              <a:ext uri="{FF2B5EF4-FFF2-40B4-BE49-F238E27FC236}">
                <a16:creationId xmlns:a16="http://schemas.microsoft.com/office/drawing/2014/main" id="{A2BF0722-2D97-4280-AD23-585649D3824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758649" y="2521564"/>
            <a:ext cx="457200" cy="457200"/>
          </a:xfrm>
          <a:prstGeom prst="rect">
            <a:avLst/>
          </a:prstGeom>
        </p:spPr>
      </p:pic>
      <p:pic>
        <p:nvPicPr>
          <p:cNvPr id="56" name="图形 55">
            <a:extLst>
              <a:ext uri="{FF2B5EF4-FFF2-40B4-BE49-F238E27FC236}">
                <a16:creationId xmlns:a16="http://schemas.microsoft.com/office/drawing/2014/main" id="{9EA7FE5A-137D-4713-A605-D7027E7699B1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572380" y="2521564"/>
            <a:ext cx="457200" cy="457200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523D60E4-6924-41C3-9F1B-BE303CA2586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386111" y="2521564"/>
            <a:ext cx="457200" cy="457200"/>
          </a:xfrm>
          <a:prstGeom prst="rect">
            <a:avLst/>
          </a:prstGeom>
        </p:spPr>
      </p:pic>
      <p:pic>
        <p:nvPicPr>
          <p:cNvPr id="58" name="图形 57">
            <a:extLst>
              <a:ext uri="{FF2B5EF4-FFF2-40B4-BE49-F238E27FC236}">
                <a16:creationId xmlns:a16="http://schemas.microsoft.com/office/drawing/2014/main" id="{DA6AA269-2601-4667-A09E-46ACA05AAD75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199842" y="2521564"/>
            <a:ext cx="457200" cy="457200"/>
          </a:xfrm>
          <a:prstGeom prst="rect">
            <a:avLst/>
          </a:prstGeom>
        </p:spPr>
      </p:pic>
      <p:pic>
        <p:nvPicPr>
          <p:cNvPr id="59" name="图形 58">
            <a:extLst>
              <a:ext uri="{FF2B5EF4-FFF2-40B4-BE49-F238E27FC236}">
                <a16:creationId xmlns:a16="http://schemas.microsoft.com/office/drawing/2014/main" id="{CCC2D1D2-4065-46AB-8805-CA3360CF48DF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013573" y="2521564"/>
            <a:ext cx="457200" cy="457200"/>
          </a:xfrm>
          <a:prstGeom prst="rect">
            <a:avLst/>
          </a:prstGeom>
        </p:spPr>
      </p:pic>
      <p:pic>
        <p:nvPicPr>
          <p:cNvPr id="60" name="图形 59">
            <a:extLst>
              <a:ext uri="{FF2B5EF4-FFF2-40B4-BE49-F238E27FC236}">
                <a16:creationId xmlns:a16="http://schemas.microsoft.com/office/drawing/2014/main" id="{F067815D-F253-44CA-9B01-9F40F3841394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827304" y="2521564"/>
            <a:ext cx="457200" cy="457200"/>
          </a:xfrm>
          <a:prstGeom prst="rect">
            <a:avLst/>
          </a:prstGeom>
        </p:spPr>
      </p:pic>
      <p:pic>
        <p:nvPicPr>
          <p:cNvPr id="61" name="图形 60">
            <a:extLst>
              <a:ext uri="{FF2B5EF4-FFF2-40B4-BE49-F238E27FC236}">
                <a16:creationId xmlns:a16="http://schemas.microsoft.com/office/drawing/2014/main" id="{99D7B24D-337E-4312-8D96-7BC74A83DF1F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8641035" y="2521564"/>
            <a:ext cx="457200" cy="457200"/>
          </a:xfrm>
          <a:prstGeom prst="rect">
            <a:avLst/>
          </a:prstGeom>
        </p:spPr>
      </p:pic>
      <p:pic>
        <p:nvPicPr>
          <p:cNvPr id="62" name="图形 61">
            <a:extLst>
              <a:ext uri="{FF2B5EF4-FFF2-40B4-BE49-F238E27FC236}">
                <a16:creationId xmlns:a16="http://schemas.microsoft.com/office/drawing/2014/main" id="{300A54E7-4948-4D24-A4B4-7E1B8AB49D8A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454766" y="2521564"/>
            <a:ext cx="457200" cy="457200"/>
          </a:xfrm>
          <a:prstGeom prst="rect">
            <a:avLst/>
          </a:prstGeom>
        </p:spPr>
      </p:pic>
      <p:pic>
        <p:nvPicPr>
          <p:cNvPr id="63" name="图形 62">
            <a:extLst>
              <a:ext uri="{FF2B5EF4-FFF2-40B4-BE49-F238E27FC236}">
                <a16:creationId xmlns:a16="http://schemas.microsoft.com/office/drawing/2014/main" id="{1736F3E9-F999-473F-A074-73D4CE42423B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268497" y="2521564"/>
            <a:ext cx="457200" cy="457200"/>
          </a:xfrm>
          <a:prstGeom prst="rect">
            <a:avLst/>
          </a:prstGeom>
        </p:spPr>
      </p:pic>
      <p:pic>
        <p:nvPicPr>
          <p:cNvPr id="64" name="图形 63">
            <a:extLst>
              <a:ext uri="{FF2B5EF4-FFF2-40B4-BE49-F238E27FC236}">
                <a16:creationId xmlns:a16="http://schemas.microsoft.com/office/drawing/2014/main" id="{2E1E577F-27FD-45C0-B56E-CFC6DE846297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1082230" y="2521564"/>
            <a:ext cx="457200" cy="457200"/>
          </a:xfrm>
          <a:prstGeom prst="rect">
            <a:avLst/>
          </a:prstGeom>
        </p:spPr>
      </p:pic>
      <p:pic>
        <p:nvPicPr>
          <p:cNvPr id="65" name="图形 64">
            <a:extLst>
              <a:ext uri="{FF2B5EF4-FFF2-40B4-BE49-F238E27FC236}">
                <a16:creationId xmlns:a16="http://schemas.microsoft.com/office/drawing/2014/main" id="{DD76B795-1B43-4CA8-A22F-0C1A8A370A7D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501740" y="3808100"/>
            <a:ext cx="457200" cy="457200"/>
          </a:xfrm>
          <a:prstGeom prst="rect">
            <a:avLst/>
          </a:prstGeom>
        </p:spPr>
      </p:pic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EA82408C-91FF-4B25-9F8C-D4180E91754B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289E79F-1611-45BF-90C6-009937CF2E85}"/>
              </a:ext>
            </a:extLst>
          </p:cNvPr>
          <p:cNvSpPr txBox="1"/>
          <p:nvPr/>
        </p:nvSpPr>
        <p:spPr>
          <a:xfrm>
            <a:off x="436230" y="333950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开发者服务</a:t>
            </a:r>
          </a:p>
        </p:txBody>
      </p:sp>
      <p:pic>
        <p:nvPicPr>
          <p:cNvPr id="635" name="图形 634">
            <a:extLst>
              <a:ext uri="{FF2B5EF4-FFF2-40B4-BE49-F238E27FC236}">
                <a16:creationId xmlns:a16="http://schemas.microsoft.com/office/drawing/2014/main" id="{12B8646C-C85A-4151-A7F5-D98F8EFB5181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307931" y="3763627"/>
            <a:ext cx="476250" cy="47625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2C14A393-17F6-4171-9863-B8B1A4F384D4}"/>
              </a:ext>
            </a:extLst>
          </p:cNvPr>
          <p:cNvSpPr txBox="1"/>
          <p:nvPr/>
        </p:nvSpPr>
        <p:spPr>
          <a:xfrm>
            <a:off x="485721" y="1783004"/>
            <a:ext cx="476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TCA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8B0D09B-B033-483F-94AE-74AC572A2FF6}"/>
              </a:ext>
            </a:extLst>
          </p:cNvPr>
          <p:cNvSpPr txBox="1"/>
          <p:nvPr/>
        </p:nvSpPr>
        <p:spPr>
          <a:xfrm>
            <a:off x="1352413" y="1783004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91D558C-31FB-4481-8C5C-F1C84ED1EE46}"/>
              </a:ext>
            </a:extLst>
          </p:cNvPr>
          <p:cNvSpPr txBox="1"/>
          <p:nvPr/>
        </p:nvSpPr>
        <p:spPr>
          <a:xfrm>
            <a:off x="2086377" y="1783004"/>
            <a:ext cx="589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TCCLI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BA40C57-A874-41C9-9AAD-2578EAC38212}"/>
              </a:ext>
            </a:extLst>
          </p:cNvPr>
          <p:cNvSpPr txBox="1"/>
          <p:nvPr/>
        </p:nvSpPr>
        <p:spPr>
          <a:xfrm>
            <a:off x="2983205" y="178300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5193E51-EEC5-487B-9E42-199EFFEA4C29}"/>
              </a:ext>
            </a:extLst>
          </p:cNvPr>
          <p:cNvSpPr txBox="1"/>
          <p:nvPr/>
        </p:nvSpPr>
        <p:spPr>
          <a:xfrm>
            <a:off x="3635095" y="1783004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Advisor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E235A2A-C1B3-40FC-9554-72B74E959F12}"/>
              </a:ext>
            </a:extLst>
          </p:cNvPr>
          <p:cNvSpPr txBox="1"/>
          <p:nvPr/>
        </p:nvSpPr>
        <p:spPr>
          <a:xfrm>
            <a:off x="4544266" y="1783004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50146EF-5D98-452A-9379-056CBB6EF522}"/>
              </a:ext>
            </a:extLst>
          </p:cNvPr>
          <p:cNvSpPr txBox="1"/>
          <p:nvPr/>
        </p:nvSpPr>
        <p:spPr>
          <a:xfrm>
            <a:off x="5273101" y="1783004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Clound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Audit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1DEE992-350F-4476-A45D-BA9D6EF69CE5}"/>
              </a:ext>
            </a:extLst>
          </p:cNvPr>
          <p:cNvSpPr txBox="1"/>
          <p:nvPr/>
        </p:nvSpPr>
        <p:spPr>
          <a:xfrm>
            <a:off x="6198656" y="1783004"/>
            <a:ext cx="486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ATD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4D5B898-F04B-46FD-950F-73065A71BD9C}"/>
              </a:ext>
            </a:extLst>
          </p:cNvPr>
          <p:cNvSpPr txBox="1"/>
          <p:nvPr/>
        </p:nvSpPr>
        <p:spPr>
          <a:xfrm>
            <a:off x="6969104" y="1783004"/>
            <a:ext cx="570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ACSS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86AA5B6-C90D-42C5-AF8B-2830B8360181}"/>
              </a:ext>
            </a:extLst>
          </p:cNvPr>
          <p:cNvSpPr txBox="1"/>
          <p:nvPr/>
        </p:nvSpPr>
        <p:spPr>
          <a:xfrm>
            <a:off x="7497562" y="1783004"/>
            <a:ext cx="1137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Organization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19EC94E-B2F0-4027-AA02-825B0E8239DF}"/>
              </a:ext>
            </a:extLst>
          </p:cNvPr>
          <p:cNvSpPr txBox="1"/>
          <p:nvPr/>
        </p:nvSpPr>
        <p:spPr>
          <a:xfrm>
            <a:off x="8573413" y="1783004"/>
            <a:ext cx="610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BPaas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26D22EE-6782-4BE0-BDB3-DDB5729B29B2}"/>
              </a:ext>
            </a:extLst>
          </p:cNvPr>
          <p:cNvSpPr txBox="1"/>
          <p:nvPr/>
        </p:nvSpPr>
        <p:spPr>
          <a:xfrm>
            <a:off x="9421414" y="1783004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ASW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8F82AC6-172F-4E91-82D9-B928ED0F1997}"/>
              </a:ext>
            </a:extLst>
          </p:cNvPr>
          <p:cNvSpPr txBox="1"/>
          <p:nvPr/>
        </p:nvSpPr>
        <p:spPr>
          <a:xfrm>
            <a:off x="10147973" y="1783004"/>
            <a:ext cx="710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WeTest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AC40A9E-5F6E-4B2A-B4EC-F9DE59196C6C}"/>
              </a:ext>
            </a:extLst>
          </p:cNvPr>
          <p:cNvSpPr txBox="1"/>
          <p:nvPr/>
        </p:nvSpPr>
        <p:spPr>
          <a:xfrm>
            <a:off x="11083464" y="18064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SCT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4455B7D-6044-460D-9C8F-4C29A7A9260E}"/>
              </a:ext>
            </a:extLst>
          </p:cNvPr>
          <p:cNvSpPr txBox="1"/>
          <p:nvPr/>
        </p:nvSpPr>
        <p:spPr>
          <a:xfrm>
            <a:off x="536072" y="3104709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ECT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A5912FA-7145-4767-B517-509ACFCB86C2}"/>
              </a:ext>
            </a:extLst>
          </p:cNvPr>
          <p:cNvSpPr txBox="1"/>
          <p:nvPr/>
        </p:nvSpPr>
        <p:spPr>
          <a:xfrm>
            <a:off x="1377116" y="3104709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19E47C3-7ED3-431D-B379-EF85A75668BB}"/>
              </a:ext>
            </a:extLst>
          </p:cNvPr>
          <p:cNvSpPr txBox="1"/>
          <p:nvPr/>
        </p:nvSpPr>
        <p:spPr>
          <a:xfrm>
            <a:off x="1985212" y="3104709"/>
            <a:ext cx="81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09B1AB5-4451-4773-B787-2625C928A1ED}"/>
              </a:ext>
            </a:extLst>
          </p:cNvPr>
          <p:cNvSpPr txBox="1"/>
          <p:nvPr/>
        </p:nvSpPr>
        <p:spPr>
          <a:xfrm>
            <a:off x="3015922" y="3104709"/>
            <a:ext cx="373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21EF779-98E0-4001-8E6A-1D8EDC9B5C5B}"/>
              </a:ext>
            </a:extLst>
          </p:cNvPr>
          <p:cNvSpPr txBox="1"/>
          <p:nvPr/>
        </p:nvSpPr>
        <p:spPr>
          <a:xfrm>
            <a:off x="3609592" y="3104709"/>
            <a:ext cx="81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63C63B90-F910-44BA-A17A-8A7B6012E937}"/>
              </a:ext>
            </a:extLst>
          </p:cNvPr>
          <p:cNvSpPr txBox="1"/>
          <p:nvPr/>
        </p:nvSpPr>
        <p:spPr>
          <a:xfrm>
            <a:off x="4413479" y="3104709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DODING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6EF7DD9-73DD-4605-8810-5080AE13A1D1}"/>
              </a:ext>
            </a:extLst>
          </p:cNvPr>
          <p:cNvSpPr txBox="1"/>
          <p:nvPr/>
        </p:nvSpPr>
        <p:spPr>
          <a:xfrm>
            <a:off x="5233972" y="3104709"/>
            <a:ext cx="81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B4D65D4-DF2F-4528-B01C-72B7BAA48184}"/>
              </a:ext>
            </a:extLst>
          </p:cNvPr>
          <p:cNvSpPr txBox="1"/>
          <p:nvPr/>
        </p:nvSpPr>
        <p:spPr>
          <a:xfrm>
            <a:off x="6046162" y="3104709"/>
            <a:ext cx="81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EC9ABF5-A248-4036-B86D-9A35FE02F0E4}"/>
              </a:ext>
            </a:extLst>
          </p:cNvPr>
          <p:cNvSpPr txBox="1"/>
          <p:nvPr/>
        </p:nvSpPr>
        <p:spPr>
          <a:xfrm>
            <a:off x="6858352" y="3104709"/>
            <a:ext cx="81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D56412F-9683-4FC7-96EF-D60E165C1578}"/>
              </a:ext>
            </a:extLst>
          </p:cNvPr>
          <p:cNvSpPr txBox="1"/>
          <p:nvPr/>
        </p:nvSpPr>
        <p:spPr>
          <a:xfrm>
            <a:off x="7670542" y="3104709"/>
            <a:ext cx="81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47B12ABA-19CE-46DD-858B-B79B09EA484F}"/>
              </a:ext>
            </a:extLst>
          </p:cNvPr>
          <p:cNvSpPr txBox="1"/>
          <p:nvPr/>
        </p:nvSpPr>
        <p:spPr>
          <a:xfrm>
            <a:off x="8681215" y="3104709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DB53EEB-2102-48F0-AD40-6048C370F737}"/>
              </a:ext>
            </a:extLst>
          </p:cNvPr>
          <p:cNvSpPr txBox="1"/>
          <p:nvPr/>
        </p:nvSpPr>
        <p:spPr>
          <a:xfrm>
            <a:off x="9481383" y="3104709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0A755F39-22BF-4864-B990-31185C9BA060}"/>
              </a:ext>
            </a:extLst>
          </p:cNvPr>
          <p:cNvSpPr txBox="1"/>
          <p:nvPr/>
        </p:nvSpPr>
        <p:spPr>
          <a:xfrm>
            <a:off x="10276291" y="3104709"/>
            <a:ext cx="472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F1719A5-9A16-4497-9BEC-EDE543C69466}"/>
              </a:ext>
            </a:extLst>
          </p:cNvPr>
          <p:cNvSpPr txBox="1"/>
          <p:nvPr/>
        </p:nvSpPr>
        <p:spPr>
          <a:xfrm>
            <a:off x="11065687" y="312815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MSP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448B478-F6DA-4063-8566-97817F60BFC1}"/>
              </a:ext>
            </a:extLst>
          </p:cNvPr>
          <p:cNvSpPr txBox="1"/>
          <p:nvPr/>
        </p:nvSpPr>
        <p:spPr>
          <a:xfrm>
            <a:off x="310195" y="4370054"/>
            <a:ext cx="893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CoDesign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A31803-6466-4BB6-9A4A-4F01190D7B0B}"/>
              </a:ext>
            </a:extLst>
          </p:cNvPr>
          <p:cNvSpPr txBox="1"/>
          <p:nvPr/>
        </p:nvSpPr>
        <p:spPr>
          <a:xfrm>
            <a:off x="1192659" y="4370054"/>
            <a:ext cx="7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Tencent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424791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447</Words>
  <Application>Microsoft Office PowerPoint</Application>
  <PresentationFormat>宽屏</PresentationFormat>
  <Paragraphs>391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华文彩云</vt:lpstr>
      <vt:lpstr>微软雅黑</vt:lpstr>
      <vt:lpstr>Agency FB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dongs365@163.com</Manager>
  <Company>TYYZ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腾讯云产品图标</dc:title>
  <dc:creator>dong s</dc:creator>
  <cp:lastModifiedBy>dong s</cp:lastModifiedBy>
  <cp:revision>75</cp:revision>
  <dcterms:created xsi:type="dcterms:W3CDTF">2021-01-17T05:23:00Z</dcterms:created>
  <dcterms:modified xsi:type="dcterms:W3CDTF">2021-02-23T08:00:33Z</dcterms:modified>
  <cp:category>svg</cp:category>
  <cp:version>1.0</cp:version>
</cp:coreProperties>
</file>