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69" r:id="rId5"/>
    <p:sldId id="270" r:id="rId6"/>
    <p:sldId id="258" r:id="rId7"/>
    <p:sldId id="271" r:id="rId8"/>
    <p:sldId id="262" r:id="rId9"/>
    <p:sldId id="261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6755" autoAdjust="0"/>
  </p:normalViewPr>
  <p:slideViewPr>
    <p:cSldViewPr snapToGrid="0">
      <p:cViewPr>
        <p:scale>
          <a:sx n="80" d="100"/>
          <a:sy n="80" d="100"/>
        </p:scale>
        <p:origin x="2026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AC43-2940-4941-B249-968AF2CE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7B90A-8962-4285-84A3-88D828F4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97772-0573-4A68-A6AE-B00A3C14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4C510-880F-49C6-A85F-7C053A0A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D375F-5996-487F-9957-D2E22624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2D99-E8B3-4BD4-AC13-CB1B6128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D3AAA-87D9-4933-90CB-76A17271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DEA32-F2A1-46D4-9655-DA74B459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BC7DB-662F-4F16-B33A-86CBE16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B7782-97AB-4D66-A580-04E951BA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74542-AAA5-4F9E-82D9-FEB9CC237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609524-23DC-4921-8B08-5860019A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7A64D-A59A-4F03-869A-C356D609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4E11-6DEA-4B92-9392-949D074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B51FA-6425-43BA-B183-8390778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40B32-9CBE-47E6-A5BA-0C839C18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5E71C-6FC2-4AD8-8048-6E945355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17A54-834D-4626-942A-9CD227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8ED43-D7C0-482E-8E7A-0B0A2AC3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9FDFB-0C83-4AEB-B4DE-696C5FF4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AA4A-9B94-40F6-B12F-676DA078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F2EAF-2FA0-4968-BFBA-A9375635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5CB55-B3C5-4824-A6AF-23649C02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E4927-CD6A-4840-B811-111774A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039B3-F53D-40A2-95C1-60B5205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D2843-3FA4-44A5-BA3C-88783978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9971-5159-44B6-9357-8FD3042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76C78-781E-41A1-B24A-7FC60EDB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03964-79B9-440A-BA52-5CCB9169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BA44B-9021-4249-ADF2-5128C283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8F362-E4FE-4954-ABDC-CCFE23D6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CB4F-3B1E-40B6-8DC3-27B7C6B2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FB745-ED18-4521-A2DE-A412C5846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66F51-9AB7-4D32-8BE5-FA305C1A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275E5-E863-4007-BD38-ED2BA9F09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BD0DE-746B-479B-A52B-5AFCCA0DE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31C40-73F7-4C1E-B319-DCA6E31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E5F908-D5D8-4DF2-AF02-6AB8748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0BB9B-1EC5-48D9-8F71-9F33FE2A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88C8-4D79-4746-9819-4892350B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E8CEF-542E-4FC4-9C5E-7335420D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B8BF4-1E37-48EA-AF59-BE81D9CE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25C8E-B7E3-4C88-ACB8-55FB2FFE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6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9806A-1895-4B06-AC2A-1230F7F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CBD83-82D6-47E1-B1D2-C760C042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E6120-F844-443C-933F-63D9F59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3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17F8-3FB8-402C-A743-17FAA297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79943-5A1A-401B-834A-6B6224AC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5D3C9-D49A-46B2-AD0B-D9FA3DA68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73315-E276-493A-B03C-BF87B63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3106E-0C04-4501-BC77-1CE74807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4160-8A91-4080-B41D-D61E2372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29B7-9918-49EC-BB26-2C31EC09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DA90EF-7B0A-4446-B496-34ADC9DF2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A0111-C86B-40F9-B0CD-C4CC826CC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8432F-F4DC-43BD-A763-F2408B70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2E773-933F-4037-9724-3153FA83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25880-9EDA-4F49-86A5-7E871D51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99A2A7-F58C-49D4-8CE9-E028FA4C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420EF-1B89-46A3-9ED3-E621A9EFC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13B13-B3EA-4B5C-B43D-8E5E8EE40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5EFC-9D80-4E63-AEDA-60C30E79BD3B}" type="datetimeFigureOut">
              <a:rPr lang="zh-CN" altLang="en-US" smtClean="0"/>
              <a:t>2021-01-17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83B42-D9FA-4959-AE04-0F5CE088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A1313-45E4-48C9-89D3-63F5E2D6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F36-2BB8-46AC-9CF8-A51E1C4D3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svg"/><Relationship Id="rId21" Type="http://schemas.openxmlformats.org/officeDocument/2006/relationships/image" Target="../media/image23.svg"/><Relationship Id="rId42" Type="http://schemas.openxmlformats.org/officeDocument/2006/relationships/image" Target="../media/image44.png"/><Relationship Id="rId63" Type="http://schemas.openxmlformats.org/officeDocument/2006/relationships/image" Target="../media/image65.svg"/><Relationship Id="rId84" Type="http://schemas.openxmlformats.org/officeDocument/2006/relationships/image" Target="../media/image86.png"/><Relationship Id="rId138" Type="http://schemas.openxmlformats.org/officeDocument/2006/relationships/image" Target="../media/image138.png"/><Relationship Id="rId159" Type="http://schemas.openxmlformats.org/officeDocument/2006/relationships/image" Target="../media/image159.svg"/><Relationship Id="rId170" Type="http://schemas.openxmlformats.org/officeDocument/2006/relationships/image" Target="../media/image170.png"/><Relationship Id="rId107" Type="http://schemas.openxmlformats.org/officeDocument/2006/relationships/image" Target="../media/image109.svg"/><Relationship Id="rId11" Type="http://schemas.openxmlformats.org/officeDocument/2006/relationships/image" Target="../media/image13.svg"/><Relationship Id="rId32" Type="http://schemas.openxmlformats.org/officeDocument/2006/relationships/image" Target="../media/image34.png"/><Relationship Id="rId53" Type="http://schemas.openxmlformats.org/officeDocument/2006/relationships/image" Target="../media/image55.svg"/><Relationship Id="rId74" Type="http://schemas.openxmlformats.org/officeDocument/2006/relationships/image" Target="../media/image76.png"/><Relationship Id="rId128" Type="http://schemas.openxmlformats.org/officeDocument/2006/relationships/image" Target="../media/image128.png"/><Relationship Id="rId149" Type="http://schemas.openxmlformats.org/officeDocument/2006/relationships/image" Target="../media/image149.svg"/><Relationship Id="rId5" Type="http://schemas.openxmlformats.org/officeDocument/2006/relationships/image" Target="../media/image7.svg"/><Relationship Id="rId95" Type="http://schemas.openxmlformats.org/officeDocument/2006/relationships/image" Target="../media/image97.svg"/><Relationship Id="rId160" Type="http://schemas.openxmlformats.org/officeDocument/2006/relationships/image" Target="../media/image160.png"/><Relationship Id="rId22" Type="http://schemas.openxmlformats.org/officeDocument/2006/relationships/image" Target="../media/image24.png"/><Relationship Id="rId43" Type="http://schemas.openxmlformats.org/officeDocument/2006/relationships/image" Target="../media/image45.svg"/><Relationship Id="rId64" Type="http://schemas.openxmlformats.org/officeDocument/2006/relationships/image" Target="../media/image66.png"/><Relationship Id="rId118" Type="http://schemas.openxmlformats.org/officeDocument/2006/relationships/image" Target="../media/image118.png"/><Relationship Id="rId139" Type="http://schemas.openxmlformats.org/officeDocument/2006/relationships/image" Target="../media/image139.svg"/><Relationship Id="rId85" Type="http://schemas.openxmlformats.org/officeDocument/2006/relationships/image" Target="../media/image87.svg"/><Relationship Id="rId150" Type="http://schemas.openxmlformats.org/officeDocument/2006/relationships/image" Target="../media/image150.png"/><Relationship Id="rId171" Type="http://schemas.openxmlformats.org/officeDocument/2006/relationships/image" Target="../media/image171.svg"/><Relationship Id="rId12" Type="http://schemas.openxmlformats.org/officeDocument/2006/relationships/image" Target="../media/image14.png"/><Relationship Id="rId33" Type="http://schemas.openxmlformats.org/officeDocument/2006/relationships/image" Target="../media/image35.svg"/><Relationship Id="rId108" Type="http://schemas.openxmlformats.org/officeDocument/2006/relationships/image" Target="../media/image2.png"/><Relationship Id="rId129" Type="http://schemas.openxmlformats.org/officeDocument/2006/relationships/image" Target="../media/image129.svg"/><Relationship Id="rId54" Type="http://schemas.openxmlformats.org/officeDocument/2006/relationships/image" Target="../media/image56.png"/><Relationship Id="rId75" Type="http://schemas.openxmlformats.org/officeDocument/2006/relationships/image" Target="../media/image77.svg"/><Relationship Id="rId96" Type="http://schemas.openxmlformats.org/officeDocument/2006/relationships/image" Target="../media/image98.png"/><Relationship Id="rId140" Type="http://schemas.openxmlformats.org/officeDocument/2006/relationships/image" Target="../media/image140.png"/><Relationship Id="rId161" Type="http://schemas.openxmlformats.org/officeDocument/2006/relationships/image" Target="../media/image16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49" Type="http://schemas.openxmlformats.org/officeDocument/2006/relationships/image" Target="../media/image51.svg"/><Relationship Id="rId114" Type="http://schemas.openxmlformats.org/officeDocument/2006/relationships/image" Target="../media/image114.png"/><Relationship Id="rId119" Type="http://schemas.openxmlformats.org/officeDocument/2006/relationships/image" Target="../media/image119.svg"/><Relationship Id="rId44" Type="http://schemas.openxmlformats.org/officeDocument/2006/relationships/image" Target="../media/image46.png"/><Relationship Id="rId60" Type="http://schemas.openxmlformats.org/officeDocument/2006/relationships/image" Target="../media/image62.png"/><Relationship Id="rId65" Type="http://schemas.openxmlformats.org/officeDocument/2006/relationships/image" Target="../media/image67.svg"/><Relationship Id="rId81" Type="http://schemas.openxmlformats.org/officeDocument/2006/relationships/image" Target="../media/image83.svg"/><Relationship Id="rId86" Type="http://schemas.openxmlformats.org/officeDocument/2006/relationships/image" Target="../media/image88.png"/><Relationship Id="rId130" Type="http://schemas.openxmlformats.org/officeDocument/2006/relationships/image" Target="../media/image130.png"/><Relationship Id="rId135" Type="http://schemas.openxmlformats.org/officeDocument/2006/relationships/image" Target="../media/image135.svg"/><Relationship Id="rId151" Type="http://schemas.openxmlformats.org/officeDocument/2006/relationships/image" Target="../media/image151.svg"/><Relationship Id="rId156" Type="http://schemas.openxmlformats.org/officeDocument/2006/relationships/image" Target="../media/image156.png"/><Relationship Id="rId172" Type="http://schemas.openxmlformats.org/officeDocument/2006/relationships/image" Target="../media/image172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9" Type="http://schemas.openxmlformats.org/officeDocument/2006/relationships/image" Target="../media/image41.svg"/><Relationship Id="rId109" Type="http://schemas.openxmlformats.org/officeDocument/2006/relationships/image" Target="../media/image3.sv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svg"/><Relationship Id="rId76" Type="http://schemas.openxmlformats.org/officeDocument/2006/relationships/image" Target="../media/image78.png"/><Relationship Id="rId97" Type="http://schemas.openxmlformats.org/officeDocument/2006/relationships/image" Target="../media/image99.svg"/><Relationship Id="rId104" Type="http://schemas.openxmlformats.org/officeDocument/2006/relationships/image" Target="../media/image106.png"/><Relationship Id="rId120" Type="http://schemas.openxmlformats.org/officeDocument/2006/relationships/image" Target="../media/image120.png"/><Relationship Id="rId125" Type="http://schemas.openxmlformats.org/officeDocument/2006/relationships/image" Target="../media/image125.svg"/><Relationship Id="rId141" Type="http://schemas.openxmlformats.org/officeDocument/2006/relationships/image" Target="../media/image141.svg"/><Relationship Id="rId146" Type="http://schemas.openxmlformats.org/officeDocument/2006/relationships/image" Target="../media/image146.png"/><Relationship Id="rId167" Type="http://schemas.openxmlformats.org/officeDocument/2006/relationships/image" Target="../media/image167.svg"/><Relationship Id="rId7" Type="http://schemas.openxmlformats.org/officeDocument/2006/relationships/image" Target="../media/image9.svg"/><Relationship Id="rId71" Type="http://schemas.openxmlformats.org/officeDocument/2006/relationships/image" Target="../media/image73.svg"/><Relationship Id="rId92" Type="http://schemas.openxmlformats.org/officeDocument/2006/relationships/image" Target="../media/image94.png"/><Relationship Id="rId162" Type="http://schemas.openxmlformats.org/officeDocument/2006/relationships/image" Target="../media/image162.png"/><Relationship Id="rId2" Type="http://schemas.openxmlformats.org/officeDocument/2006/relationships/image" Target="../media/image4.png"/><Relationship Id="rId29" Type="http://schemas.openxmlformats.org/officeDocument/2006/relationships/image" Target="../media/image31.sv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66" Type="http://schemas.openxmlformats.org/officeDocument/2006/relationships/image" Target="../media/image68.png"/><Relationship Id="rId87" Type="http://schemas.openxmlformats.org/officeDocument/2006/relationships/image" Target="../media/image89.svg"/><Relationship Id="rId110" Type="http://schemas.openxmlformats.org/officeDocument/2006/relationships/image" Target="../media/image110.png"/><Relationship Id="rId115" Type="http://schemas.openxmlformats.org/officeDocument/2006/relationships/image" Target="../media/image115.svg"/><Relationship Id="rId131" Type="http://schemas.openxmlformats.org/officeDocument/2006/relationships/image" Target="../media/image131.svg"/><Relationship Id="rId136" Type="http://schemas.openxmlformats.org/officeDocument/2006/relationships/image" Target="../media/image136.png"/><Relationship Id="rId157" Type="http://schemas.openxmlformats.org/officeDocument/2006/relationships/image" Target="../media/image157.svg"/><Relationship Id="rId61" Type="http://schemas.openxmlformats.org/officeDocument/2006/relationships/image" Target="../media/image63.svg"/><Relationship Id="rId82" Type="http://schemas.openxmlformats.org/officeDocument/2006/relationships/image" Target="../media/image84.png"/><Relationship Id="rId152" Type="http://schemas.openxmlformats.org/officeDocument/2006/relationships/image" Target="../media/image152.png"/><Relationship Id="rId173" Type="http://schemas.openxmlformats.org/officeDocument/2006/relationships/image" Target="../media/image173.svg"/><Relationship Id="rId19" Type="http://schemas.openxmlformats.org/officeDocument/2006/relationships/image" Target="../media/image21.sv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svg"/><Relationship Id="rId56" Type="http://schemas.openxmlformats.org/officeDocument/2006/relationships/image" Target="../media/image58.png"/><Relationship Id="rId77" Type="http://schemas.openxmlformats.org/officeDocument/2006/relationships/image" Target="../media/image79.svg"/><Relationship Id="rId100" Type="http://schemas.openxmlformats.org/officeDocument/2006/relationships/image" Target="../media/image102.png"/><Relationship Id="rId105" Type="http://schemas.openxmlformats.org/officeDocument/2006/relationships/image" Target="../media/image107.svg"/><Relationship Id="rId126" Type="http://schemas.openxmlformats.org/officeDocument/2006/relationships/image" Target="../media/image126.png"/><Relationship Id="rId147" Type="http://schemas.openxmlformats.org/officeDocument/2006/relationships/image" Target="../media/image147.svg"/><Relationship Id="rId168" Type="http://schemas.openxmlformats.org/officeDocument/2006/relationships/image" Target="../media/image168.png"/><Relationship Id="rId8" Type="http://schemas.openxmlformats.org/officeDocument/2006/relationships/image" Target="../media/image10.png"/><Relationship Id="rId51" Type="http://schemas.openxmlformats.org/officeDocument/2006/relationships/image" Target="../media/image53.svg"/><Relationship Id="rId72" Type="http://schemas.openxmlformats.org/officeDocument/2006/relationships/image" Target="../media/image74.png"/><Relationship Id="rId93" Type="http://schemas.openxmlformats.org/officeDocument/2006/relationships/image" Target="../media/image95.svg"/><Relationship Id="rId98" Type="http://schemas.openxmlformats.org/officeDocument/2006/relationships/image" Target="../media/image100.png"/><Relationship Id="rId121" Type="http://schemas.openxmlformats.org/officeDocument/2006/relationships/image" Target="../media/image121.svg"/><Relationship Id="rId142" Type="http://schemas.openxmlformats.org/officeDocument/2006/relationships/image" Target="../media/image142.png"/><Relationship Id="rId163" Type="http://schemas.openxmlformats.org/officeDocument/2006/relationships/image" Target="../media/image163.svg"/><Relationship Id="rId3" Type="http://schemas.openxmlformats.org/officeDocument/2006/relationships/image" Target="../media/image5.svg"/><Relationship Id="rId25" Type="http://schemas.openxmlformats.org/officeDocument/2006/relationships/image" Target="../media/image27.svg"/><Relationship Id="rId46" Type="http://schemas.openxmlformats.org/officeDocument/2006/relationships/image" Target="../media/image48.png"/><Relationship Id="rId67" Type="http://schemas.openxmlformats.org/officeDocument/2006/relationships/image" Target="../media/image69.svg"/><Relationship Id="rId116" Type="http://schemas.openxmlformats.org/officeDocument/2006/relationships/image" Target="../media/image116.png"/><Relationship Id="rId137" Type="http://schemas.openxmlformats.org/officeDocument/2006/relationships/image" Target="../media/image137.svg"/><Relationship Id="rId158" Type="http://schemas.openxmlformats.org/officeDocument/2006/relationships/image" Target="../media/image158.png"/><Relationship Id="rId20" Type="http://schemas.openxmlformats.org/officeDocument/2006/relationships/image" Target="../media/image22.png"/><Relationship Id="rId41" Type="http://schemas.openxmlformats.org/officeDocument/2006/relationships/image" Target="../media/image43.svg"/><Relationship Id="rId62" Type="http://schemas.openxmlformats.org/officeDocument/2006/relationships/image" Target="../media/image64.png"/><Relationship Id="rId83" Type="http://schemas.openxmlformats.org/officeDocument/2006/relationships/image" Target="../media/image85.svg"/><Relationship Id="rId88" Type="http://schemas.openxmlformats.org/officeDocument/2006/relationships/image" Target="../media/image90.png"/><Relationship Id="rId111" Type="http://schemas.openxmlformats.org/officeDocument/2006/relationships/image" Target="../media/image111.svg"/><Relationship Id="rId132" Type="http://schemas.openxmlformats.org/officeDocument/2006/relationships/image" Target="../media/image132.png"/><Relationship Id="rId153" Type="http://schemas.openxmlformats.org/officeDocument/2006/relationships/image" Target="../media/image153.svg"/><Relationship Id="rId15" Type="http://schemas.openxmlformats.org/officeDocument/2006/relationships/image" Target="../media/image17.svg"/><Relationship Id="rId36" Type="http://schemas.openxmlformats.org/officeDocument/2006/relationships/image" Target="../media/image38.png"/><Relationship Id="rId57" Type="http://schemas.openxmlformats.org/officeDocument/2006/relationships/image" Target="../media/image59.svg"/><Relationship Id="rId106" Type="http://schemas.openxmlformats.org/officeDocument/2006/relationships/image" Target="../media/image108.png"/><Relationship Id="rId127" Type="http://schemas.openxmlformats.org/officeDocument/2006/relationships/image" Target="../media/image127.svg"/><Relationship Id="rId10" Type="http://schemas.openxmlformats.org/officeDocument/2006/relationships/image" Target="../media/image12.png"/><Relationship Id="rId31" Type="http://schemas.openxmlformats.org/officeDocument/2006/relationships/image" Target="../media/image33.svg"/><Relationship Id="rId52" Type="http://schemas.openxmlformats.org/officeDocument/2006/relationships/image" Target="../media/image54.png"/><Relationship Id="rId73" Type="http://schemas.openxmlformats.org/officeDocument/2006/relationships/image" Target="../media/image75.svg"/><Relationship Id="rId78" Type="http://schemas.openxmlformats.org/officeDocument/2006/relationships/image" Target="../media/image80.png"/><Relationship Id="rId94" Type="http://schemas.openxmlformats.org/officeDocument/2006/relationships/image" Target="../media/image96.png"/><Relationship Id="rId99" Type="http://schemas.openxmlformats.org/officeDocument/2006/relationships/image" Target="../media/image101.svg"/><Relationship Id="rId101" Type="http://schemas.openxmlformats.org/officeDocument/2006/relationships/image" Target="../media/image103.svg"/><Relationship Id="rId122" Type="http://schemas.openxmlformats.org/officeDocument/2006/relationships/image" Target="../media/image122.png"/><Relationship Id="rId143" Type="http://schemas.openxmlformats.org/officeDocument/2006/relationships/image" Target="../media/image143.svg"/><Relationship Id="rId148" Type="http://schemas.openxmlformats.org/officeDocument/2006/relationships/image" Target="../media/image148.png"/><Relationship Id="rId164" Type="http://schemas.openxmlformats.org/officeDocument/2006/relationships/image" Target="../media/image164.png"/><Relationship Id="rId169" Type="http://schemas.openxmlformats.org/officeDocument/2006/relationships/image" Target="../media/image169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26" Type="http://schemas.openxmlformats.org/officeDocument/2006/relationships/image" Target="../media/image28.png"/><Relationship Id="rId47" Type="http://schemas.openxmlformats.org/officeDocument/2006/relationships/image" Target="../media/image49.svg"/><Relationship Id="rId68" Type="http://schemas.openxmlformats.org/officeDocument/2006/relationships/image" Target="../media/image70.png"/><Relationship Id="rId89" Type="http://schemas.openxmlformats.org/officeDocument/2006/relationships/image" Target="../media/image91.svg"/><Relationship Id="rId112" Type="http://schemas.openxmlformats.org/officeDocument/2006/relationships/image" Target="../media/image112.png"/><Relationship Id="rId133" Type="http://schemas.openxmlformats.org/officeDocument/2006/relationships/image" Target="../media/image133.svg"/><Relationship Id="rId154" Type="http://schemas.openxmlformats.org/officeDocument/2006/relationships/image" Target="../media/image154.png"/><Relationship Id="rId16" Type="http://schemas.openxmlformats.org/officeDocument/2006/relationships/image" Target="../media/image18.png"/><Relationship Id="rId37" Type="http://schemas.openxmlformats.org/officeDocument/2006/relationships/image" Target="../media/image39.svg"/><Relationship Id="rId58" Type="http://schemas.openxmlformats.org/officeDocument/2006/relationships/image" Target="../media/image60.png"/><Relationship Id="rId79" Type="http://schemas.openxmlformats.org/officeDocument/2006/relationships/image" Target="../media/image81.svg"/><Relationship Id="rId102" Type="http://schemas.openxmlformats.org/officeDocument/2006/relationships/image" Target="../media/image104.png"/><Relationship Id="rId123" Type="http://schemas.openxmlformats.org/officeDocument/2006/relationships/image" Target="../media/image123.svg"/><Relationship Id="rId144" Type="http://schemas.openxmlformats.org/officeDocument/2006/relationships/image" Target="../media/image144.png"/><Relationship Id="rId90" Type="http://schemas.openxmlformats.org/officeDocument/2006/relationships/image" Target="../media/image92.png"/><Relationship Id="rId165" Type="http://schemas.openxmlformats.org/officeDocument/2006/relationships/image" Target="../media/image165.svg"/><Relationship Id="rId27" Type="http://schemas.openxmlformats.org/officeDocument/2006/relationships/image" Target="../media/image29.svg"/><Relationship Id="rId48" Type="http://schemas.openxmlformats.org/officeDocument/2006/relationships/image" Target="../media/image50.png"/><Relationship Id="rId69" Type="http://schemas.openxmlformats.org/officeDocument/2006/relationships/image" Target="../media/image71.svg"/><Relationship Id="rId113" Type="http://schemas.openxmlformats.org/officeDocument/2006/relationships/image" Target="../media/image113.svg"/><Relationship Id="rId134" Type="http://schemas.openxmlformats.org/officeDocument/2006/relationships/image" Target="../media/image134.png"/><Relationship Id="rId80" Type="http://schemas.openxmlformats.org/officeDocument/2006/relationships/image" Target="../media/image82.png"/><Relationship Id="rId155" Type="http://schemas.openxmlformats.org/officeDocument/2006/relationships/image" Target="../media/image155.svg"/><Relationship Id="rId17" Type="http://schemas.openxmlformats.org/officeDocument/2006/relationships/image" Target="../media/image19.svg"/><Relationship Id="rId38" Type="http://schemas.openxmlformats.org/officeDocument/2006/relationships/image" Target="../media/image40.png"/><Relationship Id="rId59" Type="http://schemas.openxmlformats.org/officeDocument/2006/relationships/image" Target="../media/image61.svg"/><Relationship Id="rId103" Type="http://schemas.openxmlformats.org/officeDocument/2006/relationships/image" Target="../media/image105.svg"/><Relationship Id="rId124" Type="http://schemas.openxmlformats.org/officeDocument/2006/relationships/image" Target="../media/image124.png"/><Relationship Id="rId70" Type="http://schemas.openxmlformats.org/officeDocument/2006/relationships/image" Target="../media/image72.png"/><Relationship Id="rId91" Type="http://schemas.openxmlformats.org/officeDocument/2006/relationships/image" Target="../media/image93.svg"/><Relationship Id="rId145" Type="http://schemas.openxmlformats.org/officeDocument/2006/relationships/image" Target="../media/image145.svg"/><Relationship Id="rId166" Type="http://schemas.openxmlformats.org/officeDocument/2006/relationships/image" Target="../media/image16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sv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9" Type="http://schemas.openxmlformats.org/officeDocument/2006/relationships/image" Target="../media/image209.svg"/><Relationship Id="rId21" Type="http://schemas.openxmlformats.org/officeDocument/2006/relationships/image" Target="../media/image191.svg"/><Relationship Id="rId34" Type="http://schemas.openxmlformats.org/officeDocument/2006/relationships/image" Target="../media/image204.png"/><Relationship Id="rId42" Type="http://schemas.openxmlformats.org/officeDocument/2006/relationships/image" Target="../media/image212.png"/><Relationship Id="rId7" Type="http://schemas.openxmlformats.org/officeDocument/2006/relationships/image" Target="../media/image177.svg"/><Relationship Id="rId2" Type="http://schemas.openxmlformats.org/officeDocument/2006/relationships/image" Target="../media/image2.png"/><Relationship Id="rId16" Type="http://schemas.openxmlformats.org/officeDocument/2006/relationships/image" Target="../media/image186.png"/><Relationship Id="rId29" Type="http://schemas.openxmlformats.org/officeDocument/2006/relationships/image" Target="../media/image19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svg"/><Relationship Id="rId24" Type="http://schemas.openxmlformats.org/officeDocument/2006/relationships/image" Target="../media/image194.png"/><Relationship Id="rId32" Type="http://schemas.openxmlformats.org/officeDocument/2006/relationships/image" Target="../media/image202.png"/><Relationship Id="rId37" Type="http://schemas.openxmlformats.org/officeDocument/2006/relationships/image" Target="../media/image207.svg"/><Relationship Id="rId40" Type="http://schemas.openxmlformats.org/officeDocument/2006/relationships/image" Target="../media/image210.png"/><Relationship Id="rId45" Type="http://schemas.openxmlformats.org/officeDocument/2006/relationships/image" Target="../media/image215.svg"/><Relationship Id="rId5" Type="http://schemas.openxmlformats.org/officeDocument/2006/relationships/image" Target="../media/image175.svg"/><Relationship Id="rId15" Type="http://schemas.openxmlformats.org/officeDocument/2006/relationships/image" Target="../media/image185.svg"/><Relationship Id="rId23" Type="http://schemas.openxmlformats.org/officeDocument/2006/relationships/image" Target="../media/image193.svg"/><Relationship Id="rId28" Type="http://schemas.openxmlformats.org/officeDocument/2006/relationships/image" Target="../media/image198.png"/><Relationship Id="rId36" Type="http://schemas.openxmlformats.org/officeDocument/2006/relationships/image" Target="../media/image206.png"/><Relationship Id="rId10" Type="http://schemas.openxmlformats.org/officeDocument/2006/relationships/image" Target="../media/image180.png"/><Relationship Id="rId19" Type="http://schemas.openxmlformats.org/officeDocument/2006/relationships/image" Target="../media/image189.svg"/><Relationship Id="rId31" Type="http://schemas.openxmlformats.org/officeDocument/2006/relationships/image" Target="../media/image201.svg"/><Relationship Id="rId44" Type="http://schemas.openxmlformats.org/officeDocument/2006/relationships/image" Target="../media/image214.png"/><Relationship Id="rId4" Type="http://schemas.openxmlformats.org/officeDocument/2006/relationships/image" Target="../media/image174.png"/><Relationship Id="rId9" Type="http://schemas.openxmlformats.org/officeDocument/2006/relationships/image" Target="../media/image179.sv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svg"/><Relationship Id="rId30" Type="http://schemas.openxmlformats.org/officeDocument/2006/relationships/image" Target="../media/image200.png"/><Relationship Id="rId35" Type="http://schemas.openxmlformats.org/officeDocument/2006/relationships/image" Target="../media/image205.svg"/><Relationship Id="rId43" Type="http://schemas.openxmlformats.org/officeDocument/2006/relationships/image" Target="../media/image213.svg"/><Relationship Id="rId8" Type="http://schemas.openxmlformats.org/officeDocument/2006/relationships/image" Target="../media/image178.png"/><Relationship Id="rId3" Type="http://schemas.openxmlformats.org/officeDocument/2006/relationships/image" Target="../media/image3.svg"/><Relationship Id="rId12" Type="http://schemas.openxmlformats.org/officeDocument/2006/relationships/image" Target="../media/image182.png"/><Relationship Id="rId17" Type="http://schemas.openxmlformats.org/officeDocument/2006/relationships/image" Target="../media/image187.svg"/><Relationship Id="rId25" Type="http://schemas.openxmlformats.org/officeDocument/2006/relationships/image" Target="../media/image195.svg"/><Relationship Id="rId33" Type="http://schemas.openxmlformats.org/officeDocument/2006/relationships/image" Target="../media/image203.svg"/><Relationship Id="rId38" Type="http://schemas.openxmlformats.org/officeDocument/2006/relationships/image" Target="../media/image208.png"/><Relationship Id="rId20" Type="http://schemas.openxmlformats.org/officeDocument/2006/relationships/image" Target="../media/image190.png"/><Relationship Id="rId41" Type="http://schemas.openxmlformats.org/officeDocument/2006/relationships/image" Target="../media/image211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0.png"/><Relationship Id="rId21" Type="http://schemas.openxmlformats.org/officeDocument/2006/relationships/image" Target="../media/image235.svg"/><Relationship Id="rId42" Type="http://schemas.openxmlformats.org/officeDocument/2006/relationships/image" Target="../media/image256.png"/><Relationship Id="rId47" Type="http://schemas.openxmlformats.org/officeDocument/2006/relationships/image" Target="../media/image261.svg"/><Relationship Id="rId63" Type="http://schemas.openxmlformats.org/officeDocument/2006/relationships/image" Target="../media/image277.svg"/><Relationship Id="rId68" Type="http://schemas.openxmlformats.org/officeDocument/2006/relationships/image" Target="../media/image282.png"/><Relationship Id="rId16" Type="http://schemas.openxmlformats.org/officeDocument/2006/relationships/image" Target="../media/image230.png"/><Relationship Id="rId11" Type="http://schemas.openxmlformats.org/officeDocument/2006/relationships/image" Target="../media/image225.svg"/><Relationship Id="rId32" Type="http://schemas.openxmlformats.org/officeDocument/2006/relationships/image" Target="../media/image246.png"/><Relationship Id="rId37" Type="http://schemas.openxmlformats.org/officeDocument/2006/relationships/image" Target="../media/image251.svg"/><Relationship Id="rId53" Type="http://schemas.openxmlformats.org/officeDocument/2006/relationships/image" Target="../media/image267.svg"/><Relationship Id="rId58" Type="http://schemas.openxmlformats.org/officeDocument/2006/relationships/image" Target="../media/image272.png"/><Relationship Id="rId74" Type="http://schemas.openxmlformats.org/officeDocument/2006/relationships/image" Target="../media/image288.png"/><Relationship Id="rId79" Type="http://schemas.openxmlformats.org/officeDocument/2006/relationships/image" Target="../media/image293.svg"/><Relationship Id="rId5" Type="http://schemas.openxmlformats.org/officeDocument/2006/relationships/image" Target="../media/image219.svg"/><Relationship Id="rId61" Type="http://schemas.openxmlformats.org/officeDocument/2006/relationships/image" Target="../media/image275.svg"/><Relationship Id="rId19" Type="http://schemas.openxmlformats.org/officeDocument/2006/relationships/image" Target="../media/image233.sv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svg"/><Relationship Id="rId30" Type="http://schemas.openxmlformats.org/officeDocument/2006/relationships/image" Target="../media/image244.png"/><Relationship Id="rId35" Type="http://schemas.openxmlformats.org/officeDocument/2006/relationships/image" Target="../media/image249.svg"/><Relationship Id="rId43" Type="http://schemas.openxmlformats.org/officeDocument/2006/relationships/image" Target="../media/image257.svg"/><Relationship Id="rId48" Type="http://schemas.openxmlformats.org/officeDocument/2006/relationships/image" Target="../media/image262.png"/><Relationship Id="rId56" Type="http://schemas.openxmlformats.org/officeDocument/2006/relationships/image" Target="../media/image270.png"/><Relationship Id="rId64" Type="http://schemas.openxmlformats.org/officeDocument/2006/relationships/image" Target="../media/image278.png"/><Relationship Id="rId69" Type="http://schemas.openxmlformats.org/officeDocument/2006/relationships/image" Target="../media/image283.svg"/><Relationship Id="rId77" Type="http://schemas.openxmlformats.org/officeDocument/2006/relationships/image" Target="../media/image291.svg"/><Relationship Id="rId8" Type="http://schemas.openxmlformats.org/officeDocument/2006/relationships/image" Target="../media/image222.png"/><Relationship Id="rId51" Type="http://schemas.openxmlformats.org/officeDocument/2006/relationships/image" Target="../media/image265.svg"/><Relationship Id="rId72" Type="http://schemas.openxmlformats.org/officeDocument/2006/relationships/image" Target="../media/image286.png"/><Relationship Id="rId80" Type="http://schemas.openxmlformats.org/officeDocument/2006/relationships/image" Target="../media/image2.png"/><Relationship Id="rId3" Type="http://schemas.openxmlformats.org/officeDocument/2006/relationships/image" Target="../media/image217.svg"/><Relationship Id="rId12" Type="http://schemas.openxmlformats.org/officeDocument/2006/relationships/image" Target="../media/image226.png"/><Relationship Id="rId17" Type="http://schemas.openxmlformats.org/officeDocument/2006/relationships/image" Target="../media/image231.svg"/><Relationship Id="rId25" Type="http://schemas.openxmlformats.org/officeDocument/2006/relationships/image" Target="../media/image239.svg"/><Relationship Id="rId33" Type="http://schemas.openxmlformats.org/officeDocument/2006/relationships/image" Target="../media/image247.svg"/><Relationship Id="rId38" Type="http://schemas.openxmlformats.org/officeDocument/2006/relationships/image" Target="../media/image252.png"/><Relationship Id="rId46" Type="http://schemas.openxmlformats.org/officeDocument/2006/relationships/image" Target="../media/image260.png"/><Relationship Id="rId59" Type="http://schemas.openxmlformats.org/officeDocument/2006/relationships/image" Target="../media/image273.svg"/><Relationship Id="rId67" Type="http://schemas.openxmlformats.org/officeDocument/2006/relationships/image" Target="../media/image281.svg"/><Relationship Id="rId20" Type="http://schemas.openxmlformats.org/officeDocument/2006/relationships/image" Target="../media/image234.png"/><Relationship Id="rId41" Type="http://schemas.openxmlformats.org/officeDocument/2006/relationships/image" Target="../media/image255.svg"/><Relationship Id="rId54" Type="http://schemas.openxmlformats.org/officeDocument/2006/relationships/image" Target="../media/image268.png"/><Relationship Id="rId62" Type="http://schemas.openxmlformats.org/officeDocument/2006/relationships/image" Target="../media/image276.png"/><Relationship Id="rId70" Type="http://schemas.openxmlformats.org/officeDocument/2006/relationships/image" Target="../media/image284.png"/><Relationship Id="rId75" Type="http://schemas.openxmlformats.org/officeDocument/2006/relationships/image" Target="../media/image28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5" Type="http://schemas.openxmlformats.org/officeDocument/2006/relationships/image" Target="../media/image229.svg"/><Relationship Id="rId23" Type="http://schemas.openxmlformats.org/officeDocument/2006/relationships/image" Target="../media/image237.svg"/><Relationship Id="rId28" Type="http://schemas.openxmlformats.org/officeDocument/2006/relationships/image" Target="../media/image242.png"/><Relationship Id="rId36" Type="http://schemas.openxmlformats.org/officeDocument/2006/relationships/image" Target="../media/image250.png"/><Relationship Id="rId49" Type="http://schemas.openxmlformats.org/officeDocument/2006/relationships/image" Target="../media/image263.svg"/><Relationship Id="rId57" Type="http://schemas.openxmlformats.org/officeDocument/2006/relationships/image" Target="../media/image271.svg"/><Relationship Id="rId10" Type="http://schemas.openxmlformats.org/officeDocument/2006/relationships/image" Target="../media/image224.png"/><Relationship Id="rId31" Type="http://schemas.openxmlformats.org/officeDocument/2006/relationships/image" Target="../media/image245.svg"/><Relationship Id="rId44" Type="http://schemas.openxmlformats.org/officeDocument/2006/relationships/image" Target="../media/image258.png"/><Relationship Id="rId52" Type="http://schemas.openxmlformats.org/officeDocument/2006/relationships/image" Target="../media/image266.png"/><Relationship Id="rId60" Type="http://schemas.openxmlformats.org/officeDocument/2006/relationships/image" Target="../media/image274.png"/><Relationship Id="rId65" Type="http://schemas.openxmlformats.org/officeDocument/2006/relationships/image" Target="../media/image279.svg"/><Relationship Id="rId73" Type="http://schemas.openxmlformats.org/officeDocument/2006/relationships/image" Target="../media/image287.svg"/><Relationship Id="rId78" Type="http://schemas.openxmlformats.org/officeDocument/2006/relationships/image" Target="../media/image292.png"/><Relationship Id="rId81" Type="http://schemas.openxmlformats.org/officeDocument/2006/relationships/image" Target="../media/image3.svg"/><Relationship Id="rId4" Type="http://schemas.openxmlformats.org/officeDocument/2006/relationships/image" Target="../media/image218.png"/><Relationship Id="rId9" Type="http://schemas.openxmlformats.org/officeDocument/2006/relationships/image" Target="../media/image223.svg"/><Relationship Id="rId13" Type="http://schemas.openxmlformats.org/officeDocument/2006/relationships/image" Target="../media/image227.svg"/><Relationship Id="rId18" Type="http://schemas.openxmlformats.org/officeDocument/2006/relationships/image" Target="../media/image232.png"/><Relationship Id="rId39" Type="http://schemas.openxmlformats.org/officeDocument/2006/relationships/image" Target="../media/image253.svg"/><Relationship Id="rId34" Type="http://schemas.openxmlformats.org/officeDocument/2006/relationships/image" Target="../media/image248.png"/><Relationship Id="rId50" Type="http://schemas.openxmlformats.org/officeDocument/2006/relationships/image" Target="../media/image264.png"/><Relationship Id="rId55" Type="http://schemas.openxmlformats.org/officeDocument/2006/relationships/image" Target="../media/image269.svg"/><Relationship Id="rId76" Type="http://schemas.openxmlformats.org/officeDocument/2006/relationships/image" Target="../media/image290.png"/><Relationship Id="rId7" Type="http://schemas.openxmlformats.org/officeDocument/2006/relationships/image" Target="../media/image221.svg"/><Relationship Id="rId71" Type="http://schemas.openxmlformats.org/officeDocument/2006/relationships/image" Target="../media/image285.svg"/><Relationship Id="rId2" Type="http://schemas.openxmlformats.org/officeDocument/2006/relationships/image" Target="../media/image216.png"/><Relationship Id="rId29" Type="http://schemas.openxmlformats.org/officeDocument/2006/relationships/image" Target="../media/image243.svg"/><Relationship Id="rId24" Type="http://schemas.openxmlformats.org/officeDocument/2006/relationships/image" Target="../media/image238.png"/><Relationship Id="rId40" Type="http://schemas.openxmlformats.org/officeDocument/2006/relationships/image" Target="../media/image254.png"/><Relationship Id="rId45" Type="http://schemas.openxmlformats.org/officeDocument/2006/relationships/image" Target="../media/image259.svg"/><Relationship Id="rId66" Type="http://schemas.openxmlformats.org/officeDocument/2006/relationships/image" Target="../media/image28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5.svg"/><Relationship Id="rId18" Type="http://schemas.openxmlformats.org/officeDocument/2006/relationships/image" Target="../media/image310.png"/><Relationship Id="rId26" Type="http://schemas.openxmlformats.org/officeDocument/2006/relationships/image" Target="../media/image318.png"/><Relationship Id="rId39" Type="http://schemas.openxmlformats.org/officeDocument/2006/relationships/image" Target="../media/image331.svg"/><Relationship Id="rId21" Type="http://schemas.openxmlformats.org/officeDocument/2006/relationships/image" Target="../media/image313.svg"/><Relationship Id="rId34" Type="http://schemas.openxmlformats.org/officeDocument/2006/relationships/image" Target="../media/image326.png"/><Relationship Id="rId42" Type="http://schemas.openxmlformats.org/officeDocument/2006/relationships/image" Target="../media/image334.png"/><Relationship Id="rId47" Type="http://schemas.openxmlformats.org/officeDocument/2006/relationships/image" Target="../media/image339.svg"/><Relationship Id="rId7" Type="http://schemas.openxmlformats.org/officeDocument/2006/relationships/image" Target="../media/image299.svg"/><Relationship Id="rId2" Type="http://schemas.openxmlformats.org/officeDocument/2006/relationships/image" Target="../media/image294.png"/><Relationship Id="rId16" Type="http://schemas.openxmlformats.org/officeDocument/2006/relationships/image" Target="../media/image308.png"/><Relationship Id="rId29" Type="http://schemas.openxmlformats.org/officeDocument/2006/relationships/image" Target="../media/image321.svg"/><Relationship Id="rId11" Type="http://schemas.openxmlformats.org/officeDocument/2006/relationships/image" Target="../media/image303.svg"/><Relationship Id="rId24" Type="http://schemas.openxmlformats.org/officeDocument/2006/relationships/image" Target="../media/image316.png"/><Relationship Id="rId32" Type="http://schemas.openxmlformats.org/officeDocument/2006/relationships/image" Target="../media/image324.png"/><Relationship Id="rId37" Type="http://schemas.openxmlformats.org/officeDocument/2006/relationships/image" Target="../media/image329.svg"/><Relationship Id="rId40" Type="http://schemas.openxmlformats.org/officeDocument/2006/relationships/image" Target="../media/image332.png"/><Relationship Id="rId45" Type="http://schemas.openxmlformats.org/officeDocument/2006/relationships/image" Target="../media/image337.svg"/><Relationship Id="rId5" Type="http://schemas.openxmlformats.org/officeDocument/2006/relationships/image" Target="../media/image297.svg"/><Relationship Id="rId15" Type="http://schemas.openxmlformats.org/officeDocument/2006/relationships/image" Target="../media/image307.svg"/><Relationship Id="rId23" Type="http://schemas.openxmlformats.org/officeDocument/2006/relationships/image" Target="../media/image315.svg"/><Relationship Id="rId28" Type="http://schemas.openxmlformats.org/officeDocument/2006/relationships/image" Target="../media/image320.png"/><Relationship Id="rId36" Type="http://schemas.openxmlformats.org/officeDocument/2006/relationships/image" Target="../media/image328.png"/><Relationship Id="rId49" Type="http://schemas.openxmlformats.org/officeDocument/2006/relationships/image" Target="../media/image3.svg"/><Relationship Id="rId10" Type="http://schemas.openxmlformats.org/officeDocument/2006/relationships/image" Target="../media/image302.png"/><Relationship Id="rId19" Type="http://schemas.openxmlformats.org/officeDocument/2006/relationships/image" Target="../media/image311.svg"/><Relationship Id="rId31" Type="http://schemas.openxmlformats.org/officeDocument/2006/relationships/image" Target="../media/image323.svg"/><Relationship Id="rId44" Type="http://schemas.openxmlformats.org/officeDocument/2006/relationships/image" Target="../media/image336.png"/><Relationship Id="rId4" Type="http://schemas.openxmlformats.org/officeDocument/2006/relationships/image" Target="../media/image296.png"/><Relationship Id="rId9" Type="http://schemas.openxmlformats.org/officeDocument/2006/relationships/image" Target="../media/image301.svg"/><Relationship Id="rId14" Type="http://schemas.openxmlformats.org/officeDocument/2006/relationships/image" Target="../media/image306.png"/><Relationship Id="rId22" Type="http://schemas.openxmlformats.org/officeDocument/2006/relationships/image" Target="../media/image314.png"/><Relationship Id="rId27" Type="http://schemas.openxmlformats.org/officeDocument/2006/relationships/image" Target="../media/image319.svg"/><Relationship Id="rId30" Type="http://schemas.openxmlformats.org/officeDocument/2006/relationships/image" Target="../media/image322.png"/><Relationship Id="rId35" Type="http://schemas.openxmlformats.org/officeDocument/2006/relationships/image" Target="../media/image327.svg"/><Relationship Id="rId43" Type="http://schemas.openxmlformats.org/officeDocument/2006/relationships/image" Target="../media/image335.svg"/><Relationship Id="rId48" Type="http://schemas.openxmlformats.org/officeDocument/2006/relationships/image" Target="../media/image2.png"/><Relationship Id="rId8" Type="http://schemas.openxmlformats.org/officeDocument/2006/relationships/image" Target="../media/image300.png"/><Relationship Id="rId3" Type="http://schemas.openxmlformats.org/officeDocument/2006/relationships/image" Target="../media/image295.svg"/><Relationship Id="rId12" Type="http://schemas.openxmlformats.org/officeDocument/2006/relationships/image" Target="../media/image304.png"/><Relationship Id="rId17" Type="http://schemas.openxmlformats.org/officeDocument/2006/relationships/image" Target="../media/image309.svg"/><Relationship Id="rId25" Type="http://schemas.openxmlformats.org/officeDocument/2006/relationships/image" Target="../media/image317.svg"/><Relationship Id="rId33" Type="http://schemas.openxmlformats.org/officeDocument/2006/relationships/image" Target="../media/image325.svg"/><Relationship Id="rId38" Type="http://schemas.openxmlformats.org/officeDocument/2006/relationships/image" Target="../media/image330.png"/><Relationship Id="rId46" Type="http://schemas.openxmlformats.org/officeDocument/2006/relationships/image" Target="../media/image338.png"/><Relationship Id="rId20" Type="http://schemas.openxmlformats.org/officeDocument/2006/relationships/image" Target="../media/image312.png"/><Relationship Id="rId41" Type="http://schemas.openxmlformats.org/officeDocument/2006/relationships/image" Target="../media/image3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2.png"/><Relationship Id="rId21" Type="http://schemas.openxmlformats.org/officeDocument/2006/relationships/image" Target="../media/image357.svg"/><Relationship Id="rId42" Type="http://schemas.openxmlformats.org/officeDocument/2006/relationships/image" Target="../media/image378.png"/><Relationship Id="rId47" Type="http://schemas.openxmlformats.org/officeDocument/2006/relationships/image" Target="../media/image383.svg"/><Relationship Id="rId63" Type="http://schemas.openxmlformats.org/officeDocument/2006/relationships/image" Target="../media/image399.svg"/><Relationship Id="rId68" Type="http://schemas.openxmlformats.org/officeDocument/2006/relationships/image" Target="../media/image404.png"/><Relationship Id="rId16" Type="http://schemas.openxmlformats.org/officeDocument/2006/relationships/image" Target="../media/image352.png"/><Relationship Id="rId11" Type="http://schemas.openxmlformats.org/officeDocument/2006/relationships/image" Target="../media/image347.svg"/><Relationship Id="rId32" Type="http://schemas.openxmlformats.org/officeDocument/2006/relationships/image" Target="../media/image368.png"/><Relationship Id="rId37" Type="http://schemas.openxmlformats.org/officeDocument/2006/relationships/image" Target="../media/image373.svg"/><Relationship Id="rId53" Type="http://schemas.openxmlformats.org/officeDocument/2006/relationships/image" Target="../media/image389.svg"/><Relationship Id="rId58" Type="http://schemas.openxmlformats.org/officeDocument/2006/relationships/image" Target="../media/image394.png"/><Relationship Id="rId74" Type="http://schemas.openxmlformats.org/officeDocument/2006/relationships/image" Target="../media/image410.png"/><Relationship Id="rId79" Type="http://schemas.openxmlformats.org/officeDocument/2006/relationships/image" Target="../media/image415.svg"/><Relationship Id="rId5" Type="http://schemas.openxmlformats.org/officeDocument/2006/relationships/image" Target="../media/image341.svg"/><Relationship Id="rId61" Type="http://schemas.openxmlformats.org/officeDocument/2006/relationships/image" Target="../media/image397.svg"/><Relationship Id="rId82" Type="http://schemas.openxmlformats.org/officeDocument/2006/relationships/image" Target="../media/image418.png"/><Relationship Id="rId19" Type="http://schemas.openxmlformats.org/officeDocument/2006/relationships/image" Target="../media/image355.svg"/><Relationship Id="rId14" Type="http://schemas.openxmlformats.org/officeDocument/2006/relationships/image" Target="../media/image350.png"/><Relationship Id="rId22" Type="http://schemas.openxmlformats.org/officeDocument/2006/relationships/image" Target="../media/image358.png"/><Relationship Id="rId27" Type="http://schemas.openxmlformats.org/officeDocument/2006/relationships/image" Target="../media/image363.svg"/><Relationship Id="rId30" Type="http://schemas.openxmlformats.org/officeDocument/2006/relationships/image" Target="../media/image366.png"/><Relationship Id="rId35" Type="http://schemas.openxmlformats.org/officeDocument/2006/relationships/image" Target="../media/image371.svg"/><Relationship Id="rId43" Type="http://schemas.openxmlformats.org/officeDocument/2006/relationships/image" Target="../media/image379.svg"/><Relationship Id="rId48" Type="http://schemas.openxmlformats.org/officeDocument/2006/relationships/image" Target="../media/image384.png"/><Relationship Id="rId56" Type="http://schemas.openxmlformats.org/officeDocument/2006/relationships/image" Target="../media/image392.png"/><Relationship Id="rId64" Type="http://schemas.openxmlformats.org/officeDocument/2006/relationships/image" Target="../media/image400.png"/><Relationship Id="rId69" Type="http://schemas.openxmlformats.org/officeDocument/2006/relationships/image" Target="../media/image405.svg"/><Relationship Id="rId77" Type="http://schemas.openxmlformats.org/officeDocument/2006/relationships/image" Target="../media/image413.svg"/><Relationship Id="rId8" Type="http://schemas.openxmlformats.org/officeDocument/2006/relationships/image" Target="../media/image344.png"/><Relationship Id="rId51" Type="http://schemas.openxmlformats.org/officeDocument/2006/relationships/image" Target="../media/image387.svg"/><Relationship Id="rId72" Type="http://schemas.openxmlformats.org/officeDocument/2006/relationships/image" Target="../media/image408.png"/><Relationship Id="rId80" Type="http://schemas.openxmlformats.org/officeDocument/2006/relationships/image" Target="../media/image416.png"/><Relationship Id="rId3" Type="http://schemas.openxmlformats.org/officeDocument/2006/relationships/image" Target="../media/image3.svg"/><Relationship Id="rId12" Type="http://schemas.openxmlformats.org/officeDocument/2006/relationships/image" Target="../media/image348.png"/><Relationship Id="rId17" Type="http://schemas.openxmlformats.org/officeDocument/2006/relationships/image" Target="../media/image353.svg"/><Relationship Id="rId25" Type="http://schemas.openxmlformats.org/officeDocument/2006/relationships/image" Target="../media/image361.svg"/><Relationship Id="rId33" Type="http://schemas.openxmlformats.org/officeDocument/2006/relationships/image" Target="../media/image369.svg"/><Relationship Id="rId38" Type="http://schemas.openxmlformats.org/officeDocument/2006/relationships/image" Target="../media/image374.png"/><Relationship Id="rId46" Type="http://schemas.openxmlformats.org/officeDocument/2006/relationships/image" Target="../media/image382.png"/><Relationship Id="rId59" Type="http://schemas.openxmlformats.org/officeDocument/2006/relationships/image" Target="../media/image395.svg"/><Relationship Id="rId67" Type="http://schemas.openxmlformats.org/officeDocument/2006/relationships/image" Target="../media/image403.svg"/><Relationship Id="rId20" Type="http://schemas.openxmlformats.org/officeDocument/2006/relationships/image" Target="../media/image356.png"/><Relationship Id="rId41" Type="http://schemas.openxmlformats.org/officeDocument/2006/relationships/image" Target="../media/image377.svg"/><Relationship Id="rId54" Type="http://schemas.openxmlformats.org/officeDocument/2006/relationships/image" Target="../media/image390.png"/><Relationship Id="rId62" Type="http://schemas.openxmlformats.org/officeDocument/2006/relationships/image" Target="../media/image398.png"/><Relationship Id="rId70" Type="http://schemas.openxmlformats.org/officeDocument/2006/relationships/image" Target="../media/image406.png"/><Relationship Id="rId75" Type="http://schemas.openxmlformats.org/officeDocument/2006/relationships/image" Target="../media/image411.svg"/><Relationship Id="rId83" Type="http://schemas.openxmlformats.org/officeDocument/2006/relationships/image" Target="../media/image4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15" Type="http://schemas.openxmlformats.org/officeDocument/2006/relationships/image" Target="../media/image351.svg"/><Relationship Id="rId23" Type="http://schemas.openxmlformats.org/officeDocument/2006/relationships/image" Target="../media/image359.svg"/><Relationship Id="rId28" Type="http://schemas.openxmlformats.org/officeDocument/2006/relationships/image" Target="../media/image364.png"/><Relationship Id="rId36" Type="http://schemas.openxmlformats.org/officeDocument/2006/relationships/image" Target="../media/image372.png"/><Relationship Id="rId49" Type="http://schemas.openxmlformats.org/officeDocument/2006/relationships/image" Target="../media/image385.svg"/><Relationship Id="rId57" Type="http://schemas.openxmlformats.org/officeDocument/2006/relationships/image" Target="../media/image393.svg"/><Relationship Id="rId10" Type="http://schemas.openxmlformats.org/officeDocument/2006/relationships/image" Target="../media/image346.png"/><Relationship Id="rId31" Type="http://schemas.openxmlformats.org/officeDocument/2006/relationships/image" Target="../media/image367.svg"/><Relationship Id="rId44" Type="http://schemas.openxmlformats.org/officeDocument/2006/relationships/image" Target="../media/image380.png"/><Relationship Id="rId52" Type="http://schemas.openxmlformats.org/officeDocument/2006/relationships/image" Target="../media/image388.png"/><Relationship Id="rId60" Type="http://schemas.openxmlformats.org/officeDocument/2006/relationships/image" Target="../media/image396.png"/><Relationship Id="rId65" Type="http://schemas.openxmlformats.org/officeDocument/2006/relationships/image" Target="../media/image401.svg"/><Relationship Id="rId73" Type="http://schemas.openxmlformats.org/officeDocument/2006/relationships/image" Target="../media/image409.svg"/><Relationship Id="rId78" Type="http://schemas.openxmlformats.org/officeDocument/2006/relationships/image" Target="../media/image414.png"/><Relationship Id="rId81" Type="http://schemas.openxmlformats.org/officeDocument/2006/relationships/image" Target="../media/image417.svg"/><Relationship Id="rId4" Type="http://schemas.openxmlformats.org/officeDocument/2006/relationships/image" Target="../media/image340.png"/><Relationship Id="rId9" Type="http://schemas.openxmlformats.org/officeDocument/2006/relationships/image" Target="../media/image345.svg"/><Relationship Id="rId13" Type="http://schemas.openxmlformats.org/officeDocument/2006/relationships/image" Target="../media/image349.svg"/><Relationship Id="rId18" Type="http://schemas.openxmlformats.org/officeDocument/2006/relationships/image" Target="../media/image354.png"/><Relationship Id="rId39" Type="http://schemas.openxmlformats.org/officeDocument/2006/relationships/image" Target="../media/image375.svg"/><Relationship Id="rId34" Type="http://schemas.openxmlformats.org/officeDocument/2006/relationships/image" Target="../media/image370.png"/><Relationship Id="rId50" Type="http://schemas.openxmlformats.org/officeDocument/2006/relationships/image" Target="../media/image386.png"/><Relationship Id="rId55" Type="http://schemas.openxmlformats.org/officeDocument/2006/relationships/image" Target="../media/image391.svg"/><Relationship Id="rId76" Type="http://schemas.openxmlformats.org/officeDocument/2006/relationships/image" Target="../media/image412.png"/><Relationship Id="rId7" Type="http://schemas.openxmlformats.org/officeDocument/2006/relationships/image" Target="../media/image343.svg"/><Relationship Id="rId71" Type="http://schemas.openxmlformats.org/officeDocument/2006/relationships/image" Target="../media/image407.svg"/><Relationship Id="rId2" Type="http://schemas.openxmlformats.org/officeDocument/2006/relationships/image" Target="../media/image2.png"/><Relationship Id="rId29" Type="http://schemas.openxmlformats.org/officeDocument/2006/relationships/image" Target="../media/image365.svg"/><Relationship Id="rId24" Type="http://schemas.openxmlformats.org/officeDocument/2006/relationships/image" Target="../media/image360.png"/><Relationship Id="rId40" Type="http://schemas.openxmlformats.org/officeDocument/2006/relationships/image" Target="../media/image376.png"/><Relationship Id="rId45" Type="http://schemas.openxmlformats.org/officeDocument/2006/relationships/image" Target="../media/image381.svg"/><Relationship Id="rId66" Type="http://schemas.openxmlformats.org/officeDocument/2006/relationships/image" Target="../media/image402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4.png"/><Relationship Id="rId21" Type="http://schemas.openxmlformats.org/officeDocument/2006/relationships/image" Target="../media/image439.svg"/><Relationship Id="rId42" Type="http://schemas.openxmlformats.org/officeDocument/2006/relationships/image" Target="../media/image460.png"/><Relationship Id="rId47" Type="http://schemas.openxmlformats.org/officeDocument/2006/relationships/image" Target="../media/image465.svg"/><Relationship Id="rId63" Type="http://schemas.openxmlformats.org/officeDocument/2006/relationships/image" Target="../media/image481.svg"/><Relationship Id="rId68" Type="http://schemas.openxmlformats.org/officeDocument/2006/relationships/image" Target="../media/image486.png"/><Relationship Id="rId84" Type="http://schemas.openxmlformats.org/officeDocument/2006/relationships/image" Target="../media/image2.png"/><Relationship Id="rId16" Type="http://schemas.openxmlformats.org/officeDocument/2006/relationships/image" Target="../media/image434.png"/><Relationship Id="rId11" Type="http://schemas.openxmlformats.org/officeDocument/2006/relationships/image" Target="../media/image429.svg"/><Relationship Id="rId32" Type="http://schemas.openxmlformats.org/officeDocument/2006/relationships/image" Target="../media/image450.png"/><Relationship Id="rId37" Type="http://schemas.openxmlformats.org/officeDocument/2006/relationships/image" Target="../media/image455.svg"/><Relationship Id="rId53" Type="http://schemas.openxmlformats.org/officeDocument/2006/relationships/image" Target="../media/image471.svg"/><Relationship Id="rId58" Type="http://schemas.openxmlformats.org/officeDocument/2006/relationships/image" Target="../media/image476.png"/><Relationship Id="rId74" Type="http://schemas.openxmlformats.org/officeDocument/2006/relationships/image" Target="../media/image492.png"/><Relationship Id="rId79" Type="http://schemas.openxmlformats.org/officeDocument/2006/relationships/image" Target="../media/image497.svg"/><Relationship Id="rId5" Type="http://schemas.openxmlformats.org/officeDocument/2006/relationships/image" Target="../media/image423.svg"/><Relationship Id="rId19" Type="http://schemas.openxmlformats.org/officeDocument/2006/relationships/image" Target="../media/image437.svg"/><Relationship Id="rId14" Type="http://schemas.openxmlformats.org/officeDocument/2006/relationships/image" Target="../media/image432.png"/><Relationship Id="rId22" Type="http://schemas.openxmlformats.org/officeDocument/2006/relationships/image" Target="../media/image440.png"/><Relationship Id="rId27" Type="http://schemas.openxmlformats.org/officeDocument/2006/relationships/image" Target="../media/image445.svg"/><Relationship Id="rId30" Type="http://schemas.openxmlformats.org/officeDocument/2006/relationships/image" Target="../media/image448.png"/><Relationship Id="rId35" Type="http://schemas.openxmlformats.org/officeDocument/2006/relationships/image" Target="../media/image453.svg"/><Relationship Id="rId43" Type="http://schemas.openxmlformats.org/officeDocument/2006/relationships/image" Target="../media/image461.svg"/><Relationship Id="rId48" Type="http://schemas.openxmlformats.org/officeDocument/2006/relationships/image" Target="../media/image466.png"/><Relationship Id="rId56" Type="http://schemas.openxmlformats.org/officeDocument/2006/relationships/image" Target="../media/image474.png"/><Relationship Id="rId64" Type="http://schemas.openxmlformats.org/officeDocument/2006/relationships/image" Target="../media/image482.png"/><Relationship Id="rId69" Type="http://schemas.openxmlformats.org/officeDocument/2006/relationships/image" Target="../media/image487.svg"/><Relationship Id="rId77" Type="http://schemas.openxmlformats.org/officeDocument/2006/relationships/image" Target="../media/image495.svg"/><Relationship Id="rId8" Type="http://schemas.openxmlformats.org/officeDocument/2006/relationships/image" Target="../media/image426.png"/><Relationship Id="rId51" Type="http://schemas.openxmlformats.org/officeDocument/2006/relationships/image" Target="../media/image469.svg"/><Relationship Id="rId72" Type="http://schemas.openxmlformats.org/officeDocument/2006/relationships/image" Target="../media/image490.png"/><Relationship Id="rId80" Type="http://schemas.openxmlformats.org/officeDocument/2006/relationships/image" Target="../media/image498.png"/><Relationship Id="rId85" Type="http://schemas.openxmlformats.org/officeDocument/2006/relationships/image" Target="../media/image3.svg"/><Relationship Id="rId3" Type="http://schemas.openxmlformats.org/officeDocument/2006/relationships/image" Target="../media/image421.svg"/><Relationship Id="rId12" Type="http://schemas.openxmlformats.org/officeDocument/2006/relationships/image" Target="../media/image430.png"/><Relationship Id="rId17" Type="http://schemas.openxmlformats.org/officeDocument/2006/relationships/image" Target="../media/image435.svg"/><Relationship Id="rId25" Type="http://schemas.openxmlformats.org/officeDocument/2006/relationships/image" Target="../media/image443.svg"/><Relationship Id="rId33" Type="http://schemas.openxmlformats.org/officeDocument/2006/relationships/image" Target="../media/image451.svg"/><Relationship Id="rId38" Type="http://schemas.openxmlformats.org/officeDocument/2006/relationships/image" Target="../media/image456.png"/><Relationship Id="rId46" Type="http://schemas.openxmlformats.org/officeDocument/2006/relationships/image" Target="../media/image464.png"/><Relationship Id="rId59" Type="http://schemas.openxmlformats.org/officeDocument/2006/relationships/image" Target="../media/image477.svg"/><Relationship Id="rId67" Type="http://schemas.openxmlformats.org/officeDocument/2006/relationships/image" Target="../media/image485.svg"/><Relationship Id="rId20" Type="http://schemas.openxmlformats.org/officeDocument/2006/relationships/image" Target="../media/image438.png"/><Relationship Id="rId41" Type="http://schemas.openxmlformats.org/officeDocument/2006/relationships/image" Target="../media/image459.svg"/><Relationship Id="rId54" Type="http://schemas.openxmlformats.org/officeDocument/2006/relationships/image" Target="../media/image472.png"/><Relationship Id="rId62" Type="http://schemas.openxmlformats.org/officeDocument/2006/relationships/image" Target="../media/image480.png"/><Relationship Id="rId70" Type="http://schemas.openxmlformats.org/officeDocument/2006/relationships/image" Target="../media/image488.png"/><Relationship Id="rId75" Type="http://schemas.openxmlformats.org/officeDocument/2006/relationships/image" Target="../media/image493.svg"/><Relationship Id="rId83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4.png"/><Relationship Id="rId15" Type="http://schemas.openxmlformats.org/officeDocument/2006/relationships/image" Target="../media/image433.svg"/><Relationship Id="rId23" Type="http://schemas.openxmlformats.org/officeDocument/2006/relationships/image" Target="../media/image441.svg"/><Relationship Id="rId28" Type="http://schemas.openxmlformats.org/officeDocument/2006/relationships/image" Target="../media/image446.png"/><Relationship Id="rId36" Type="http://schemas.openxmlformats.org/officeDocument/2006/relationships/image" Target="../media/image454.png"/><Relationship Id="rId49" Type="http://schemas.openxmlformats.org/officeDocument/2006/relationships/image" Target="../media/image467.svg"/><Relationship Id="rId57" Type="http://schemas.openxmlformats.org/officeDocument/2006/relationships/image" Target="../media/image475.svg"/><Relationship Id="rId10" Type="http://schemas.openxmlformats.org/officeDocument/2006/relationships/image" Target="../media/image428.png"/><Relationship Id="rId31" Type="http://schemas.openxmlformats.org/officeDocument/2006/relationships/image" Target="../media/image449.svg"/><Relationship Id="rId44" Type="http://schemas.openxmlformats.org/officeDocument/2006/relationships/image" Target="../media/image462.png"/><Relationship Id="rId52" Type="http://schemas.openxmlformats.org/officeDocument/2006/relationships/image" Target="../media/image470.png"/><Relationship Id="rId60" Type="http://schemas.openxmlformats.org/officeDocument/2006/relationships/image" Target="../media/image478.png"/><Relationship Id="rId65" Type="http://schemas.openxmlformats.org/officeDocument/2006/relationships/image" Target="../media/image483.svg"/><Relationship Id="rId73" Type="http://schemas.openxmlformats.org/officeDocument/2006/relationships/image" Target="../media/image491.svg"/><Relationship Id="rId78" Type="http://schemas.openxmlformats.org/officeDocument/2006/relationships/image" Target="../media/image496.png"/><Relationship Id="rId81" Type="http://schemas.openxmlformats.org/officeDocument/2006/relationships/image" Target="../media/image499.png"/><Relationship Id="rId4" Type="http://schemas.openxmlformats.org/officeDocument/2006/relationships/image" Target="../media/image422.png"/><Relationship Id="rId9" Type="http://schemas.openxmlformats.org/officeDocument/2006/relationships/image" Target="../media/image427.svg"/><Relationship Id="rId13" Type="http://schemas.openxmlformats.org/officeDocument/2006/relationships/image" Target="../media/image431.svg"/><Relationship Id="rId18" Type="http://schemas.openxmlformats.org/officeDocument/2006/relationships/image" Target="../media/image436.png"/><Relationship Id="rId39" Type="http://schemas.openxmlformats.org/officeDocument/2006/relationships/image" Target="../media/image457.svg"/><Relationship Id="rId34" Type="http://schemas.openxmlformats.org/officeDocument/2006/relationships/image" Target="../media/image452.png"/><Relationship Id="rId50" Type="http://schemas.openxmlformats.org/officeDocument/2006/relationships/image" Target="../media/image468.png"/><Relationship Id="rId55" Type="http://schemas.openxmlformats.org/officeDocument/2006/relationships/image" Target="../media/image473.svg"/><Relationship Id="rId76" Type="http://schemas.openxmlformats.org/officeDocument/2006/relationships/image" Target="../media/image494.png"/><Relationship Id="rId7" Type="http://schemas.openxmlformats.org/officeDocument/2006/relationships/image" Target="../media/image425.svg"/><Relationship Id="rId71" Type="http://schemas.openxmlformats.org/officeDocument/2006/relationships/image" Target="../media/image489.svg"/><Relationship Id="rId2" Type="http://schemas.openxmlformats.org/officeDocument/2006/relationships/image" Target="../media/image420.png"/><Relationship Id="rId29" Type="http://schemas.openxmlformats.org/officeDocument/2006/relationships/image" Target="../media/image447.svg"/><Relationship Id="rId24" Type="http://schemas.openxmlformats.org/officeDocument/2006/relationships/image" Target="../media/image442.png"/><Relationship Id="rId40" Type="http://schemas.openxmlformats.org/officeDocument/2006/relationships/image" Target="../media/image458.png"/><Relationship Id="rId45" Type="http://schemas.openxmlformats.org/officeDocument/2006/relationships/image" Target="../media/image463.svg"/><Relationship Id="rId66" Type="http://schemas.openxmlformats.org/officeDocument/2006/relationships/image" Target="../media/image484.png"/><Relationship Id="rId61" Type="http://schemas.openxmlformats.org/officeDocument/2006/relationships/image" Target="../media/image479.svg"/><Relationship Id="rId82" Type="http://schemas.openxmlformats.org/officeDocument/2006/relationships/image" Target="../media/image50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4.png"/><Relationship Id="rId21" Type="http://schemas.openxmlformats.org/officeDocument/2006/relationships/image" Target="../media/image519.svg"/><Relationship Id="rId42" Type="http://schemas.openxmlformats.org/officeDocument/2006/relationships/image" Target="../media/image540.png"/><Relationship Id="rId47" Type="http://schemas.openxmlformats.org/officeDocument/2006/relationships/image" Target="../media/image545.svg"/><Relationship Id="rId63" Type="http://schemas.openxmlformats.org/officeDocument/2006/relationships/image" Target="../media/image561.svg"/><Relationship Id="rId68" Type="http://schemas.openxmlformats.org/officeDocument/2006/relationships/image" Target="../media/image566.png"/><Relationship Id="rId84" Type="http://schemas.openxmlformats.org/officeDocument/2006/relationships/image" Target="../media/image582.png"/><Relationship Id="rId89" Type="http://schemas.openxmlformats.org/officeDocument/2006/relationships/image" Target="../media/image587.svg"/><Relationship Id="rId16" Type="http://schemas.openxmlformats.org/officeDocument/2006/relationships/image" Target="../media/image514.png"/><Relationship Id="rId11" Type="http://schemas.openxmlformats.org/officeDocument/2006/relationships/image" Target="../media/image509.svg"/><Relationship Id="rId32" Type="http://schemas.openxmlformats.org/officeDocument/2006/relationships/image" Target="../media/image530.png"/><Relationship Id="rId37" Type="http://schemas.openxmlformats.org/officeDocument/2006/relationships/image" Target="../media/image535.svg"/><Relationship Id="rId53" Type="http://schemas.openxmlformats.org/officeDocument/2006/relationships/image" Target="../media/image551.svg"/><Relationship Id="rId58" Type="http://schemas.openxmlformats.org/officeDocument/2006/relationships/image" Target="../media/image556.png"/><Relationship Id="rId74" Type="http://schemas.openxmlformats.org/officeDocument/2006/relationships/image" Target="../media/image572.png"/><Relationship Id="rId79" Type="http://schemas.openxmlformats.org/officeDocument/2006/relationships/image" Target="../media/image577.svg"/><Relationship Id="rId5" Type="http://schemas.openxmlformats.org/officeDocument/2006/relationships/image" Target="../media/image503.svg"/><Relationship Id="rId90" Type="http://schemas.openxmlformats.org/officeDocument/2006/relationships/image" Target="../media/image588.png"/><Relationship Id="rId95" Type="http://schemas.openxmlformats.org/officeDocument/2006/relationships/image" Target="../media/image593.svg"/><Relationship Id="rId22" Type="http://schemas.openxmlformats.org/officeDocument/2006/relationships/image" Target="../media/image520.png"/><Relationship Id="rId27" Type="http://schemas.openxmlformats.org/officeDocument/2006/relationships/image" Target="../media/image525.svg"/><Relationship Id="rId43" Type="http://schemas.openxmlformats.org/officeDocument/2006/relationships/image" Target="../media/image541.svg"/><Relationship Id="rId48" Type="http://schemas.openxmlformats.org/officeDocument/2006/relationships/image" Target="../media/image546.png"/><Relationship Id="rId64" Type="http://schemas.openxmlformats.org/officeDocument/2006/relationships/image" Target="../media/image562.png"/><Relationship Id="rId69" Type="http://schemas.openxmlformats.org/officeDocument/2006/relationships/image" Target="../media/image567.svg"/><Relationship Id="rId80" Type="http://schemas.openxmlformats.org/officeDocument/2006/relationships/image" Target="../media/image578.png"/><Relationship Id="rId85" Type="http://schemas.openxmlformats.org/officeDocument/2006/relationships/image" Target="../media/image583.svg"/><Relationship Id="rId3" Type="http://schemas.openxmlformats.org/officeDocument/2006/relationships/image" Target="../media/image3.svg"/><Relationship Id="rId12" Type="http://schemas.openxmlformats.org/officeDocument/2006/relationships/image" Target="../media/image510.png"/><Relationship Id="rId17" Type="http://schemas.openxmlformats.org/officeDocument/2006/relationships/image" Target="../media/image515.svg"/><Relationship Id="rId25" Type="http://schemas.openxmlformats.org/officeDocument/2006/relationships/image" Target="../media/image523.svg"/><Relationship Id="rId33" Type="http://schemas.openxmlformats.org/officeDocument/2006/relationships/image" Target="../media/image531.svg"/><Relationship Id="rId38" Type="http://schemas.openxmlformats.org/officeDocument/2006/relationships/image" Target="../media/image536.png"/><Relationship Id="rId46" Type="http://schemas.openxmlformats.org/officeDocument/2006/relationships/image" Target="../media/image544.png"/><Relationship Id="rId59" Type="http://schemas.openxmlformats.org/officeDocument/2006/relationships/image" Target="../media/image557.svg"/><Relationship Id="rId67" Type="http://schemas.openxmlformats.org/officeDocument/2006/relationships/image" Target="../media/image565.svg"/><Relationship Id="rId20" Type="http://schemas.openxmlformats.org/officeDocument/2006/relationships/image" Target="../media/image518.png"/><Relationship Id="rId41" Type="http://schemas.openxmlformats.org/officeDocument/2006/relationships/image" Target="../media/image539.svg"/><Relationship Id="rId54" Type="http://schemas.openxmlformats.org/officeDocument/2006/relationships/image" Target="../media/image552.png"/><Relationship Id="rId62" Type="http://schemas.openxmlformats.org/officeDocument/2006/relationships/image" Target="../media/image560.png"/><Relationship Id="rId70" Type="http://schemas.openxmlformats.org/officeDocument/2006/relationships/image" Target="../media/image568.png"/><Relationship Id="rId75" Type="http://schemas.openxmlformats.org/officeDocument/2006/relationships/image" Target="../media/image573.svg"/><Relationship Id="rId83" Type="http://schemas.openxmlformats.org/officeDocument/2006/relationships/image" Target="../media/image581.svg"/><Relationship Id="rId88" Type="http://schemas.openxmlformats.org/officeDocument/2006/relationships/image" Target="../media/image586.png"/><Relationship Id="rId91" Type="http://schemas.openxmlformats.org/officeDocument/2006/relationships/image" Target="../media/image589.svg"/><Relationship Id="rId96" Type="http://schemas.openxmlformats.org/officeDocument/2006/relationships/image" Target="../media/image5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4.png"/><Relationship Id="rId15" Type="http://schemas.openxmlformats.org/officeDocument/2006/relationships/image" Target="../media/image513.svg"/><Relationship Id="rId23" Type="http://schemas.openxmlformats.org/officeDocument/2006/relationships/image" Target="../media/image521.svg"/><Relationship Id="rId28" Type="http://schemas.openxmlformats.org/officeDocument/2006/relationships/image" Target="../media/image526.png"/><Relationship Id="rId36" Type="http://schemas.openxmlformats.org/officeDocument/2006/relationships/image" Target="../media/image534.png"/><Relationship Id="rId49" Type="http://schemas.openxmlformats.org/officeDocument/2006/relationships/image" Target="../media/image547.svg"/><Relationship Id="rId57" Type="http://schemas.openxmlformats.org/officeDocument/2006/relationships/image" Target="../media/image555.svg"/><Relationship Id="rId10" Type="http://schemas.openxmlformats.org/officeDocument/2006/relationships/image" Target="../media/image508.png"/><Relationship Id="rId31" Type="http://schemas.openxmlformats.org/officeDocument/2006/relationships/image" Target="../media/image529.svg"/><Relationship Id="rId44" Type="http://schemas.openxmlformats.org/officeDocument/2006/relationships/image" Target="../media/image542.png"/><Relationship Id="rId52" Type="http://schemas.openxmlformats.org/officeDocument/2006/relationships/image" Target="../media/image550.png"/><Relationship Id="rId60" Type="http://schemas.openxmlformats.org/officeDocument/2006/relationships/image" Target="../media/image558.png"/><Relationship Id="rId65" Type="http://schemas.openxmlformats.org/officeDocument/2006/relationships/image" Target="../media/image563.svg"/><Relationship Id="rId73" Type="http://schemas.openxmlformats.org/officeDocument/2006/relationships/image" Target="../media/image571.svg"/><Relationship Id="rId78" Type="http://schemas.openxmlformats.org/officeDocument/2006/relationships/image" Target="../media/image576.png"/><Relationship Id="rId81" Type="http://schemas.openxmlformats.org/officeDocument/2006/relationships/image" Target="../media/image579.svg"/><Relationship Id="rId86" Type="http://schemas.openxmlformats.org/officeDocument/2006/relationships/image" Target="../media/image584.png"/><Relationship Id="rId94" Type="http://schemas.openxmlformats.org/officeDocument/2006/relationships/image" Target="../media/image592.png"/><Relationship Id="rId4" Type="http://schemas.openxmlformats.org/officeDocument/2006/relationships/image" Target="../media/image502.png"/><Relationship Id="rId9" Type="http://schemas.openxmlformats.org/officeDocument/2006/relationships/image" Target="../media/image507.svg"/><Relationship Id="rId13" Type="http://schemas.openxmlformats.org/officeDocument/2006/relationships/image" Target="../media/image511.svg"/><Relationship Id="rId18" Type="http://schemas.openxmlformats.org/officeDocument/2006/relationships/image" Target="../media/image516.png"/><Relationship Id="rId39" Type="http://schemas.openxmlformats.org/officeDocument/2006/relationships/image" Target="../media/image537.svg"/><Relationship Id="rId34" Type="http://schemas.openxmlformats.org/officeDocument/2006/relationships/image" Target="../media/image532.png"/><Relationship Id="rId50" Type="http://schemas.openxmlformats.org/officeDocument/2006/relationships/image" Target="../media/image548.png"/><Relationship Id="rId55" Type="http://schemas.openxmlformats.org/officeDocument/2006/relationships/image" Target="../media/image553.svg"/><Relationship Id="rId76" Type="http://schemas.openxmlformats.org/officeDocument/2006/relationships/image" Target="../media/image574.png"/><Relationship Id="rId97" Type="http://schemas.openxmlformats.org/officeDocument/2006/relationships/image" Target="../media/image595.svg"/><Relationship Id="rId7" Type="http://schemas.openxmlformats.org/officeDocument/2006/relationships/image" Target="../media/image505.svg"/><Relationship Id="rId71" Type="http://schemas.openxmlformats.org/officeDocument/2006/relationships/image" Target="../media/image569.svg"/><Relationship Id="rId92" Type="http://schemas.openxmlformats.org/officeDocument/2006/relationships/image" Target="../media/image590.png"/><Relationship Id="rId2" Type="http://schemas.openxmlformats.org/officeDocument/2006/relationships/image" Target="../media/image2.png"/><Relationship Id="rId29" Type="http://schemas.openxmlformats.org/officeDocument/2006/relationships/image" Target="../media/image527.svg"/><Relationship Id="rId24" Type="http://schemas.openxmlformats.org/officeDocument/2006/relationships/image" Target="../media/image522.png"/><Relationship Id="rId40" Type="http://schemas.openxmlformats.org/officeDocument/2006/relationships/image" Target="../media/image538.png"/><Relationship Id="rId45" Type="http://schemas.openxmlformats.org/officeDocument/2006/relationships/image" Target="../media/image543.svg"/><Relationship Id="rId66" Type="http://schemas.openxmlformats.org/officeDocument/2006/relationships/image" Target="../media/image564.png"/><Relationship Id="rId87" Type="http://schemas.openxmlformats.org/officeDocument/2006/relationships/image" Target="../media/image585.svg"/><Relationship Id="rId61" Type="http://schemas.openxmlformats.org/officeDocument/2006/relationships/image" Target="../media/image559.svg"/><Relationship Id="rId82" Type="http://schemas.openxmlformats.org/officeDocument/2006/relationships/image" Target="../media/image580.png"/><Relationship Id="rId19" Type="http://schemas.openxmlformats.org/officeDocument/2006/relationships/image" Target="../media/image517.svg"/><Relationship Id="rId14" Type="http://schemas.openxmlformats.org/officeDocument/2006/relationships/image" Target="../media/image512.png"/><Relationship Id="rId30" Type="http://schemas.openxmlformats.org/officeDocument/2006/relationships/image" Target="../media/image528.png"/><Relationship Id="rId35" Type="http://schemas.openxmlformats.org/officeDocument/2006/relationships/image" Target="../media/image533.svg"/><Relationship Id="rId56" Type="http://schemas.openxmlformats.org/officeDocument/2006/relationships/image" Target="../media/image554.png"/><Relationship Id="rId77" Type="http://schemas.openxmlformats.org/officeDocument/2006/relationships/image" Target="../media/image575.svg"/><Relationship Id="rId8" Type="http://schemas.openxmlformats.org/officeDocument/2006/relationships/image" Target="../media/image506.png"/><Relationship Id="rId51" Type="http://schemas.openxmlformats.org/officeDocument/2006/relationships/image" Target="../media/image549.svg"/><Relationship Id="rId72" Type="http://schemas.openxmlformats.org/officeDocument/2006/relationships/image" Target="../media/image570.png"/><Relationship Id="rId93" Type="http://schemas.openxmlformats.org/officeDocument/2006/relationships/image" Target="../media/image591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5.svg"/><Relationship Id="rId18" Type="http://schemas.openxmlformats.org/officeDocument/2006/relationships/image" Target="../media/image610.png"/><Relationship Id="rId26" Type="http://schemas.openxmlformats.org/officeDocument/2006/relationships/image" Target="../media/image618.png"/><Relationship Id="rId39" Type="http://schemas.openxmlformats.org/officeDocument/2006/relationships/image" Target="../media/image631.svg"/><Relationship Id="rId21" Type="http://schemas.openxmlformats.org/officeDocument/2006/relationships/image" Target="../media/image613.svg"/><Relationship Id="rId34" Type="http://schemas.openxmlformats.org/officeDocument/2006/relationships/image" Target="../media/image626.png"/><Relationship Id="rId42" Type="http://schemas.openxmlformats.org/officeDocument/2006/relationships/image" Target="../media/image634.png"/><Relationship Id="rId47" Type="http://schemas.openxmlformats.org/officeDocument/2006/relationships/image" Target="../media/image639.svg"/><Relationship Id="rId50" Type="http://schemas.openxmlformats.org/officeDocument/2006/relationships/image" Target="../media/image642.png"/><Relationship Id="rId55" Type="http://schemas.openxmlformats.org/officeDocument/2006/relationships/image" Target="../media/image647.svg"/><Relationship Id="rId7" Type="http://schemas.openxmlformats.org/officeDocument/2006/relationships/image" Target="../media/image599.svg"/><Relationship Id="rId2" Type="http://schemas.openxmlformats.org/officeDocument/2006/relationships/image" Target="../media/image2.png"/><Relationship Id="rId16" Type="http://schemas.openxmlformats.org/officeDocument/2006/relationships/image" Target="../media/image608.png"/><Relationship Id="rId29" Type="http://schemas.openxmlformats.org/officeDocument/2006/relationships/image" Target="../media/image621.svg"/><Relationship Id="rId11" Type="http://schemas.openxmlformats.org/officeDocument/2006/relationships/image" Target="../media/image603.svg"/><Relationship Id="rId24" Type="http://schemas.openxmlformats.org/officeDocument/2006/relationships/image" Target="../media/image616.png"/><Relationship Id="rId32" Type="http://schemas.openxmlformats.org/officeDocument/2006/relationships/image" Target="../media/image624.png"/><Relationship Id="rId37" Type="http://schemas.openxmlformats.org/officeDocument/2006/relationships/image" Target="../media/image629.svg"/><Relationship Id="rId40" Type="http://schemas.openxmlformats.org/officeDocument/2006/relationships/image" Target="../media/image632.png"/><Relationship Id="rId45" Type="http://schemas.openxmlformats.org/officeDocument/2006/relationships/image" Target="../media/image637.svg"/><Relationship Id="rId53" Type="http://schemas.openxmlformats.org/officeDocument/2006/relationships/image" Target="../media/image645.svg"/><Relationship Id="rId58" Type="http://schemas.openxmlformats.org/officeDocument/2006/relationships/image" Target="../media/image650.png"/><Relationship Id="rId5" Type="http://schemas.openxmlformats.org/officeDocument/2006/relationships/image" Target="../media/image597.svg"/><Relationship Id="rId61" Type="http://schemas.openxmlformats.org/officeDocument/2006/relationships/image" Target="../media/image653.svg"/><Relationship Id="rId19" Type="http://schemas.openxmlformats.org/officeDocument/2006/relationships/image" Target="../media/image611.svg"/><Relationship Id="rId14" Type="http://schemas.openxmlformats.org/officeDocument/2006/relationships/image" Target="../media/image606.png"/><Relationship Id="rId22" Type="http://schemas.openxmlformats.org/officeDocument/2006/relationships/image" Target="../media/image614.png"/><Relationship Id="rId27" Type="http://schemas.openxmlformats.org/officeDocument/2006/relationships/image" Target="../media/image619.svg"/><Relationship Id="rId30" Type="http://schemas.openxmlformats.org/officeDocument/2006/relationships/image" Target="../media/image622.png"/><Relationship Id="rId35" Type="http://schemas.openxmlformats.org/officeDocument/2006/relationships/image" Target="../media/image627.svg"/><Relationship Id="rId43" Type="http://schemas.openxmlformats.org/officeDocument/2006/relationships/image" Target="../media/image635.svg"/><Relationship Id="rId48" Type="http://schemas.openxmlformats.org/officeDocument/2006/relationships/image" Target="../media/image640.png"/><Relationship Id="rId56" Type="http://schemas.openxmlformats.org/officeDocument/2006/relationships/image" Target="../media/image648.png"/><Relationship Id="rId8" Type="http://schemas.openxmlformats.org/officeDocument/2006/relationships/image" Target="../media/image600.png"/><Relationship Id="rId51" Type="http://schemas.openxmlformats.org/officeDocument/2006/relationships/image" Target="../media/image643.svg"/><Relationship Id="rId3" Type="http://schemas.openxmlformats.org/officeDocument/2006/relationships/image" Target="../media/image3.svg"/><Relationship Id="rId12" Type="http://schemas.openxmlformats.org/officeDocument/2006/relationships/image" Target="../media/image604.png"/><Relationship Id="rId17" Type="http://schemas.openxmlformats.org/officeDocument/2006/relationships/image" Target="../media/image609.svg"/><Relationship Id="rId25" Type="http://schemas.openxmlformats.org/officeDocument/2006/relationships/image" Target="../media/image617.svg"/><Relationship Id="rId33" Type="http://schemas.openxmlformats.org/officeDocument/2006/relationships/image" Target="../media/image625.svg"/><Relationship Id="rId38" Type="http://schemas.openxmlformats.org/officeDocument/2006/relationships/image" Target="../media/image630.png"/><Relationship Id="rId46" Type="http://schemas.openxmlformats.org/officeDocument/2006/relationships/image" Target="../media/image638.png"/><Relationship Id="rId59" Type="http://schemas.openxmlformats.org/officeDocument/2006/relationships/image" Target="../media/image651.svg"/><Relationship Id="rId20" Type="http://schemas.openxmlformats.org/officeDocument/2006/relationships/image" Target="../media/image612.png"/><Relationship Id="rId41" Type="http://schemas.openxmlformats.org/officeDocument/2006/relationships/image" Target="../media/image633.svg"/><Relationship Id="rId54" Type="http://schemas.openxmlformats.org/officeDocument/2006/relationships/image" Target="../media/image646.png"/><Relationship Id="rId62" Type="http://schemas.openxmlformats.org/officeDocument/2006/relationships/image" Target="../media/image6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8.png"/><Relationship Id="rId15" Type="http://schemas.openxmlformats.org/officeDocument/2006/relationships/image" Target="../media/image607.svg"/><Relationship Id="rId23" Type="http://schemas.openxmlformats.org/officeDocument/2006/relationships/image" Target="../media/image615.svg"/><Relationship Id="rId28" Type="http://schemas.openxmlformats.org/officeDocument/2006/relationships/image" Target="../media/image620.png"/><Relationship Id="rId36" Type="http://schemas.openxmlformats.org/officeDocument/2006/relationships/image" Target="../media/image628.png"/><Relationship Id="rId49" Type="http://schemas.openxmlformats.org/officeDocument/2006/relationships/image" Target="../media/image641.svg"/><Relationship Id="rId57" Type="http://schemas.openxmlformats.org/officeDocument/2006/relationships/image" Target="../media/image649.svg"/><Relationship Id="rId10" Type="http://schemas.openxmlformats.org/officeDocument/2006/relationships/image" Target="../media/image602.png"/><Relationship Id="rId31" Type="http://schemas.openxmlformats.org/officeDocument/2006/relationships/image" Target="../media/image623.svg"/><Relationship Id="rId44" Type="http://schemas.openxmlformats.org/officeDocument/2006/relationships/image" Target="../media/image636.png"/><Relationship Id="rId52" Type="http://schemas.openxmlformats.org/officeDocument/2006/relationships/image" Target="../media/image644.png"/><Relationship Id="rId60" Type="http://schemas.openxmlformats.org/officeDocument/2006/relationships/image" Target="../media/image652.png"/><Relationship Id="rId4" Type="http://schemas.openxmlformats.org/officeDocument/2006/relationships/image" Target="../media/image596.png"/><Relationship Id="rId9" Type="http://schemas.openxmlformats.org/officeDocument/2006/relationships/image" Target="../media/image60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97850B6-6353-44C7-9E32-1ED7A3FA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79"/>
            <a:ext cx="12192000" cy="68452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A28F8D-33BE-4FE0-8396-DD39BE3F54FA}"/>
              </a:ext>
            </a:extLst>
          </p:cNvPr>
          <p:cNvSpPr txBox="1"/>
          <p:nvPr/>
        </p:nvSpPr>
        <p:spPr>
          <a:xfrm>
            <a:off x="541930" y="1412696"/>
            <a:ext cx="6325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2021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Tencent Cloud</a:t>
            </a:r>
          </a:p>
          <a:p>
            <a:r>
              <a:rPr lang="en-US" altLang="zh-CN" sz="8000" dirty="0">
                <a:solidFill>
                  <a:schemeClr val="bg1"/>
                </a:solidFill>
                <a:latin typeface="Calibri" panose="020F0502020204030204" pitchFamily="34" charset="0"/>
                <a:ea typeface="华文彩云" panose="02010800040101010101" pitchFamily="2" charset="-122"/>
                <a:cs typeface="Calibri" panose="020F0502020204030204" pitchFamily="34" charset="0"/>
              </a:rPr>
              <a:t>Product Icon </a:t>
            </a:r>
            <a:endParaRPr lang="zh-CN" altLang="en-US" sz="8000" dirty="0">
              <a:solidFill>
                <a:schemeClr val="bg1"/>
              </a:solidFill>
              <a:latin typeface="Calibri" panose="020F0502020204030204" pitchFamily="34" charset="0"/>
              <a:ea typeface="华文彩云" panose="020108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E45AA0C-6344-4613-8DD1-87779FBE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930" y="684663"/>
            <a:ext cx="1302940" cy="3006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481E7E-84E0-4B88-8EDE-48A12BF2D348}"/>
              </a:ext>
            </a:extLst>
          </p:cNvPr>
          <p:cNvSpPr txBox="1"/>
          <p:nvPr/>
        </p:nvSpPr>
        <p:spPr>
          <a:xfrm>
            <a:off x="981075" y="621030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TENCENT CLOUD DESIGN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A349290-F322-471D-8B9A-3E4C800122B4}"/>
              </a:ext>
            </a:extLst>
          </p:cNvPr>
          <p:cNvSpPr/>
          <p:nvPr/>
        </p:nvSpPr>
        <p:spPr>
          <a:xfrm>
            <a:off x="5943601" y="4733925"/>
            <a:ext cx="590550" cy="952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6722AE-EEF0-45EB-A50A-590DAF0053C7}"/>
              </a:ext>
            </a:extLst>
          </p:cNvPr>
          <p:cNvSpPr txBox="1"/>
          <p:nvPr/>
        </p:nvSpPr>
        <p:spPr>
          <a:xfrm>
            <a:off x="10220325" y="4182844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V1.0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2021/01/17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8C4703-6925-4573-A644-16368E987316}"/>
              </a:ext>
            </a:extLst>
          </p:cNvPr>
          <p:cNvSpPr txBox="1"/>
          <p:nvPr/>
        </p:nvSpPr>
        <p:spPr>
          <a:xfrm>
            <a:off x="10152197" y="602563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dongs365</a:t>
            </a:r>
          </a:p>
        </p:txBody>
      </p:sp>
    </p:spTree>
    <p:extLst>
      <p:ext uri="{BB962C8B-B14F-4D97-AF65-F5344CB8AC3E}">
        <p14:creationId xmlns:p14="http://schemas.microsoft.com/office/powerpoint/2010/main" val="29098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9D0342-5966-4555-9E12-9B23124B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" y="6379"/>
            <a:ext cx="12136637" cy="684524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1B080733-EB38-491B-964C-31CADAD1E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4802" y="2602295"/>
            <a:ext cx="3582396" cy="8267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1A3C9D-96D7-479D-AF8A-0DE0DF9FC25C}"/>
              </a:ext>
            </a:extLst>
          </p:cNvPr>
          <p:cNvSpPr/>
          <p:nvPr/>
        </p:nvSpPr>
        <p:spPr>
          <a:xfrm>
            <a:off x="9323872" y="6216134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www.</a:t>
            </a:r>
            <a:r>
              <a:rPr lang="zh-CN" altLang="en-US" dirty="0">
                <a:solidFill>
                  <a:schemeClr val="bg1"/>
                </a:solidFill>
              </a:rPr>
              <a:t>cloud.tencent.com</a:t>
            </a:r>
          </a:p>
        </p:txBody>
      </p:sp>
    </p:spTree>
    <p:extLst>
      <p:ext uri="{BB962C8B-B14F-4D97-AF65-F5344CB8AC3E}">
        <p14:creationId xmlns:p14="http://schemas.microsoft.com/office/powerpoint/2010/main" val="18652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图形 246">
            <a:extLst>
              <a:ext uri="{FF2B5EF4-FFF2-40B4-BE49-F238E27FC236}">
                <a16:creationId xmlns:a16="http://schemas.microsoft.com/office/drawing/2014/main" id="{9D2CD17C-49C1-4143-9A16-B74B152BD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049" y="853332"/>
            <a:ext cx="457200" cy="457200"/>
          </a:xfrm>
          <a:prstGeom prst="rect">
            <a:avLst/>
          </a:prstGeom>
        </p:spPr>
      </p:pic>
      <p:pic>
        <p:nvPicPr>
          <p:cNvPr id="249" name="图形 248">
            <a:extLst>
              <a:ext uri="{FF2B5EF4-FFF2-40B4-BE49-F238E27FC236}">
                <a16:creationId xmlns:a16="http://schemas.microsoft.com/office/drawing/2014/main" id="{D2BC60FE-E848-4A78-A35D-DDBA0AEA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349" y="853332"/>
            <a:ext cx="457200" cy="457200"/>
          </a:xfrm>
          <a:prstGeom prst="rect">
            <a:avLst/>
          </a:prstGeom>
        </p:spPr>
      </p:pic>
      <p:pic>
        <p:nvPicPr>
          <p:cNvPr id="251" name="图形 250">
            <a:extLst>
              <a:ext uri="{FF2B5EF4-FFF2-40B4-BE49-F238E27FC236}">
                <a16:creationId xmlns:a16="http://schemas.microsoft.com/office/drawing/2014/main" id="{975A4F8F-312F-4C40-B860-3622BC254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9649" y="853332"/>
            <a:ext cx="457200" cy="457200"/>
          </a:xfrm>
          <a:prstGeom prst="rect">
            <a:avLst/>
          </a:prstGeom>
        </p:spPr>
      </p:pic>
      <p:pic>
        <p:nvPicPr>
          <p:cNvPr id="253" name="图形 252">
            <a:extLst>
              <a:ext uri="{FF2B5EF4-FFF2-40B4-BE49-F238E27FC236}">
                <a16:creationId xmlns:a16="http://schemas.microsoft.com/office/drawing/2014/main" id="{0C74B3D5-FA2C-416C-9094-AF52AA962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4949" y="853332"/>
            <a:ext cx="457200" cy="457200"/>
          </a:xfrm>
          <a:prstGeom prst="rect">
            <a:avLst/>
          </a:prstGeom>
        </p:spPr>
      </p:pic>
      <p:pic>
        <p:nvPicPr>
          <p:cNvPr id="255" name="图形 254">
            <a:extLst>
              <a:ext uri="{FF2B5EF4-FFF2-40B4-BE49-F238E27FC236}">
                <a16:creationId xmlns:a16="http://schemas.microsoft.com/office/drawing/2014/main" id="{0F9847D0-1295-4EAC-AA0C-BEE29A2D8A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0249" y="853332"/>
            <a:ext cx="457200" cy="457200"/>
          </a:xfrm>
          <a:prstGeom prst="rect">
            <a:avLst/>
          </a:prstGeom>
        </p:spPr>
      </p:pic>
      <p:pic>
        <p:nvPicPr>
          <p:cNvPr id="257" name="图形 256">
            <a:extLst>
              <a:ext uri="{FF2B5EF4-FFF2-40B4-BE49-F238E27FC236}">
                <a16:creationId xmlns:a16="http://schemas.microsoft.com/office/drawing/2014/main" id="{499F7BE4-1369-44DB-8081-95123B2656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35549" y="853332"/>
            <a:ext cx="457200" cy="457200"/>
          </a:xfrm>
          <a:prstGeom prst="rect">
            <a:avLst/>
          </a:prstGeom>
        </p:spPr>
      </p:pic>
      <p:pic>
        <p:nvPicPr>
          <p:cNvPr id="259" name="图形 258">
            <a:extLst>
              <a:ext uri="{FF2B5EF4-FFF2-40B4-BE49-F238E27FC236}">
                <a16:creationId xmlns:a16="http://schemas.microsoft.com/office/drawing/2014/main" id="{12705CCE-A421-42C2-BE11-8933558684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80849" y="853332"/>
            <a:ext cx="457200" cy="457200"/>
          </a:xfrm>
          <a:prstGeom prst="rect">
            <a:avLst/>
          </a:prstGeom>
        </p:spPr>
      </p:pic>
      <p:pic>
        <p:nvPicPr>
          <p:cNvPr id="261" name="图形 260">
            <a:extLst>
              <a:ext uri="{FF2B5EF4-FFF2-40B4-BE49-F238E27FC236}">
                <a16:creationId xmlns:a16="http://schemas.microsoft.com/office/drawing/2014/main" id="{9FD27ABC-0D1A-4E9F-9FE8-0B8F8840BE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26149" y="853332"/>
            <a:ext cx="457200" cy="457200"/>
          </a:xfrm>
          <a:prstGeom prst="rect">
            <a:avLst/>
          </a:prstGeom>
        </p:spPr>
      </p:pic>
      <p:pic>
        <p:nvPicPr>
          <p:cNvPr id="263" name="图形 262">
            <a:extLst>
              <a:ext uri="{FF2B5EF4-FFF2-40B4-BE49-F238E27FC236}">
                <a16:creationId xmlns:a16="http://schemas.microsoft.com/office/drawing/2014/main" id="{5E9B9968-8A56-4650-8F67-C424116C0C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71449" y="853332"/>
            <a:ext cx="457200" cy="457200"/>
          </a:xfrm>
          <a:prstGeom prst="rect">
            <a:avLst/>
          </a:prstGeom>
        </p:spPr>
      </p:pic>
      <p:pic>
        <p:nvPicPr>
          <p:cNvPr id="265" name="图形 264">
            <a:extLst>
              <a:ext uri="{FF2B5EF4-FFF2-40B4-BE49-F238E27FC236}">
                <a16:creationId xmlns:a16="http://schemas.microsoft.com/office/drawing/2014/main" id="{0C511805-0494-4FED-B3F2-6250C1F5C4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16749" y="853332"/>
            <a:ext cx="457200" cy="457200"/>
          </a:xfrm>
          <a:prstGeom prst="rect">
            <a:avLst/>
          </a:prstGeom>
        </p:spPr>
      </p:pic>
      <p:pic>
        <p:nvPicPr>
          <p:cNvPr id="267" name="图形 266">
            <a:extLst>
              <a:ext uri="{FF2B5EF4-FFF2-40B4-BE49-F238E27FC236}">
                <a16:creationId xmlns:a16="http://schemas.microsoft.com/office/drawing/2014/main" id="{8AF7E703-5F78-4932-97EC-3FB52A5F5D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62049" y="853332"/>
            <a:ext cx="457200" cy="457200"/>
          </a:xfrm>
          <a:prstGeom prst="rect">
            <a:avLst/>
          </a:prstGeom>
        </p:spPr>
      </p:pic>
      <p:pic>
        <p:nvPicPr>
          <p:cNvPr id="269" name="图形 268">
            <a:extLst>
              <a:ext uri="{FF2B5EF4-FFF2-40B4-BE49-F238E27FC236}">
                <a16:creationId xmlns:a16="http://schemas.microsoft.com/office/drawing/2014/main" id="{6331B74E-B47E-46F3-8DB6-9997FC3D04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07349" y="853332"/>
            <a:ext cx="457200" cy="457200"/>
          </a:xfrm>
          <a:prstGeom prst="rect">
            <a:avLst/>
          </a:prstGeom>
        </p:spPr>
      </p:pic>
      <p:pic>
        <p:nvPicPr>
          <p:cNvPr id="271" name="图形 270">
            <a:extLst>
              <a:ext uri="{FF2B5EF4-FFF2-40B4-BE49-F238E27FC236}">
                <a16:creationId xmlns:a16="http://schemas.microsoft.com/office/drawing/2014/main" id="{24C81AB1-7701-4EB7-895E-FBBA9DF35A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52649" y="853332"/>
            <a:ext cx="457200" cy="457200"/>
          </a:xfrm>
          <a:prstGeom prst="rect">
            <a:avLst/>
          </a:prstGeom>
        </p:spPr>
      </p:pic>
      <p:pic>
        <p:nvPicPr>
          <p:cNvPr id="273" name="图形 272">
            <a:extLst>
              <a:ext uri="{FF2B5EF4-FFF2-40B4-BE49-F238E27FC236}">
                <a16:creationId xmlns:a16="http://schemas.microsoft.com/office/drawing/2014/main" id="{92339EC8-8E0A-4DAC-B30D-4C05E9F142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397949" y="853332"/>
            <a:ext cx="457200" cy="457200"/>
          </a:xfrm>
          <a:prstGeom prst="rect">
            <a:avLst/>
          </a:prstGeom>
        </p:spPr>
      </p:pic>
      <p:pic>
        <p:nvPicPr>
          <p:cNvPr id="275" name="图形 274">
            <a:extLst>
              <a:ext uri="{FF2B5EF4-FFF2-40B4-BE49-F238E27FC236}">
                <a16:creationId xmlns:a16="http://schemas.microsoft.com/office/drawing/2014/main" id="{68ADDDE2-C65F-4B59-BE76-C82B5AC4220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8697" y="1769368"/>
            <a:ext cx="457200" cy="457200"/>
          </a:xfrm>
          <a:prstGeom prst="rect">
            <a:avLst/>
          </a:prstGeom>
        </p:spPr>
      </p:pic>
      <p:pic>
        <p:nvPicPr>
          <p:cNvPr id="277" name="图形 276">
            <a:extLst>
              <a:ext uri="{FF2B5EF4-FFF2-40B4-BE49-F238E27FC236}">
                <a16:creationId xmlns:a16="http://schemas.microsoft.com/office/drawing/2014/main" id="{9BF9C55A-F2E4-4AF0-80B5-441F2A66E9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51663" y="1769368"/>
            <a:ext cx="457200" cy="457200"/>
          </a:xfrm>
          <a:prstGeom prst="rect">
            <a:avLst/>
          </a:prstGeom>
        </p:spPr>
      </p:pic>
      <p:pic>
        <p:nvPicPr>
          <p:cNvPr id="279" name="图形 278">
            <a:extLst>
              <a:ext uri="{FF2B5EF4-FFF2-40B4-BE49-F238E27FC236}">
                <a16:creationId xmlns:a16="http://schemas.microsoft.com/office/drawing/2014/main" id="{AA4CB05D-D281-4C5D-9414-2738CBA739D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094629" y="1769368"/>
            <a:ext cx="457200" cy="457200"/>
          </a:xfrm>
          <a:prstGeom prst="rect">
            <a:avLst/>
          </a:prstGeom>
        </p:spPr>
      </p:pic>
      <p:pic>
        <p:nvPicPr>
          <p:cNvPr id="281" name="图形 280">
            <a:extLst>
              <a:ext uri="{FF2B5EF4-FFF2-40B4-BE49-F238E27FC236}">
                <a16:creationId xmlns:a16="http://schemas.microsoft.com/office/drawing/2014/main" id="{CBB1903D-2F74-4CCA-A68C-30F6E4D57C2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937595" y="1769368"/>
            <a:ext cx="457200" cy="457200"/>
          </a:xfrm>
          <a:prstGeom prst="rect">
            <a:avLst/>
          </a:prstGeom>
        </p:spPr>
      </p:pic>
      <p:pic>
        <p:nvPicPr>
          <p:cNvPr id="283" name="图形 282">
            <a:extLst>
              <a:ext uri="{FF2B5EF4-FFF2-40B4-BE49-F238E27FC236}">
                <a16:creationId xmlns:a16="http://schemas.microsoft.com/office/drawing/2014/main" id="{2116CA9F-2DE9-4928-A837-240368ED227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780561" y="1769368"/>
            <a:ext cx="457200" cy="457200"/>
          </a:xfrm>
          <a:prstGeom prst="rect">
            <a:avLst/>
          </a:prstGeom>
        </p:spPr>
      </p:pic>
      <p:pic>
        <p:nvPicPr>
          <p:cNvPr id="285" name="图形 284">
            <a:extLst>
              <a:ext uri="{FF2B5EF4-FFF2-40B4-BE49-F238E27FC236}">
                <a16:creationId xmlns:a16="http://schemas.microsoft.com/office/drawing/2014/main" id="{143B9A30-2B9E-4AFC-A679-9F08884CCB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23527" y="1769368"/>
            <a:ext cx="457200" cy="457200"/>
          </a:xfrm>
          <a:prstGeom prst="rect">
            <a:avLst/>
          </a:prstGeom>
        </p:spPr>
      </p:pic>
      <p:pic>
        <p:nvPicPr>
          <p:cNvPr id="287" name="图形 286">
            <a:extLst>
              <a:ext uri="{FF2B5EF4-FFF2-40B4-BE49-F238E27FC236}">
                <a16:creationId xmlns:a16="http://schemas.microsoft.com/office/drawing/2014/main" id="{FB9BC409-D321-4ECE-9D8F-E0C0A0ACD8E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66493" y="1769368"/>
            <a:ext cx="457200" cy="457200"/>
          </a:xfrm>
          <a:prstGeom prst="rect">
            <a:avLst/>
          </a:prstGeom>
        </p:spPr>
      </p:pic>
      <p:pic>
        <p:nvPicPr>
          <p:cNvPr id="289" name="图形 288">
            <a:extLst>
              <a:ext uri="{FF2B5EF4-FFF2-40B4-BE49-F238E27FC236}">
                <a16:creationId xmlns:a16="http://schemas.microsoft.com/office/drawing/2014/main" id="{B3313939-7A86-46D8-B450-6742261F4CA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309459" y="1769368"/>
            <a:ext cx="457200" cy="457200"/>
          </a:xfrm>
          <a:prstGeom prst="rect">
            <a:avLst/>
          </a:prstGeom>
        </p:spPr>
      </p:pic>
      <p:pic>
        <p:nvPicPr>
          <p:cNvPr id="291" name="图形 290">
            <a:extLst>
              <a:ext uri="{FF2B5EF4-FFF2-40B4-BE49-F238E27FC236}">
                <a16:creationId xmlns:a16="http://schemas.microsoft.com/office/drawing/2014/main" id="{89BF6761-72D6-448B-9652-F94BDBBCD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152425" y="1769368"/>
            <a:ext cx="457200" cy="457200"/>
          </a:xfrm>
          <a:prstGeom prst="rect">
            <a:avLst/>
          </a:prstGeom>
        </p:spPr>
      </p:pic>
      <p:pic>
        <p:nvPicPr>
          <p:cNvPr id="293" name="图形 292">
            <a:extLst>
              <a:ext uri="{FF2B5EF4-FFF2-40B4-BE49-F238E27FC236}">
                <a16:creationId xmlns:a16="http://schemas.microsoft.com/office/drawing/2014/main" id="{72ADAF02-B859-43A6-B2CB-C6957FCF583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95391" y="1769368"/>
            <a:ext cx="457200" cy="457200"/>
          </a:xfrm>
          <a:prstGeom prst="rect">
            <a:avLst/>
          </a:prstGeom>
        </p:spPr>
      </p:pic>
      <p:pic>
        <p:nvPicPr>
          <p:cNvPr id="295" name="图形 294">
            <a:extLst>
              <a:ext uri="{FF2B5EF4-FFF2-40B4-BE49-F238E27FC236}">
                <a16:creationId xmlns:a16="http://schemas.microsoft.com/office/drawing/2014/main" id="{1A254724-4448-4D9E-8629-A221AD75521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838357" y="1769368"/>
            <a:ext cx="457200" cy="457200"/>
          </a:xfrm>
          <a:prstGeom prst="rect">
            <a:avLst/>
          </a:prstGeom>
        </p:spPr>
      </p:pic>
      <p:pic>
        <p:nvPicPr>
          <p:cNvPr id="297" name="图形 296">
            <a:extLst>
              <a:ext uri="{FF2B5EF4-FFF2-40B4-BE49-F238E27FC236}">
                <a16:creationId xmlns:a16="http://schemas.microsoft.com/office/drawing/2014/main" id="{FFD0FC4B-69CE-4CBB-8242-A5B77B8B25B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681323" y="1769368"/>
            <a:ext cx="457200" cy="457200"/>
          </a:xfrm>
          <a:prstGeom prst="rect">
            <a:avLst/>
          </a:prstGeom>
        </p:spPr>
      </p:pic>
      <p:pic>
        <p:nvPicPr>
          <p:cNvPr id="299" name="图形 298">
            <a:extLst>
              <a:ext uri="{FF2B5EF4-FFF2-40B4-BE49-F238E27FC236}">
                <a16:creationId xmlns:a16="http://schemas.microsoft.com/office/drawing/2014/main" id="{22A437AA-0826-4487-B34F-0AE7963793F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524289" y="1778893"/>
            <a:ext cx="447675" cy="438150"/>
          </a:xfrm>
          <a:prstGeom prst="rect">
            <a:avLst/>
          </a:prstGeom>
        </p:spPr>
      </p:pic>
      <p:pic>
        <p:nvPicPr>
          <p:cNvPr id="301" name="图形 300">
            <a:extLst>
              <a:ext uri="{FF2B5EF4-FFF2-40B4-BE49-F238E27FC236}">
                <a16:creationId xmlns:a16="http://schemas.microsoft.com/office/drawing/2014/main" id="{A81BA26D-66C2-4F32-B811-63704324DDB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423076" y="1769368"/>
            <a:ext cx="457200" cy="457200"/>
          </a:xfrm>
          <a:prstGeom prst="rect">
            <a:avLst/>
          </a:prstGeom>
        </p:spPr>
      </p:pic>
      <p:pic>
        <p:nvPicPr>
          <p:cNvPr id="303" name="图形 302">
            <a:extLst>
              <a:ext uri="{FF2B5EF4-FFF2-40B4-BE49-F238E27FC236}">
                <a16:creationId xmlns:a16="http://schemas.microsoft.com/office/drawing/2014/main" id="{23966A25-17AB-43CC-BF66-BAE9EE144B8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36230" y="2674739"/>
            <a:ext cx="457200" cy="457200"/>
          </a:xfrm>
          <a:prstGeom prst="rect">
            <a:avLst/>
          </a:prstGeom>
        </p:spPr>
      </p:pic>
      <p:pic>
        <p:nvPicPr>
          <p:cNvPr id="305" name="图形 304">
            <a:extLst>
              <a:ext uri="{FF2B5EF4-FFF2-40B4-BE49-F238E27FC236}">
                <a16:creationId xmlns:a16="http://schemas.microsoft.com/office/drawing/2014/main" id="{AAB5EEB2-EF4A-4252-9AE6-3EB9401A5601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80128" y="2674739"/>
            <a:ext cx="457200" cy="457200"/>
          </a:xfrm>
          <a:prstGeom prst="rect">
            <a:avLst/>
          </a:prstGeom>
        </p:spPr>
      </p:pic>
      <p:pic>
        <p:nvPicPr>
          <p:cNvPr id="307" name="图形 306">
            <a:extLst>
              <a:ext uri="{FF2B5EF4-FFF2-40B4-BE49-F238E27FC236}">
                <a16:creationId xmlns:a16="http://schemas.microsoft.com/office/drawing/2014/main" id="{F5028BBF-5C47-4AF8-92B8-7F0B529BF57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123408" y="2674739"/>
            <a:ext cx="457200" cy="457200"/>
          </a:xfrm>
          <a:prstGeom prst="rect">
            <a:avLst/>
          </a:prstGeom>
        </p:spPr>
      </p:pic>
      <p:pic>
        <p:nvPicPr>
          <p:cNvPr id="309" name="图形 308">
            <a:extLst>
              <a:ext uri="{FF2B5EF4-FFF2-40B4-BE49-F238E27FC236}">
                <a16:creationId xmlns:a16="http://schemas.microsoft.com/office/drawing/2014/main" id="{FD2032C5-754A-4428-B86B-BA5384B1D73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66688" y="2674739"/>
            <a:ext cx="457200" cy="457200"/>
          </a:xfrm>
          <a:prstGeom prst="rect">
            <a:avLst/>
          </a:prstGeom>
        </p:spPr>
      </p:pic>
      <p:pic>
        <p:nvPicPr>
          <p:cNvPr id="311" name="图形 310">
            <a:extLst>
              <a:ext uri="{FF2B5EF4-FFF2-40B4-BE49-F238E27FC236}">
                <a16:creationId xmlns:a16="http://schemas.microsoft.com/office/drawing/2014/main" id="{699723FD-661E-401A-AE17-4E938CD8E1A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809968" y="2674739"/>
            <a:ext cx="457200" cy="457200"/>
          </a:xfrm>
          <a:prstGeom prst="rect">
            <a:avLst/>
          </a:prstGeom>
        </p:spPr>
      </p:pic>
      <p:pic>
        <p:nvPicPr>
          <p:cNvPr id="313" name="图形 312">
            <a:extLst>
              <a:ext uri="{FF2B5EF4-FFF2-40B4-BE49-F238E27FC236}">
                <a16:creationId xmlns:a16="http://schemas.microsoft.com/office/drawing/2014/main" id="{7D6601DE-666A-46B6-8897-86D0587E0C4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53248" y="2674739"/>
            <a:ext cx="457200" cy="457200"/>
          </a:xfrm>
          <a:prstGeom prst="rect">
            <a:avLst/>
          </a:prstGeom>
        </p:spPr>
      </p:pic>
      <p:pic>
        <p:nvPicPr>
          <p:cNvPr id="315" name="图形 314">
            <a:extLst>
              <a:ext uri="{FF2B5EF4-FFF2-40B4-BE49-F238E27FC236}">
                <a16:creationId xmlns:a16="http://schemas.microsoft.com/office/drawing/2014/main" id="{FB13E40D-BC67-4DB1-8719-A4224C29FA8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96528" y="2674739"/>
            <a:ext cx="457200" cy="457200"/>
          </a:xfrm>
          <a:prstGeom prst="rect">
            <a:avLst/>
          </a:prstGeom>
        </p:spPr>
      </p:pic>
      <p:pic>
        <p:nvPicPr>
          <p:cNvPr id="317" name="图形 316">
            <a:extLst>
              <a:ext uri="{FF2B5EF4-FFF2-40B4-BE49-F238E27FC236}">
                <a16:creationId xmlns:a16="http://schemas.microsoft.com/office/drawing/2014/main" id="{78F546A0-233D-4155-961F-1AF415100EA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339808" y="2660452"/>
            <a:ext cx="485775" cy="485775"/>
          </a:xfrm>
          <a:prstGeom prst="rect">
            <a:avLst/>
          </a:prstGeom>
        </p:spPr>
      </p:pic>
      <p:pic>
        <p:nvPicPr>
          <p:cNvPr id="319" name="图形 318">
            <a:extLst>
              <a:ext uri="{FF2B5EF4-FFF2-40B4-BE49-F238E27FC236}">
                <a16:creationId xmlns:a16="http://schemas.microsoft.com/office/drawing/2014/main" id="{11CCC505-D184-43D5-A04B-E460BE25021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211663" y="2674739"/>
            <a:ext cx="457200" cy="457200"/>
          </a:xfrm>
          <a:prstGeom prst="rect">
            <a:avLst/>
          </a:prstGeom>
        </p:spPr>
      </p:pic>
      <p:pic>
        <p:nvPicPr>
          <p:cNvPr id="321" name="图形 320">
            <a:extLst>
              <a:ext uri="{FF2B5EF4-FFF2-40B4-BE49-F238E27FC236}">
                <a16:creationId xmlns:a16="http://schemas.microsoft.com/office/drawing/2014/main" id="{EC5E0708-9046-41AF-A7DB-9B4A29E3313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8054943" y="2674739"/>
            <a:ext cx="457200" cy="457200"/>
          </a:xfrm>
          <a:prstGeom prst="rect">
            <a:avLst/>
          </a:prstGeom>
        </p:spPr>
      </p:pic>
      <p:pic>
        <p:nvPicPr>
          <p:cNvPr id="323" name="图形 322">
            <a:extLst>
              <a:ext uri="{FF2B5EF4-FFF2-40B4-BE49-F238E27FC236}">
                <a16:creationId xmlns:a16="http://schemas.microsoft.com/office/drawing/2014/main" id="{226F0FC0-995E-4AE4-891E-738E053CFAC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898223" y="2674739"/>
            <a:ext cx="457200" cy="457200"/>
          </a:xfrm>
          <a:prstGeom prst="rect">
            <a:avLst/>
          </a:prstGeom>
        </p:spPr>
      </p:pic>
      <p:pic>
        <p:nvPicPr>
          <p:cNvPr id="325" name="图形 324">
            <a:extLst>
              <a:ext uri="{FF2B5EF4-FFF2-40B4-BE49-F238E27FC236}">
                <a16:creationId xmlns:a16="http://schemas.microsoft.com/office/drawing/2014/main" id="{523A0160-A9E1-4A6F-90F8-B6C3DF3FCD56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9741503" y="2674739"/>
            <a:ext cx="457200" cy="457200"/>
          </a:xfrm>
          <a:prstGeom prst="rect">
            <a:avLst/>
          </a:prstGeom>
        </p:spPr>
      </p:pic>
      <p:pic>
        <p:nvPicPr>
          <p:cNvPr id="327" name="图形 326">
            <a:extLst>
              <a:ext uri="{FF2B5EF4-FFF2-40B4-BE49-F238E27FC236}">
                <a16:creationId xmlns:a16="http://schemas.microsoft.com/office/drawing/2014/main" id="{C3C1708C-4A18-467A-A3C2-8B98F893B7D5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10584783" y="2674739"/>
            <a:ext cx="457200" cy="457200"/>
          </a:xfrm>
          <a:prstGeom prst="rect">
            <a:avLst/>
          </a:prstGeom>
        </p:spPr>
      </p:pic>
      <p:pic>
        <p:nvPicPr>
          <p:cNvPr id="329" name="图形 328">
            <a:extLst>
              <a:ext uri="{FF2B5EF4-FFF2-40B4-BE49-F238E27FC236}">
                <a16:creationId xmlns:a16="http://schemas.microsoft.com/office/drawing/2014/main" id="{A2412918-5100-48FA-B65D-7B119D60CAC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429299" y="2674739"/>
            <a:ext cx="457200" cy="457200"/>
          </a:xfrm>
          <a:prstGeom prst="rect">
            <a:avLst/>
          </a:prstGeom>
        </p:spPr>
      </p:pic>
      <p:pic>
        <p:nvPicPr>
          <p:cNvPr id="331" name="图形 330">
            <a:extLst>
              <a:ext uri="{FF2B5EF4-FFF2-40B4-BE49-F238E27FC236}">
                <a16:creationId xmlns:a16="http://schemas.microsoft.com/office/drawing/2014/main" id="{9270C0DB-FDE1-4EBA-95E8-3A0535CB3B8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391059" y="3616890"/>
            <a:ext cx="457200" cy="457200"/>
          </a:xfrm>
          <a:prstGeom prst="rect">
            <a:avLst/>
          </a:prstGeom>
        </p:spPr>
      </p:pic>
      <p:pic>
        <p:nvPicPr>
          <p:cNvPr id="333" name="图形 332">
            <a:extLst>
              <a:ext uri="{FF2B5EF4-FFF2-40B4-BE49-F238E27FC236}">
                <a16:creationId xmlns:a16="http://schemas.microsoft.com/office/drawing/2014/main" id="{375D43E1-AFBF-4C0E-B2A0-170E123F613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239676" y="3616890"/>
            <a:ext cx="457200" cy="457200"/>
          </a:xfrm>
          <a:prstGeom prst="rect">
            <a:avLst/>
          </a:prstGeom>
        </p:spPr>
      </p:pic>
      <p:pic>
        <p:nvPicPr>
          <p:cNvPr id="335" name="图形 334">
            <a:extLst>
              <a:ext uri="{FF2B5EF4-FFF2-40B4-BE49-F238E27FC236}">
                <a16:creationId xmlns:a16="http://schemas.microsoft.com/office/drawing/2014/main" id="{3CEE2DD4-FAF7-4424-8772-9A2E239FAC63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088293" y="3616890"/>
            <a:ext cx="457200" cy="457200"/>
          </a:xfrm>
          <a:prstGeom prst="rect">
            <a:avLst/>
          </a:prstGeom>
        </p:spPr>
      </p:pic>
      <p:pic>
        <p:nvPicPr>
          <p:cNvPr id="337" name="图形 336">
            <a:extLst>
              <a:ext uri="{FF2B5EF4-FFF2-40B4-BE49-F238E27FC236}">
                <a16:creationId xmlns:a16="http://schemas.microsoft.com/office/drawing/2014/main" id="{9A6967CE-BDCE-4624-9C91-80240C21FAC3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936910" y="3616890"/>
            <a:ext cx="457200" cy="457200"/>
          </a:xfrm>
          <a:prstGeom prst="rect">
            <a:avLst/>
          </a:prstGeom>
        </p:spPr>
      </p:pic>
      <p:pic>
        <p:nvPicPr>
          <p:cNvPr id="339" name="图形 338">
            <a:extLst>
              <a:ext uri="{FF2B5EF4-FFF2-40B4-BE49-F238E27FC236}">
                <a16:creationId xmlns:a16="http://schemas.microsoft.com/office/drawing/2014/main" id="{2A2FB376-48B2-462E-83C7-E8E924C8ACC5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785527" y="3616890"/>
            <a:ext cx="457200" cy="457200"/>
          </a:xfrm>
          <a:prstGeom prst="rect">
            <a:avLst/>
          </a:prstGeom>
        </p:spPr>
      </p:pic>
      <p:pic>
        <p:nvPicPr>
          <p:cNvPr id="341" name="图形 340">
            <a:extLst>
              <a:ext uri="{FF2B5EF4-FFF2-40B4-BE49-F238E27FC236}">
                <a16:creationId xmlns:a16="http://schemas.microsoft.com/office/drawing/2014/main" id="{6C4A388A-D62C-4BBF-8210-5B63427C3A66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634144" y="3616890"/>
            <a:ext cx="457200" cy="457200"/>
          </a:xfrm>
          <a:prstGeom prst="rect">
            <a:avLst/>
          </a:prstGeom>
        </p:spPr>
      </p:pic>
      <p:pic>
        <p:nvPicPr>
          <p:cNvPr id="343" name="图形 342">
            <a:extLst>
              <a:ext uri="{FF2B5EF4-FFF2-40B4-BE49-F238E27FC236}">
                <a16:creationId xmlns:a16="http://schemas.microsoft.com/office/drawing/2014/main" id="{F24DCB39-13B4-461E-A4EE-A0A9F1A2510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5482761" y="3616890"/>
            <a:ext cx="457200" cy="457200"/>
          </a:xfrm>
          <a:prstGeom prst="rect">
            <a:avLst/>
          </a:prstGeom>
        </p:spPr>
      </p:pic>
      <p:pic>
        <p:nvPicPr>
          <p:cNvPr id="345" name="图形 344">
            <a:extLst>
              <a:ext uri="{FF2B5EF4-FFF2-40B4-BE49-F238E27FC236}">
                <a16:creationId xmlns:a16="http://schemas.microsoft.com/office/drawing/2014/main" id="{41A822C9-2F0F-406A-BC5F-D884C09528D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331378" y="3616890"/>
            <a:ext cx="457200" cy="457200"/>
          </a:xfrm>
          <a:prstGeom prst="rect">
            <a:avLst/>
          </a:prstGeom>
        </p:spPr>
      </p:pic>
      <p:pic>
        <p:nvPicPr>
          <p:cNvPr id="347" name="图形 346">
            <a:extLst>
              <a:ext uri="{FF2B5EF4-FFF2-40B4-BE49-F238E27FC236}">
                <a16:creationId xmlns:a16="http://schemas.microsoft.com/office/drawing/2014/main" id="{8D17F9A9-0C3E-4D5B-B026-D2B57D78D726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179995" y="3616890"/>
            <a:ext cx="457200" cy="457200"/>
          </a:xfrm>
          <a:prstGeom prst="rect">
            <a:avLst/>
          </a:prstGeom>
        </p:spPr>
      </p:pic>
      <p:pic>
        <p:nvPicPr>
          <p:cNvPr id="349" name="图形 348">
            <a:extLst>
              <a:ext uri="{FF2B5EF4-FFF2-40B4-BE49-F238E27FC236}">
                <a16:creationId xmlns:a16="http://schemas.microsoft.com/office/drawing/2014/main" id="{772D592F-7470-405F-83DE-53638F31C373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8028612" y="3616890"/>
            <a:ext cx="457200" cy="457200"/>
          </a:xfrm>
          <a:prstGeom prst="rect">
            <a:avLst/>
          </a:prstGeom>
        </p:spPr>
      </p:pic>
      <p:pic>
        <p:nvPicPr>
          <p:cNvPr id="351" name="图形 350">
            <a:extLst>
              <a:ext uri="{FF2B5EF4-FFF2-40B4-BE49-F238E27FC236}">
                <a16:creationId xmlns:a16="http://schemas.microsoft.com/office/drawing/2014/main" id="{C8AF1680-A98E-4B16-853B-013B7CE72C36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8877229" y="3616890"/>
            <a:ext cx="457200" cy="457200"/>
          </a:xfrm>
          <a:prstGeom prst="rect">
            <a:avLst/>
          </a:prstGeom>
        </p:spPr>
      </p:pic>
      <p:pic>
        <p:nvPicPr>
          <p:cNvPr id="904" name="图形 903">
            <a:extLst>
              <a:ext uri="{FF2B5EF4-FFF2-40B4-BE49-F238E27FC236}">
                <a16:creationId xmlns:a16="http://schemas.microsoft.com/office/drawing/2014/main" id="{D0C55826-46B0-492E-ADF8-D87670424CBD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905" name="图形 904">
            <a:extLst>
              <a:ext uri="{FF2B5EF4-FFF2-40B4-BE49-F238E27FC236}">
                <a16:creationId xmlns:a16="http://schemas.microsoft.com/office/drawing/2014/main" id="{B5AB09B5-0557-461D-B6BD-373C6851E4C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9725846" y="3616890"/>
            <a:ext cx="457200" cy="457200"/>
          </a:xfrm>
          <a:prstGeom prst="rect">
            <a:avLst/>
          </a:prstGeom>
        </p:spPr>
      </p:pic>
      <p:pic>
        <p:nvPicPr>
          <p:cNvPr id="906" name="图形 905">
            <a:extLst>
              <a:ext uri="{FF2B5EF4-FFF2-40B4-BE49-F238E27FC236}">
                <a16:creationId xmlns:a16="http://schemas.microsoft.com/office/drawing/2014/main" id="{C64A752A-769B-4DE9-A70C-EFC400F91549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574463" y="3616890"/>
            <a:ext cx="457200" cy="457200"/>
          </a:xfrm>
          <a:prstGeom prst="rect">
            <a:avLst/>
          </a:prstGeom>
        </p:spPr>
      </p:pic>
      <p:pic>
        <p:nvPicPr>
          <p:cNvPr id="907" name="图形 906">
            <a:extLst>
              <a:ext uri="{FF2B5EF4-FFF2-40B4-BE49-F238E27FC236}">
                <a16:creationId xmlns:a16="http://schemas.microsoft.com/office/drawing/2014/main" id="{EAF2B57E-A1D9-43F4-A56D-7BF38AE46153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11423076" y="3616890"/>
            <a:ext cx="457200" cy="457200"/>
          </a:xfrm>
          <a:prstGeom prst="rect">
            <a:avLst/>
          </a:prstGeom>
        </p:spPr>
      </p:pic>
      <p:pic>
        <p:nvPicPr>
          <p:cNvPr id="908" name="图形 907">
            <a:extLst>
              <a:ext uri="{FF2B5EF4-FFF2-40B4-BE49-F238E27FC236}">
                <a16:creationId xmlns:a16="http://schemas.microsoft.com/office/drawing/2014/main" id="{8121D34B-5658-42AE-8FE0-7372F6723911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74509" y="4520166"/>
            <a:ext cx="457200" cy="457200"/>
          </a:xfrm>
          <a:prstGeom prst="rect">
            <a:avLst/>
          </a:prstGeom>
        </p:spPr>
      </p:pic>
      <p:pic>
        <p:nvPicPr>
          <p:cNvPr id="909" name="图形 908">
            <a:extLst>
              <a:ext uri="{FF2B5EF4-FFF2-40B4-BE49-F238E27FC236}">
                <a16:creationId xmlns:a16="http://schemas.microsoft.com/office/drawing/2014/main" id="{EC63D8D7-BC39-46E1-8923-D9AAC3E136A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224399" y="4520166"/>
            <a:ext cx="457200" cy="457200"/>
          </a:xfrm>
          <a:prstGeom prst="rect">
            <a:avLst/>
          </a:prstGeom>
        </p:spPr>
      </p:pic>
      <p:pic>
        <p:nvPicPr>
          <p:cNvPr id="910" name="图形 909">
            <a:extLst>
              <a:ext uri="{FF2B5EF4-FFF2-40B4-BE49-F238E27FC236}">
                <a16:creationId xmlns:a16="http://schemas.microsoft.com/office/drawing/2014/main" id="{17C18212-9C29-4D7D-A006-BDA953B68A04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074289" y="4520166"/>
            <a:ext cx="457200" cy="457200"/>
          </a:xfrm>
          <a:prstGeom prst="rect">
            <a:avLst/>
          </a:prstGeom>
        </p:spPr>
      </p:pic>
      <p:pic>
        <p:nvPicPr>
          <p:cNvPr id="911" name="图形 910">
            <a:extLst>
              <a:ext uri="{FF2B5EF4-FFF2-40B4-BE49-F238E27FC236}">
                <a16:creationId xmlns:a16="http://schemas.microsoft.com/office/drawing/2014/main" id="{A42EFE92-9FBB-4302-95A9-07AC74921992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924179" y="4520166"/>
            <a:ext cx="457200" cy="457200"/>
          </a:xfrm>
          <a:prstGeom prst="rect">
            <a:avLst/>
          </a:prstGeom>
        </p:spPr>
      </p:pic>
      <p:pic>
        <p:nvPicPr>
          <p:cNvPr id="912" name="图形 911">
            <a:extLst>
              <a:ext uri="{FF2B5EF4-FFF2-40B4-BE49-F238E27FC236}">
                <a16:creationId xmlns:a16="http://schemas.microsoft.com/office/drawing/2014/main" id="{BE9410EE-718F-44C5-8D85-3B55324154A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3774069" y="4520166"/>
            <a:ext cx="457200" cy="457200"/>
          </a:xfrm>
          <a:prstGeom prst="rect">
            <a:avLst/>
          </a:prstGeom>
        </p:spPr>
      </p:pic>
      <p:pic>
        <p:nvPicPr>
          <p:cNvPr id="913" name="图形 912">
            <a:extLst>
              <a:ext uri="{FF2B5EF4-FFF2-40B4-BE49-F238E27FC236}">
                <a16:creationId xmlns:a16="http://schemas.microsoft.com/office/drawing/2014/main" id="{26E35443-CA39-4151-BEDE-DCB0FAE99E36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23959" y="4520166"/>
            <a:ext cx="457200" cy="457200"/>
          </a:xfrm>
          <a:prstGeom prst="rect">
            <a:avLst/>
          </a:prstGeom>
        </p:spPr>
      </p:pic>
      <p:pic>
        <p:nvPicPr>
          <p:cNvPr id="914" name="图形 913">
            <a:extLst>
              <a:ext uri="{FF2B5EF4-FFF2-40B4-BE49-F238E27FC236}">
                <a16:creationId xmlns:a16="http://schemas.microsoft.com/office/drawing/2014/main" id="{C08FCF7A-53F8-4427-8ED9-F62DE12E12BE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5473849" y="4520166"/>
            <a:ext cx="457200" cy="457200"/>
          </a:xfrm>
          <a:prstGeom prst="rect">
            <a:avLst/>
          </a:prstGeom>
        </p:spPr>
      </p:pic>
      <p:pic>
        <p:nvPicPr>
          <p:cNvPr id="915" name="图形 914">
            <a:extLst>
              <a:ext uri="{FF2B5EF4-FFF2-40B4-BE49-F238E27FC236}">
                <a16:creationId xmlns:a16="http://schemas.microsoft.com/office/drawing/2014/main" id="{14394089-4A99-44B0-9D4A-D1A2751BB134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6323739" y="4520166"/>
            <a:ext cx="457200" cy="457200"/>
          </a:xfrm>
          <a:prstGeom prst="rect">
            <a:avLst/>
          </a:prstGeom>
        </p:spPr>
      </p:pic>
      <p:pic>
        <p:nvPicPr>
          <p:cNvPr id="916" name="图形 915">
            <a:extLst>
              <a:ext uri="{FF2B5EF4-FFF2-40B4-BE49-F238E27FC236}">
                <a16:creationId xmlns:a16="http://schemas.microsoft.com/office/drawing/2014/main" id="{5ED9263B-9920-4CE8-B06A-3D835E38668A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7173629" y="4520166"/>
            <a:ext cx="457200" cy="457200"/>
          </a:xfrm>
          <a:prstGeom prst="rect">
            <a:avLst/>
          </a:prstGeom>
        </p:spPr>
      </p:pic>
      <p:pic>
        <p:nvPicPr>
          <p:cNvPr id="917" name="图形 916">
            <a:extLst>
              <a:ext uri="{FF2B5EF4-FFF2-40B4-BE49-F238E27FC236}">
                <a16:creationId xmlns:a16="http://schemas.microsoft.com/office/drawing/2014/main" id="{D088C1B6-875B-4A36-85C0-29D8714606CC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8023519" y="4520166"/>
            <a:ext cx="457200" cy="457200"/>
          </a:xfrm>
          <a:prstGeom prst="rect">
            <a:avLst/>
          </a:prstGeom>
        </p:spPr>
      </p:pic>
      <p:pic>
        <p:nvPicPr>
          <p:cNvPr id="918" name="图形 917">
            <a:extLst>
              <a:ext uri="{FF2B5EF4-FFF2-40B4-BE49-F238E27FC236}">
                <a16:creationId xmlns:a16="http://schemas.microsoft.com/office/drawing/2014/main" id="{C318FFA2-A4CB-4FDF-9CBE-7E34A84B8D1C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8873409" y="4520166"/>
            <a:ext cx="457200" cy="457200"/>
          </a:xfrm>
          <a:prstGeom prst="rect">
            <a:avLst/>
          </a:prstGeom>
        </p:spPr>
      </p:pic>
      <p:pic>
        <p:nvPicPr>
          <p:cNvPr id="919" name="图形 918">
            <a:extLst>
              <a:ext uri="{FF2B5EF4-FFF2-40B4-BE49-F238E27FC236}">
                <a16:creationId xmlns:a16="http://schemas.microsoft.com/office/drawing/2014/main" id="{76179EAE-68EF-425F-96B1-EB7A43063B06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723299" y="4520166"/>
            <a:ext cx="457200" cy="457200"/>
          </a:xfrm>
          <a:prstGeom prst="rect">
            <a:avLst/>
          </a:prstGeom>
        </p:spPr>
      </p:pic>
      <p:pic>
        <p:nvPicPr>
          <p:cNvPr id="920" name="图形 919">
            <a:extLst>
              <a:ext uri="{FF2B5EF4-FFF2-40B4-BE49-F238E27FC236}">
                <a16:creationId xmlns:a16="http://schemas.microsoft.com/office/drawing/2014/main" id="{A019C039-3081-4AD8-A6E2-507D8BF61CCB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10573189" y="4520166"/>
            <a:ext cx="457200" cy="457200"/>
          </a:xfrm>
          <a:prstGeom prst="rect">
            <a:avLst/>
          </a:prstGeom>
        </p:spPr>
      </p:pic>
      <p:pic>
        <p:nvPicPr>
          <p:cNvPr id="921" name="图形 920">
            <a:extLst>
              <a:ext uri="{FF2B5EF4-FFF2-40B4-BE49-F238E27FC236}">
                <a16:creationId xmlns:a16="http://schemas.microsoft.com/office/drawing/2014/main" id="{B04A9F10-D9B3-4B09-B523-DAA3C9E5657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11423076" y="4492999"/>
            <a:ext cx="457200" cy="457200"/>
          </a:xfrm>
          <a:prstGeom prst="rect">
            <a:avLst/>
          </a:prstGeom>
        </p:spPr>
      </p:pic>
      <p:pic>
        <p:nvPicPr>
          <p:cNvPr id="922" name="图形 921">
            <a:extLst>
              <a:ext uri="{FF2B5EF4-FFF2-40B4-BE49-F238E27FC236}">
                <a16:creationId xmlns:a16="http://schemas.microsoft.com/office/drawing/2014/main" id="{012FD13D-CEC1-4E17-8C12-C829AD5CD98D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374509" y="5331746"/>
            <a:ext cx="457200" cy="457200"/>
          </a:xfrm>
          <a:prstGeom prst="rect">
            <a:avLst/>
          </a:prstGeom>
        </p:spPr>
      </p:pic>
      <p:pic>
        <p:nvPicPr>
          <p:cNvPr id="923" name="图形 922">
            <a:extLst>
              <a:ext uri="{FF2B5EF4-FFF2-40B4-BE49-F238E27FC236}">
                <a16:creationId xmlns:a16="http://schemas.microsoft.com/office/drawing/2014/main" id="{F07C31D5-473F-4E94-A781-C945A80DED2E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1229098" y="5331746"/>
            <a:ext cx="457200" cy="457200"/>
          </a:xfrm>
          <a:prstGeom prst="rect">
            <a:avLst/>
          </a:prstGeom>
        </p:spPr>
      </p:pic>
      <p:pic>
        <p:nvPicPr>
          <p:cNvPr id="924" name="图形 923">
            <a:extLst>
              <a:ext uri="{FF2B5EF4-FFF2-40B4-BE49-F238E27FC236}">
                <a16:creationId xmlns:a16="http://schemas.microsoft.com/office/drawing/2014/main" id="{D89D5F30-1600-4B20-8CBA-0AEC965379C1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2083687" y="5331746"/>
            <a:ext cx="457200" cy="457200"/>
          </a:xfrm>
          <a:prstGeom prst="rect">
            <a:avLst/>
          </a:prstGeom>
        </p:spPr>
      </p:pic>
      <p:pic>
        <p:nvPicPr>
          <p:cNvPr id="925" name="图形 924">
            <a:extLst>
              <a:ext uri="{FF2B5EF4-FFF2-40B4-BE49-F238E27FC236}">
                <a16:creationId xmlns:a16="http://schemas.microsoft.com/office/drawing/2014/main" id="{DDBE1852-EBFE-484F-9D5E-D8AC13EAB4D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938276" y="5331746"/>
            <a:ext cx="457200" cy="457200"/>
          </a:xfrm>
          <a:prstGeom prst="rect">
            <a:avLst/>
          </a:prstGeom>
        </p:spPr>
      </p:pic>
      <p:pic>
        <p:nvPicPr>
          <p:cNvPr id="926" name="图形 925">
            <a:extLst>
              <a:ext uri="{FF2B5EF4-FFF2-40B4-BE49-F238E27FC236}">
                <a16:creationId xmlns:a16="http://schemas.microsoft.com/office/drawing/2014/main" id="{5F3B36D4-010E-475B-BC5A-7601FCEC9848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3792865" y="5331746"/>
            <a:ext cx="457200" cy="457200"/>
          </a:xfrm>
          <a:prstGeom prst="rect">
            <a:avLst/>
          </a:prstGeom>
        </p:spPr>
      </p:pic>
      <p:pic>
        <p:nvPicPr>
          <p:cNvPr id="927" name="图形 926">
            <a:extLst>
              <a:ext uri="{FF2B5EF4-FFF2-40B4-BE49-F238E27FC236}">
                <a16:creationId xmlns:a16="http://schemas.microsoft.com/office/drawing/2014/main" id="{17308E91-ECB4-427C-8B41-648FDC7A23A0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4647454" y="5331746"/>
            <a:ext cx="457200" cy="457200"/>
          </a:xfrm>
          <a:prstGeom prst="rect">
            <a:avLst/>
          </a:prstGeom>
        </p:spPr>
      </p:pic>
      <p:pic>
        <p:nvPicPr>
          <p:cNvPr id="928" name="图形 927">
            <a:extLst>
              <a:ext uri="{FF2B5EF4-FFF2-40B4-BE49-F238E27FC236}">
                <a16:creationId xmlns:a16="http://schemas.microsoft.com/office/drawing/2014/main" id="{660B2B30-C9B4-4F2C-95F8-7AF67C8AAF1B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5502043" y="5331746"/>
            <a:ext cx="457200" cy="457200"/>
          </a:xfrm>
          <a:prstGeom prst="rect">
            <a:avLst/>
          </a:prstGeom>
        </p:spPr>
      </p:pic>
      <p:pic>
        <p:nvPicPr>
          <p:cNvPr id="929" name="图形 928">
            <a:extLst>
              <a:ext uri="{FF2B5EF4-FFF2-40B4-BE49-F238E27FC236}">
                <a16:creationId xmlns:a16="http://schemas.microsoft.com/office/drawing/2014/main" id="{DDD2878D-754C-4B74-99F1-9DBF5BD61973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7211221" y="5331746"/>
            <a:ext cx="457200" cy="457200"/>
          </a:xfrm>
          <a:prstGeom prst="rect">
            <a:avLst/>
          </a:prstGeom>
        </p:spPr>
      </p:pic>
      <p:pic>
        <p:nvPicPr>
          <p:cNvPr id="930" name="图形 929">
            <a:extLst>
              <a:ext uri="{FF2B5EF4-FFF2-40B4-BE49-F238E27FC236}">
                <a16:creationId xmlns:a16="http://schemas.microsoft.com/office/drawing/2014/main" id="{7E1E81D3-2BF9-49AD-9675-B8AF1885BC70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6356632" y="5331746"/>
            <a:ext cx="457200" cy="457200"/>
          </a:xfrm>
          <a:prstGeom prst="rect">
            <a:avLst/>
          </a:prstGeom>
        </p:spPr>
      </p:pic>
      <p:pic>
        <p:nvPicPr>
          <p:cNvPr id="931" name="图形 930">
            <a:extLst>
              <a:ext uri="{FF2B5EF4-FFF2-40B4-BE49-F238E27FC236}">
                <a16:creationId xmlns:a16="http://schemas.microsoft.com/office/drawing/2014/main" id="{DDD8F5EA-2F51-47C0-A0B9-F3AEA5ADCA06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8065810" y="5331746"/>
            <a:ext cx="457200" cy="457200"/>
          </a:xfrm>
          <a:prstGeom prst="rect">
            <a:avLst/>
          </a:prstGeom>
        </p:spPr>
      </p:pic>
      <p:pic>
        <p:nvPicPr>
          <p:cNvPr id="932" name="图形 931">
            <a:extLst>
              <a:ext uri="{FF2B5EF4-FFF2-40B4-BE49-F238E27FC236}">
                <a16:creationId xmlns:a16="http://schemas.microsoft.com/office/drawing/2014/main" id="{80795750-71F9-419D-8D5C-7E4336EED2B2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8920399" y="5331746"/>
            <a:ext cx="457200" cy="457200"/>
          </a:xfrm>
          <a:prstGeom prst="rect">
            <a:avLst/>
          </a:prstGeom>
        </p:spPr>
      </p:pic>
      <p:pic>
        <p:nvPicPr>
          <p:cNvPr id="933" name="图形 932">
            <a:extLst>
              <a:ext uri="{FF2B5EF4-FFF2-40B4-BE49-F238E27FC236}">
                <a16:creationId xmlns:a16="http://schemas.microsoft.com/office/drawing/2014/main" id="{9982CDE5-E89F-484F-BE30-F254E8BEC2A5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9774988" y="5331746"/>
            <a:ext cx="457200" cy="457200"/>
          </a:xfrm>
          <a:prstGeom prst="rect">
            <a:avLst/>
          </a:prstGeom>
        </p:spPr>
      </p:pic>
      <p:pic>
        <p:nvPicPr>
          <p:cNvPr id="934" name="图形 933">
            <a:extLst>
              <a:ext uri="{FF2B5EF4-FFF2-40B4-BE49-F238E27FC236}">
                <a16:creationId xmlns:a16="http://schemas.microsoft.com/office/drawing/2014/main" id="{CA50447C-9544-4CFA-9B1D-E7F0F930021D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10629577" y="5331746"/>
            <a:ext cx="457200" cy="457200"/>
          </a:xfrm>
          <a:prstGeom prst="rect">
            <a:avLst/>
          </a:prstGeom>
        </p:spPr>
      </p:pic>
      <p:pic>
        <p:nvPicPr>
          <p:cNvPr id="935" name="图形 934">
            <a:extLst>
              <a:ext uri="{FF2B5EF4-FFF2-40B4-BE49-F238E27FC236}">
                <a16:creationId xmlns:a16="http://schemas.microsoft.com/office/drawing/2014/main" id="{A0096299-460B-4FF9-B4BB-344D608451EA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11484170" y="5331746"/>
            <a:ext cx="457200" cy="457200"/>
          </a:xfrm>
          <a:prstGeom prst="rect">
            <a:avLst/>
          </a:prstGeom>
        </p:spPr>
      </p:pic>
      <p:pic>
        <p:nvPicPr>
          <p:cNvPr id="936" name="图形 935">
            <a:extLst>
              <a:ext uri="{FF2B5EF4-FFF2-40B4-BE49-F238E27FC236}">
                <a16:creationId xmlns:a16="http://schemas.microsoft.com/office/drawing/2014/main" id="{D4F5E25D-F864-4380-B5DC-4886B33FAE8F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436230" y="6181288"/>
            <a:ext cx="457200" cy="457200"/>
          </a:xfrm>
          <a:prstGeom prst="rect">
            <a:avLst/>
          </a:prstGeom>
        </p:spPr>
      </p:pic>
      <p:cxnSp>
        <p:nvCxnSpPr>
          <p:cNvPr id="937" name="直接连接符 936">
            <a:extLst>
              <a:ext uri="{FF2B5EF4-FFF2-40B4-BE49-F238E27FC236}">
                <a16:creationId xmlns:a16="http://schemas.microsoft.com/office/drawing/2014/main" id="{29BD1FEB-7744-4AB5-9672-00B9D60B0DF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282987C-B3C0-4464-81FF-B3C7CEB70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D5C9FBEB-F03C-46CD-8E5E-B2671290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85" y="1100734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36280068-41FB-4AFB-A585-F974EDEE0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060" y="1100734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C94A07-7BAC-4E79-A1C8-6E9A02A56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8235" y="1100734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D37B976C-7B67-4B1C-8740-88A7E79021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0410" y="1100734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B0CC432B-80C0-4ABB-8C6F-94A3A8059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02585" y="1100734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1B34114D-00CE-4BA7-BB3B-E5A478CF5D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04760" y="1100734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3BB8DBF5-FE82-4273-9930-3D6CF0F67B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6935" y="1100734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9EB1438D-F272-4010-ABB6-0907B164C0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09110" y="1100734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93AABF1B-9B7E-4B52-A387-22203856DD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11285" y="1100734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850C0382-8ECB-441E-A1C4-C6696DC516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3460" y="1100734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41BE856D-E0A5-4307-BF7F-90861F15E1F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415635" y="1100734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50DAF920-81A0-48FD-B2CE-71CC59113B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17810" y="1100734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2260DBF6-EABF-4EED-AFF6-E02C97DD5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19985" y="1100734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E39BF6B4-9077-44AA-8E94-F532798657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22155" y="1083995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EBC0ACCD-6690-4326-8C7D-BE3E42575F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84855" y="2254414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956901AA-71F7-4452-A633-1E61E6313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92215" y="2254414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C975D2F-0122-4681-905F-9453784F686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88535" y="2254414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54D4EBAF-2B21-4DE8-B7C5-219AC9102BC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795895" y="2254414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3811F1C-C00B-4AB5-957B-0BF06CE9D4D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99575" y="2254414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CEB91821-8CAD-415A-BB41-69A4ADB1F19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03255" y="2254414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89B30E8F-23DB-498A-93A9-51D0EDE6CC6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06935" y="2254414"/>
            <a:ext cx="457200" cy="457200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9EE0E0B-3253-4FFC-B848-98812382061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1BA3856F-2448-4B01-83E4-E89BD51A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55" y="1179698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4B326C76-D9DD-40D9-B07A-901DB14B4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222" y="1179698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23553A50-D00C-4517-A5A3-4EB8E27E6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1589" y="1179698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5848AE4-F55F-4B66-8556-E08F29ED4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7956" y="1179698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3A8873E0-D601-4E43-81CC-061DD6A2A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4323" y="1179698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8B8A8809-0E81-45DE-A3C1-02CEE2E69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690" y="1179698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B2E83687-5EE4-4E9A-8251-89C5F16CC0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87057" y="1179698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88C016BF-EA0C-45CB-96F9-E03F9B91EB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3424" y="1179698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BAB1A945-02B8-45CE-845B-3D5ABB6DA1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9791" y="1179698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2B836156-4B3F-4CAA-8FED-B628E919FD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06158" y="1179698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98657F2F-E868-4DE9-8079-9EB6BC3E24C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12525" y="1179698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7F6265EA-76C1-4DC7-9C54-C055C1599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18892" y="1179698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A9354A8F-EDCD-49D7-B5AA-4A0287C264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25259" y="1179698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24D0A84B-AB55-4868-BCFC-E098F6D389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31625" y="1179698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F5C4B1D-BF62-4EF1-9FB3-0D98E99D6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85391" y="2078606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0CFA86E9-B9B2-4E5D-AB46-9AE77FB173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392264" y="2078606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2FE0BE93-E46B-4FE5-B80B-223B5319E3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199137" y="2078606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FB8E69E2-EE3E-439E-A95C-AF4D2A553D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06010" y="2078606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21629094-A0FC-4DE0-BA68-8194703E5D5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12883" y="2078606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4FAC5C64-716E-4878-8AFB-056A1EBA444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19756" y="2078606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37EF6095-A87F-4BF5-BF3D-670478A4253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26629" y="2078606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2BE47E2D-D8EA-4CAA-9896-EE7BA9325A7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233502" y="2078606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3C886384-5361-449F-85C5-E1739E51E07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40375" y="2078606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3C927FF3-E10E-4FBF-867C-C4C14042A04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847248" y="2078606"/>
            <a:ext cx="457200" cy="4572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F8C427E1-929D-4F94-B53D-7BCCD984DA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654121" y="2078606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3B1B75D-B1D7-47E3-ACD9-AF8AEEE6334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460994" y="2078606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AE262838-D6AF-4D82-9B4A-CF8CD30B93F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074743" y="2078606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D85A7700-DCCF-4234-80D3-4639B036E92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7867" y="2078606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CE5EFA60-30F7-47FE-A75A-F6BB55A5A9D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85391" y="3006089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65680A0C-799B-4A18-9DF1-59AD326B26A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396074" y="3006089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9BFF36FB-8497-4C7F-B1A9-396114EF2AE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206757" y="3010852"/>
            <a:ext cx="419100" cy="447675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397BC7BB-BD4E-4424-A27C-1FD517C2DD5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979340" y="3006089"/>
            <a:ext cx="457200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5C581776-459C-455B-A5A5-192C8C18E3D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790023" y="3006089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A82BA504-3905-4B46-81C0-E15674F05FC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00706" y="3006089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F7F0FBB1-0878-4B75-9069-E9B82504CB6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11389" y="3006089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03222255-39E6-4C78-AC7E-EA49BAF4A97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222072" y="3006089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0A6D0C6A-6462-45F1-8E8D-A90F5100DA4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032755" y="3006089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DB598F3A-2DC3-46FA-AD27-164946262ADF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843438" y="3006089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75B20A1-296D-49CE-94A6-E1290A910C9F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654121" y="3006089"/>
            <a:ext cx="457200" cy="45720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B925A0-CEE9-4820-9195-4141FCA3FECE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形 41">
            <a:extLst>
              <a:ext uri="{FF2B5EF4-FFF2-40B4-BE49-F238E27FC236}">
                <a16:creationId xmlns:a16="http://schemas.microsoft.com/office/drawing/2014/main" id="{A88F7993-AF21-4944-A196-1F128E50DBBE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918A71B2-459F-45A6-B503-7EA97D94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800" y="1497759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8C8DFAC4-C4ED-444E-9395-C13B46D5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4938" y="1497759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0DD2F95A-5CED-4385-BDB3-B09F1E513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6076" y="1497759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99AF3D18-24BB-4423-94EC-24FD3F4F7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8352" y="1497759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4F2B24F8-A731-4C01-833F-4AD5EC1301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7214" y="1497759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737F1F11-AC84-4F38-AF09-02D1939E30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9490" y="1497759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503C797-44E6-43B0-84C4-607AD56CFD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0628" y="1497759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03F99DA-93C5-4F6E-B5DB-6E8325C340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91766" y="1497759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DCF9FB7-F4FA-4B53-85D2-CAEC761720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92904" y="1497759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6D163E4-94D0-48FD-AD87-E932B3ECD9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94042" y="1497759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2CAA0661-7113-4E4C-8DAB-D9110D9CC7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95180" y="1497759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6E05878-E6FF-44BD-BD59-304B3C64E3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96318" y="1497759"/>
            <a:ext cx="457200" cy="4572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35D6C546-129E-47C9-9AA6-6AA39954F4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197456" y="1497759"/>
            <a:ext cx="457200" cy="4572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D5C5357A-86EA-490A-94AE-47197B575BF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998600" y="1497759"/>
            <a:ext cx="457200" cy="4572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A0C00EB9-33AF-475F-BEE8-06FDA207214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7346" y="2773114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5C1385B-B199-4084-8E6E-E865E4E7CAA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40541" y="2777876"/>
            <a:ext cx="457200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5F43D046-4DBC-4E53-86FF-446BFB2F1F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233736" y="2777876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5734F1D1-11D4-489C-A729-3152FB9B84B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026931" y="2777876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B1C1F553-5014-4196-8C34-1E6BC805A9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820126" y="2773114"/>
            <a:ext cx="457200" cy="46672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65FE43A9-FCDA-48B9-8EA9-1CCB25BC7D7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06516" y="2777876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615DB588-5FE5-4484-B991-8C39D20F7E5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13321" y="2777876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E9010B9C-CF26-4FC7-89C4-BDFA7B9F03E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199711" y="2777876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60C8F3F2-F413-463D-A070-F637C231496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992904" y="2773114"/>
            <a:ext cx="457200" cy="457200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054C984-586C-4C1F-A074-0FD3E7A06185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形 25">
            <a:extLst>
              <a:ext uri="{FF2B5EF4-FFF2-40B4-BE49-F238E27FC236}">
                <a16:creationId xmlns:a16="http://schemas.microsoft.com/office/drawing/2014/main" id="{BBA988F6-94B5-4582-B16A-AAD8D046C36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9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D4FEA1D7-FF76-4414-A641-9395CAE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901C6BF1-945E-4E4E-AE5E-003764BDE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" y="1183240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ABDC43C3-1476-4482-A5CF-85A113EB5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858" y="1183240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F1BEBD2-EED5-4F61-9D97-C66CDD9810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4191" y="1183240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5173BF16-D8A4-4A30-A1C9-39512A605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7524" y="1183240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F92F796F-DF85-4BB6-A857-0B598738CD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20857" y="1183240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9516DE82-F2A0-415A-A520-0FDA9A3AF7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4190" y="1183240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BF4FD276-5FC9-4BEE-AC11-4252A7537C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7523" y="1183240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47DFE28C-A54A-44D4-83D4-9C7584381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70856" y="1183240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74E88B4A-17BE-4D48-BB84-568FDF1F1C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54189" y="1183240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C099B1F-069B-4AF9-9B12-7C7BB7C8D4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37522" y="1183240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AEC6EF43-A18C-4576-AE3E-64EF5A04A0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20855" y="1183240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C3905C4-0B65-40D2-9C4A-24EA5FDB152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04188" y="1183240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8446AFAC-2660-4151-A88B-5BB146A7DA4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87521" y="1183240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4AA9D148-CD6B-4221-812A-68C70361F98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70850" y="1183240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5554A08-FC9B-4EDF-8CC8-69B16E27032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87525" y="2552701"/>
            <a:ext cx="457200" cy="40005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B889367E-A7E8-4F6D-A54A-31B072FF6D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70858" y="2552701"/>
            <a:ext cx="457200" cy="40005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ABED1472-74D0-4C73-9D1C-49413FC7254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54191" y="2524126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E0F10D03-B851-4070-AFAF-F5EF13A0593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37524" y="2524126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295F14A3-FE09-4E27-895F-9860E89FA15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20857" y="2524126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4B85D539-4AA0-4467-8C03-1BE350C6376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04190" y="2524126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9C995F4-1735-4201-BD2C-31ED22CA270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7523" y="2524126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07CF09C1-E351-4C6A-AD02-8CE503B3EA3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70856" y="2552701"/>
            <a:ext cx="457200" cy="40005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1751DC27-CF2F-4BD9-8D3D-32A0988728C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954189" y="2524126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6948E33B-E40A-4698-954D-927D6AF7945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737522" y="2524126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C44E0A98-A38D-4200-A57B-29DB1209663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20855" y="2524126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EE3EAF1B-56F2-43D1-8F5E-5F7882FB51D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04188" y="2524126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94429E2-0DBF-452E-9B7D-488AA458612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87521" y="2524126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85340282-0839-47E9-8D39-94BECF2F855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870850" y="2524126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4FB2E124-2690-4A1E-9395-A69D83C8E01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33413" y="3819946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AF6718F2-72D2-43C5-B56A-A40899E2A71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517441" y="3819946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C8644E30-B706-4688-804D-061B4831C71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301469" y="3819946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1916B967-B781-4876-88F1-226D8C27979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85497" y="3819946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884632AF-61D8-4F6C-8514-430C61A74A66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9525" y="3819946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85E34D73-005A-4C50-B06F-FD24B638F2F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3553" y="3819946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6E08FB0D-D242-4FE8-B72C-DCA43954DB3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37581" y="3819946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A1295E54-0734-482C-BCD8-B7BD124F6115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21609" y="3819946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70A69F0A-A861-4459-9569-850B432EFC4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05637" y="3819946"/>
            <a:ext cx="457200" cy="457200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17082D38-8C62-490C-B380-29266C7EB51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789665" y="3819946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1EA81D1E-E0FE-4185-A5E2-73C413331A90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573693" y="3819946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53585A7B-74C8-4D53-9187-F52242DD424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57716" y="3819946"/>
            <a:ext cx="457200" cy="457200"/>
          </a:xfrm>
          <a:prstGeom prst="rect">
            <a:avLst/>
          </a:prstGeom>
        </p:spPr>
      </p:pic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BB3105F5-C11F-4533-8AED-0FB068A57C27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2AD5F354-C624-4CB4-B65D-50451735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975" y="1169606"/>
            <a:ext cx="457200" cy="4572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44C2ABB-3E7A-4711-825C-F4E039B03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6535" y="1169606"/>
            <a:ext cx="457200" cy="457200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F62CD5F7-E2E9-4494-B717-462398B18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4095" y="1169606"/>
            <a:ext cx="457200" cy="4572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FDD04AB-1A15-4E3C-83EB-B62D8DA4D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5825" y="1169606"/>
            <a:ext cx="457200" cy="4572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76AA41F-05D5-41C0-BF52-F4926C1BA3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3385" y="1169606"/>
            <a:ext cx="457200" cy="4572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C9D3779D-C28F-4701-8104-FEC8225AA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80945" y="1169606"/>
            <a:ext cx="457200" cy="4572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725DD5DD-AF9A-422F-A9EB-5C85E01581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8505" y="1169606"/>
            <a:ext cx="457200" cy="4572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71F7AE1-1F9F-4822-9499-213AE9C4B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23150" y="1169606"/>
            <a:ext cx="457200" cy="457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7A1295C8-8273-4E3C-9C9E-C475CE99A9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00710" y="1169606"/>
            <a:ext cx="457200" cy="4572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3D8AE3B9-0352-4B0E-8FC8-C881AE6A75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78270" y="1169606"/>
            <a:ext cx="457200" cy="4572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F084D70-465E-42EB-AB4F-44ECAD4308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55825" y="1169606"/>
            <a:ext cx="457200" cy="4572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8A5F2FAD-D2A4-416B-9824-04C3A97B0B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38740" y="1160888"/>
            <a:ext cx="466725" cy="474636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CC057935-5211-4F41-BD67-353EC1688A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36065" y="1164844"/>
            <a:ext cx="466725" cy="466725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4885E631-5715-4EE1-B656-A8CF88C2E8D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51655" y="1160081"/>
            <a:ext cx="466725" cy="47625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55F6838D-DB6D-4857-A200-DE28BD41CF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53425" y="2361540"/>
            <a:ext cx="457200" cy="4572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122F3850-29C4-4029-8AFA-C84E00212F1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538958" y="2361540"/>
            <a:ext cx="466725" cy="4572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ABD40103-D812-4861-BE5D-BEC8605860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334016" y="2361540"/>
            <a:ext cx="457200" cy="4572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DFFE2E8B-20A3-471A-AE6D-9FBD4CEA318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119549" y="2361540"/>
            <a:ext cx="457200" cy="4572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6F9F6642-D480-4A38-98C0-0B21346E4CF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05082" y="2361540"/>
            <a:ext cx="457200" cy="4572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3A3CDC91-0DC4-490A-9E7B-4E369E2F824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690615" y="2361540"/>
            <a:ext cx="457200" cy="4572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2B5D29F2-E7CF-4091-850D-25B15E0F084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76148" y="2361540"/>
            <a:ext cx="457200" cy="457200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0FEDA81E-26E5-455E-B239-81794A11B68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047214" y="2361540"/>
            <a:ext cx="457200" cy="4572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DA7E2F00-9CA1-42D2-B84E-CCBA927E274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61681" y="2361540"/>
            <a:ext cx="457200" cy="45720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554D7673-6E21-447C-AA80-05FA349EFD4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832747" y="2371065"/>
            <a:ext cx="438150" cy="43815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13234E78-F8C7-4F6E-8DDD-FD4ED07D423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599230" y="2361540"/>
            <a:ext cx="457200" cy="457200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59570A2E-2AC7-4291-ADBD-D9B166B6A71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384763" y="2361540"/>
            <a:ext cx="457200" cy="4572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DA42A7CE-93CA-43AB-BF39-4DB7F50E279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170296" y="2361540"/>
            <a:ext cx="457200" cy="457200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582F86C5-FD1C-43A7-A873-F40DF89F979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955825" y="2361540"/>
            <a:ext cx="457200" cy="457200"/>
          </a:xfrm>
          <a:prstGeom prst="rect">
            <a:avLst/>
          </a:prstGeom>
        </p:spPr>
      </p:pic>
      <p:pic>
        <p:nvPicPr>
          <p:cNvPr id="30" name="图形 29">
            <a:extLst>
              <a:ext uri="{FF2B5EF4-FFF2-40B4-BE49-F238E27FC236}">
                <a16:creationId xmlns:a16="http://schemas.microsoft.com/office/drawing/2014/main" id="{7ADE0230-DABC-4350-92A2-2CDA061BC14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53425" y="3493618"/>
            <a:ext cx="457200" cy="45720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CC88A35F-CD7F-4472-AA85-7D4E9CE96A57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540350" y="3493618"/>
            <a:ext cx="457200" cy="457200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35806571-4147-4C38-B4F0-347205722D9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327275" y="3493618"/>
            <a:ext cx="457200" cy="457200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902BF042-06CF-403A-8E5C-60BFD2A51305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3114200" y="3493618"/>
            <a:ext cx="466725" cy="4572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D217BFB4-0792-4F4B-8EBF-F5A7ACC12486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910650" y="3493618"/>
            <a:ext cx="457200" cy="457200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57FCE4DF-43C1-4CB9-B758-198492BB94A2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697575" y="3493618"/>
            <a:ext cx="457200" cy="4572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21510039-6DD9-43CC-A33E-D49553145E9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84500" y="3493618"/>
            <a:ext cx="457200" cy="4572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8D974CCE-7F40-4D09-9F16-831D8C72F5F6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271425" y="3493618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775A4168-8218-4F8C-B647-2019CEF6E967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058350" y="3488856"/>
            <a:ext cx="466725" cy="46672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6018500B-CCDC-423E-89EF-2AD7A6A6914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854800" y="3503143"/>
            <a:ext cx="438150" cy="43815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C725D17C-7466-4979-BA80-E0D58B47F1E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45325" y="4552950"/>
            <a:ext cx="457200" cy="4572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D5B77D8-3CE6-40B1-BAF1-2ADFC641D57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27" y="3493618"/>
            <a:ext cx="457201" cy="45720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9AF27A6-CEAF-4655-9127-12BB281DDD51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75" y="3493618"/>
            <a:ext cx="457201" cy="45720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FB52387-B434-4047-87C5-2A91CA95C3D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49" y="3493618"/>
            <a:ext cx="457201" cy="45720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94C1B66-C816-4F28-A2D0-6BF59A734A67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01" y="3493618"/>
            <a:ext cx="457201" cy="457201"/>
          </a:xfrm>
          <a:prstGeom prst="rect">
            <a:avLst/>
          </a:prstGeom>
        </p:spPr>
      </p:pic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126599A-79E7-4542-8D61-977A6DB980E9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形 45">
            <a:extLst>
              <a:ext uri="{FF2B5EF4-FFF2-40B4-BE49-F238E27FC236}">
                <a16:creationId xmlns:a16="http://schemas.microsoft.com/office/drawing/2014/main" id="{59F6D50A-BDD5-450E-B955-85FCC551BCC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8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33050568-46BF-4FD6-93A2-6C5B1249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441F5F02-E415-448E-A514-1312D0A85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54" y="114221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C8E3D3B8-CE05-4CA8-B222-EE071F166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0683" y="114221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C14FF7A8-432B-4450-94AA-EABA05CE3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7912" y="114221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728AAD76-DAAC-49E8-A94E-F5CDB77BE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5141" y="114221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9D170226-DA04-46BE-9E06-712428C84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2370" y="114221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551104E-FF01-47B2-90AF-EEDC79CEF4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39599" y="114221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CF0A6B88-92B0-4A27-B0A0-EF50B829C8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26828" y="114221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EA25F6B9-FA70-48FF-883D-F81D9237B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14057" y="114221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7FDC7AEB-7795-4179-ABC9-8DFD29B4BD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01286" y="114221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BE2B13B3-9773-4492-9A98-18CB553F83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88515" y="114221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E688CBB4-49E6-4A0F-8E11-3D71804CB6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75744" y="114221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B83B77F4-D6B4-454B-BC6E-CD1ABE74ED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62973" y="1142216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F39892B-961F-4DB6-A358-13A779C08A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150202" y="1142216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64628C34-0FE7-4123-A7C2-CBF52CD73EB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937431" y="1142216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82FFD40-7FA2-45B8-94EF-786EE8DCA2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1416" y="2094837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47C2B5D1-49A3-4E19-9839-0C4A8411B9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509022" y="2094837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DE1836A5-5F06-48F1-9B87-FC541C78E8D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296628" y="2094837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E38CED68-0DEB-460E-A2D9-F3EDC3D5AB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84234" y="2094837"/>
            <a:ext cx="457200" cy="457200"/>
          </a:xfrm>
          <a:prstGeom prst="rect">
            <a:avLst/>
          </a:prstGeom>
        </p:spPr>
      </p:pic>
      <p:pic>
        <p:nvPicPr>
          <p:cNvPr id="66" name="图形 65">
            <a:extLst>
              <a:ext uri="{FF2B5EF4-FFF2-40B4-BE49-F238E27FC236}">
                <a16:creationId xmlns:a16="http://schemas.microsoft.com/office/drawing/2014/main" id="{B0204532-15EF-42AE-939E-4BD83AC327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871840" y="2094837"/>
            <a:ext cx="457200" cy="457200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059C003A-B81B-496B-B460-738B880042C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59446" y="2094837"/>
            <a:ext cx="457200" cy="457200"/>
          </a:xfrm>
          <a:prstGeom prst="rect">
            <a:avLst/>
          </a:prstGeom>
        </p:spPr>
      </p:pic>
      <p:pic>
        <p:nvPicPr>
          <p:cNvPr id="68" name="图形 67">
            <a:extLst>
              <a:ext uri="{FF2B5EF4-FFF2-40B4-BE49-F238E27FC236}">
                <a16:creationId xmlns:a16="http://schemas.microsoft.com/office/drawing/2014/main" id="{486452DA-0B25-4AFC-9B59-C615D47D521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447052" y="2094837"/>
            <a:ext cx="457200" cy="457200"/>
          </a:xfrm>
          <a:prstGeom prst="rect">
            <a:avLst/>
          </a:prstGeom>
        </p:spPr>
      </p:pic>
      <p:pic>
        <p:nvPicPr>
          <p:cNvPr id="69" name="图形 68">
            <a:extLst>
              <a:ext uri="{FF2B5EF4-FFF2-40B4-BE49-F238E27FC236}">
                <a16:creationId xmlns:a16="http://schemas.microsoft.com/office/drawing/2014/main" id="{7CE70691-ED46-4982-9521-A1A5430BB1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234658" y="2094837"/>
            <a:ext cx="457200" cy="457200"/>
          </a:xfrm>
          <a:prstGeom prst="rect">
            <a:avLst/>
          </a:prstGeom>
        </p:spPr>
      </p:pic>
      <p:pic>
        <p:nvPicPr>
          <p:cNvPr id="70" name="图形 69">
            <a:extLst>
              <a:ext uri="{FF2B5EF4-FFF2-40B4-BE49-F238E27FC236}">
                <a16:creationId xmlns:a16="http://schemas.microsoft.com/office/drawing/2014/main" id="{F6A64D69-2435-44BE-A182-F8E039AA204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22264" y="2094837"/>
            <a:ext cx="457200" cy="457200"/>
          </a:xfrm>
          <a:prstGeom prst="rect">
            <a:avLst/>
          </a:prstGeom>
        </p:spPr>
      </p:pic>
      <p:pic>
        <p:nvPicPr>
          <p:cNvPr id="71" name="图形 70">
            <a:extLst>
              <a:ext uri="{FF2B5EF4-FFF2-40B4-BE49-F238E27FC236}">
                <a16:creationId xmlns:a16="http://schemas.microsoft.com/office/drawing/2014/main" id="{06A5C069-BEBE-44C9-915E-F8B501AB3F0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09870" y="2094837"/>
            <a:ext cx="457200" cy="457200"/>
          </a:xfrm>
          <a:prstGeom prst="rect">
            <a:avLst/>
          </a:prstGeom>
        </p:spPr>
      </p:pic>
      <p:pic>
        <p:nvPicPr>
          <p:cNvPr id="72" name="图形 71">
            <a:extLst>
              <a:ext uri="{FF2B5EF4-FFF2-40B4-BE49-F238E27FC236}">
                <a16:creationId xmlns:a16="http://schemas.microsoft.com/office/drawing/2014/main" id="{639361E2-4898-450B-8F7C-A0A2FD0F427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597476" y="2094837"/>
            <a:ext cx="457200" cy="457200"/>
          </a:xfrm>
          <a:prstGeom prst="rect">
            <a:avLst/>
          </a:prstGeom>
        </p:spPr>
      </p:pic>
      <p:pic>
        <p:nvPicPr>
          <p:cNvPr id="73" name="图形 72">
            <a:extLst>
              <a:ext uri="{FF2B5EF4-FFF2-40B4-BE49-F238E27FC236}">
                <a16:creationId xmlns:a16="http://schemas.microsoft.com/office/drawing/2014/main" id="{5F6DB0C4-F67D-4BAA-A065-4C135640EFB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85082" y="2094837"/>
            <a:ext cx="457200" cy="457200"/>
          </a:xfrm>
          <a:prstGeom prst="rect">
            <a:avLst/>
          </a:prstGeom>
        </p:spPr>
      </p:pic>
      <p:pic>
        <p:nvPicPr>
          <p:cNvPr id="74" name="图形 73">
            <a:extLst>
              <a:ext uri="{FF2B5EF4-FFF2-40B4-BE49-F238E27FC236}">
                <a16:creationId xmlns:a16="http://schemas.microsoft.com/office/drawing/2014/main" id="{023E2E59-E6C3-4800-A4B8-6CCF6A1EB92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172688" y="2094837"/>
            <a:ext cx="457200" cy="457200"/>
          </a:xfrm>
          <a:prstGeom prst="rect">
            <a:avLst/>
          </a:prstGeom>
        </p:spPr>
      </p:pic>
      <p:pic>
        <p:nvPicPr>
          <p:cNvPr id="75" name="图形 74">
            <a:extLst>
              <a:ext uri="{FF2B5EF4-FFF2-40B4-BE49-F238E27FC236}">
                <a16:creationId xmlns:a16="http://schemas.microsoft.com/office/drawing/2014/main" id="{80B2D736-29A8-4BBB-AD97-ABAC406B7D8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960290" y="2094837"/>
            <a:ext cx="457200" cy="457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372AA268-4A0B-4A29-9564-5BF19050AC2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02376" y="3107881"/>
            <a:ext cx="457200" cy="457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51EF4E2C-F7B8-4C08-B06A-A5B54D286C2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492912" y="3107881"/>
            <a:ext cx="457200" cy="457200"/>
          </a:xfrm>
          <a:prstGeom prst="rect">
            <a:avLst/>
          </a:prstGeom>
        </p:spPr>
      </p:pic>
      <p:pic>
        <p:nvPicPr>
          <p:cNvPr id="78" name="图形 77">
            <a:extLst>
              <a:ext uri="{FF2B5EF4-FFF2-40B4-BE49-F238E27FC236}">
                <a16:creationId xmlns:a16="http://schemas.microsoft.com/office/drawing/2014/main" id="{E5FB9996-8AB6-4429-9619-7CAF2958CDA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283448" y="3107881"/>
            <a:ext cx="457200" cy="457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86226D3-0019-4F2E-84C6-99F947724E7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3073984" y="3107881"/>
            <a:ext cx="457200" cy="457200"/>
          </a:xfrm>
          <a:prstGeom prst="rect">
            <a:avLst/>
          </a:prstGeom>
        </p:spPr>
      </p:pic>
      <p:pic>
        <p:nvPicPr>
          <p:cNvPr id="80" name="图形 79">
            <a:extLst>
              <a:ext uri="{FF2B5EF4-FFF2-40B4-BE49-F238E27FC236}">
                <a16:creationId xmlns:a16="http://schemas.microsoft.com/office/drawing/2014/main" id="{BD0DE934-CF96-4606-AC18-E97E2A7E7E5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3864520" y="3107881"/>
            <a:ext cx="457200" cy="457200"/>
          </a:xfrm>
          <a:prstGeom prst="rect">
            <a:avLst/>
          </a:prstGeom>
        </p:spPr>
      </p:pic>
      <p:pic>
        <p:nvPicPr>
          <p:cNvPr id="81" name="图形 80">
            <a:extLst>
              <a:ext uri="{FF2B5EF4-FFF2-40B4-BE49-F238E27FC236}">
                <a16:creationId xmlns:a16="http://schemas.microsoft.com/office/drawing/2014/main" id="{8C065F9E-B233-4699-8376-F1BFC97420F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655056" y="3107881"/>
            <a:ext cx="457200" cy="457200"/>
          </a:xfrm>
          <a:prstGeom prst="rect">
            <a:avLst/>
          </a:prstGeom>
        </p:spPr>
      </p:pic>
      <p:pic>
        <p:nvPicPr>
          <p:cNvPr id="82" name="图形 81">
            <a:extLst>
              <a:ext uri="{FF2B5EF4-FFF2-40B4-BE49-F238E27FC236}">
                <a16:creationId xmlns:a16="http://schemas.microsoft.com/office/drawing/2014/main" id="{D2B18A7E-6D9D-4936-B6B4-8567B09BD30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445592" y="3107881"/>
            <a:ext cx="457200" cy="457200"/>
          </a:xfrm>
          <a:prstGeom prst="rect">
            <a:avLst/>
          </a:prstGeom>
        </p:spPr>
      </p:pic>
      <p:pic>
        <p:nvPicPr>
          <p:cNvPr id="83" name="图形 82">
            <a:extLst>
              <a:ext uri="{FF2B5EF4-FFF2-40B4-BE49-F238E27FC236}">
                <a16:creationId xmlns:a16="http://schemas.microsoft.com/office/drawing/2014/main" id="{77F6370F-9F83-493F-A649-7886333662A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236128" y="3107881"/>
            <a:ext cx="457200" cy="457200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23A2479A-14FB-4433-97C1-D3BC7C59F34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26664" y="3107881"/>
            <a:ext cx="457200" cy="457200"/>
          </a:xfrm>
          <a:prstGeom prst="rect">
            <a:avLst/>
          </a:prstGeom>
        </p:spPr>
      </p:pic>
      <p:pic>
        <p:nvPicPr>
          <p:cNvPr id="85" name="图形 84">
            <a:extLst>
              <a:ext uri="{FF2B5EF4-FFF2-40B4-BE49-F238E27FC236}">
                <a16:creationId xmlns:a16="http://schemas.microsoft.com/office/drawing/2014/main" id="{22A475A2-51C3-4DD4-BE90-7EDD519FB00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817200" y="3107881"/>
            <a:ext cx="457200" cy="457200"/>
          </a:xfrm>
          <a:prstGeom prst="rect">
            <a:avLst/>
          </a:prstGeom>
        </p:spPr>
      </p:pic>
      <p:pic>
        <p:nvPicPr>
          <p:cNvPr id="86" name="图形 85">
            <a:extLst>
              <a:ext uri="{FF2B5EF4-FFF2-40B4-BE49-F238E27FC236}">
                <a16:creationId xmlns:a16="http://schemas.microsoft.com/office/drawing/2014/main" id="{CCEDD2E0-91F8-433B-BC3F-6F0B3929246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607736" y="3107881"/>
            <a:ext cx="457200" cy="457200"/>
          </a:xfrm>
          <a:prstGeom prst="rect">
            <a:avLst/>
          </a:prstGeom>
        </p:spPr>
      </p:pic>
      <p:pic>
        <p:nvPicPr>
          <p:cNvPr id="87" name="图形 86">
            <a:extLst>
              <a:ext uri="{FF2B5EF4-FFF2-40B4-BE49-F238E27FC236}">
                <a16:creationId xmlns:a16="http://schemas.microsoft.com/office/drawing/2014/main" id="{C8634DC4-92F6-4200-83B1-166AF97ADF9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398272" y="3107881"/>
            <a:ext cx="457200" cy="457200"/>
          </a:xfrm>
          <a:prstGeom prst="rect">
            <a:avLst/>
          </a:prstGeom>
        </p:spPr>
      </p:pic>
      <p:pic>
        <p:nvPicPr>
          <p:cNvPr id="88" name="图形 87">
            <a:extLst>
              <a:ext uri="{FF2B5EF4-FFF2-40B4-BE49-F238E27FC236}">
                <a16:creationId xmlns:a16="http://schemas.microsoft.com/office/drawing/2014/main" id="{28E7FEDA-8C8E-4C43-9CE9-18F2FCF61F94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188808" y="3150744"/>
            <a:ext cx="438150" cy="371475"/>
          </a:xfrm>
          <a:prstGeom prst="rect">
            <a:avLst/>
          </a:prstGeom>
        </p:spPr>
      </p:pic>
      <p:pic>
        <p:nvPicPr>
          <p:cNvPr id="89" name="图形 88">
            <a:extLst>
              <a:ext uri="{FF2B5EF4-FFF2-40B4-BE49-F238E27FC236}">
                <a16:creationId xmlns:a16="http://schemas.microsoft.com/office/drawing/2014/main" id="{7FFA1536-38D7-44CE-B709-FEEAB3CC4ADD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0960290" y="3107881"/>
            <a:ext cx="457200" cy="457200"/>
          </a:xfrm>
          <a:prstGeom prst="rect">
            <a:avLst/>
          </a:prstGeom>
        </p:spPr>
      </p:pic>
      <p:pic>
        <p:nvPicPr>
          <p:cNvPr id="90" name="图形 89">
            <a:extLst>
              <a:ext uri="{FF2B5EF4-FFF2-40B4-BE49-F238E27FC236}">
                <a16:creationId xmlns:a16="http://schemas.microsoft.com/office/drawing/2014/main" id="{0CB58A79-8FDD-49F9-ADCA-63D462397E8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682464" y="4103239"/>
            <a:ext cx="457200" cy="457200"/>
          </a:xfrm>
          <a:prstGeom prst="rect">
            <a:avLst/>
          </a:prstGeom>
        </p:spPr>
      </p:pic>
      <p:pic>
        <p:nvPicPr>
          <p:cNvPr id="91" name="图形 90">
            <a:extLst>
              <a:ext uri="{FF2B5EF4-FFF2-40B4-BE49-F238E27FC236}">
                <a16:creationId xmlns:a16="http://schemas.microsoft.com/office/drawing/2014/main" id="{C945300E-10A4-4BA4-A5F5-341E4562758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494095" y="4103239"/>
            <a:ext cx="457200" cy="457200"/>
          </a:xfrm>
          <a:prstGeom prst="rect">
            <a:avLst/>
          </a:prstGeom>
        </p:spPr>
      </p:pic>
      <p:pic>
        <p:nvPicPr>
          <p:cNvPr id="92" name="图形 91">
            <a:extLst>
              <a:ext uri="{FF2B5EF4-FFF2-40B4-BE49-F238E27FC236}">
                <a16:creationId xmlns:a16="http://schemas.microsoft.com/office/drawing/2014/main" id="{8DD06D87-BA47-4140-AD3B-1F8522567CDB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2305726" y="4120253"/>
            <a:ext cx="457200" cy="457200"/>
          </a:xfrm>
          <a:prstGeom prst="rect">
            <a:avLst/>
          </a:prstGeom>
        </p:spPr>
      </p:pic>
      <p:pic>
        <p:nvPicPr>
          <p:cNvPr id="93" name="图形 92">
            <a:extLst>
              <a:ext uri="{FF2B5EF4-FFF2-40B4-BE49-F238E27FC236}">
                <a16:creationId xmlns:a16="http://schemas.microsoft.com/office/drawing/2014/main" id="{C85C7EF8-9D24-4778-84F2-855078E6D2B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117357" y="4120253"/>
            <a:ext cx="457200" cy="457200"/>
          </a:xfrm>
          <a:prstGeom prst="rect">
            <a:avLst/>
          </a:prstGeom>
        </p:spPr>
      </p:pic>
      <p:pic>
        <p:nvPicPr>
          <p:cNvPr id="94" name="图形 93">
            <a:extLst>
              <a:ext uri="{FF2B5EF4-FFF2-40B4-BE49-F238E27FC236}">
                <a16:creationId xmlns:a16="http://schemas.microsoft.com/office/drawing/2014/main" id="{6E4CB1EB-DC8A-4474-9C31-0A2C0D5FEEF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928990" y="4103239"/>
            <a:ext cx="485775" cy="457200"/>
          </a:xfrm>
          <a:prstGeom prst="rect">
            <a:avLst/>
          </a:prstGeom>
        </p:spPr>
      </p:pic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F7E9D01-C237-451B-98DE-51068DCF7BB1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6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E06CBF88-1EF2-4AEA-90D3-BB980DEA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430" y="217938"/>
            <a:ext cx="1302940" cy="300678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58BF4AB-8F48-4006-A7EC-C182DA5B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95" y="1188136"/>
            <a:ext cx="457200" cy="4572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A889B0A7-F18E-4D09-AC82-2CE2E5843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582" y="1188136"/>
            <a:ext cx="457200" cy="4572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60FC8CD-E50A-4F1C-BE74-042D717F9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3969" y="1188136"/>
            <a:ext cx="457200" cy="4572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A5549244-6193-4922-828C-6EA7A81B3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8356" y="1188136"/>
            <a:ext cx="457200" cy="4572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85469D8C-8DFE-45D6-9F66-4E1AECE9FA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2743" y="1188136"/>
            <a:ext cx="457200" cy="457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188D1AE0-FA86-4423-8E8B-9544AD0C46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67130" y="1188136"/>
            <a:ext cx="457200" cy="457200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FB797BFE-832D-4137-B679-7BAF81DA31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1517" y="1188136"/>
            <a:ext cx="457200" cy="4572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710D0356-09CC-4CAB-801A-5B3927E6CD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95904" y="1188136"/>
            <a:ext cx="457200" cy="457200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E4668E0E-E697-4162-84F1-F97FEBADA0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0291" y="1188136"/>
            <a:ext cx="457200" cy="4572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8F5BDE68-1C10-41E9-97F4-99EAA872B19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24678" y="1188136"/>
            <a:ext cx="457200" cy="457200"/>
          </a:xfrm>
          <a:prstGeom prst="rect">
            <a:avLst/>
          </a:prstGeom>
        </p:spPr>
      </p:pic>
      <p:pic>
        <p:nvPicPr>
          <p:cNvPr id="47" name="图形 46">
            <a:extLst>
              <a:ext uri="{FF2B5EF4-FFF2-40B4-BE49-F238E27FC236}">
                <a16:creationId xmlns:a16="http://schemas.microsoft.com/office/drawing/2014/main" id="{8E0036EE-F5C0-4AB3-809D-33ED0F3BD2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39065" y="1188136"/>
            <a:ext cx="457200" cy="4572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41943DC8-1894-4673-BA35-F1DC366C5CF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53452" y="1188136"/>
            <a:ext cx="457200" cy="457200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0CDCED4F-3C2A-4B19-B828-A94D96943FA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67839" y="1188136"/>
            <a:ext cx="457200" cy="457200"/>
          </a:xfrm>
          <a:prstGeom prst="rect">
            <a:avLst/>
          </a:prstGeom>
        </p:spPr>
      </p:pic>
      <p:pic>
        <p:nvPicPr>
          <p:cNvPr id="50" name="图形 49">
            <a:extLst>
              <a:ext uri="{FF2B5EF4-FFF2-40B4-BE49-F238E27FC236}">
                <a16:creationId xmlns:a16="http://schemas.microsoft.com/office/drawing/2014/main" id="{5ED0852A-170E-4F6F-AF20-C377403C740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82230" y="1188136"/>
            <a:ext cx="457200" cy="457200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E3555F82-4507-4324-85BC-0D46639B934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3725" y="2205043"/>
            <a:ext cx="457200" cy="45720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E22EEC4B-2F6F-4B6C-AA74-D74C73EDEE2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17456" y="2205043"/>
            <a:ext cx="457200" cy="457200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496DCDDB-4F48-4C43-9686-B67A97E14EA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131187" y="2205043"/>
            <a:ext cx="457200" cy="457200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2213D923-49CD-43E4-9DF9-77AA5BC155B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944918" y="2205043"/>
            <a:ext cx="457200" cy="457200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A2BF0722-2D97-4280-AD23-585649D3824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758649" y="2205043"/>
            <a:ext cx="457200" cy="457200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9EA7FE5A-137D-4713-A605-D7027E7699B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72380" y="2205043"/>
            <a:ext cx="457200" cy="457200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523D60E4-6924-41C3-9F1B-BE303CA2586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386111" y="2205043"/>
            <a:ext cx="457200" cy="457200"/>
          </a:xfrm>
          <a:prstGeom prst="rect">
            <a:avLst/>
          </a:prstGeom>
        </p:spPr>
      </p:pic>
      <p:pic>
        <p:nvPicPr>
          <p:cNvPr id="58" name="图形 57">
            <a:extLst>
              <a:ext uri="{FF2B5EF4-FFF2-40B4-BE49-F238E27FC236}">
                <a16:creationId xmlns:a16="http://schemas.microsoft.com/office/drawing/2014/main" id="{DA6AA269-2601-4667-A09E-46ACA05AAD7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199842" y="2205043"/>
            <a:ext cx="457200" cy="457200"/>
          </a:xfrm>
          <a:prstGeom prst="rect">
            <a:avLst/>
          </a:prstGeom>
        </p:spPr>
      </p:pic>
      <p:pic>
        <p:nvPicPr>
          <p:cNvPr id="59" name="图形 58">
            <a:extLst>
              <a:ext uri="{FF2B5EF4-FFF2-40B4-BE49-F238E27FC236}">
                <a16:creationId xmlns:a16="http://schemas.microsoft.com/office/drawing/2014/main" id="{CCC2D1D2-4065-46AB-8805-CA3360CF48D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013573" y="2205043"/>
            <a:ext cx="457200" cy="4572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F067815D-F253-44CA-9B01-9F40F384139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827304" y="2205043"/>
            <a:ext cx="457200" cy="457200"/>
          </a:xfrm>
          <a:prstGeom prst="rect">
            <a:avLst/>
          </a:prstGeom>
        </p:spPr>
      </p:pic>
      <p:pic>
        <p:nvPicPr>
          <p:cNvPr id="61" name="图形 60">
            <a:extLst>
              <a:ext uri="{FF2B5EF4-FFF2-40B4-BE49-F238E27FC236}">
                <a16:creationId xmlns:a16="http://schemas.microsoft.com/office/drawing/2014/main" id="{99D7B24D-337E-4312-8D96-7BC74A83DF1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641035" y="2205043"/>
            <a:ext cx="457200" cy="457200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300A54E7-4948-4D24-A4B4-7E1B8AB49D8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454766" y="2205043"/>
            <a:ext cx="457200" cy="457200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1736F3E9-F999-473F-A074-73D4CE42423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268497" y="2205043"/>
            <a:ext cx="457200" cy="457200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2E1E577F-27FD-45C0-B56E-CFC6DE84629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082230" y="2205043"/>
            <a:ext cx="457200" cy="457200"/>
          </a:xfrm>
          <a:prstGeom prst="rect">
            <a:avLst/>
          </a:prstGeom>
        </p:spPr>
      </p:pic>
      <p:pic>
        <p:nvPicPr>
          <p:cNvPr id="65" name="图形 64">
            <a:extLst>
              <a:ext uri="{FF2B5EF4-FFF2-40B4-BE49-F238E27FC236}">
                <a16:creationId xmlns:a16="http://schemas.microsoft.com/office/drawing/2014/main" id="{DD76B795-1B43-4CA8-A22F-0C1A8A370A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01740" y="3221950"/>
            <a:ext cx="457200" cy="4572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C2324B6-1B89-4961-B3D7-65B26DE8817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82" y="3221950"/>
            <a:ext cx="465074" cy="465074"/>
          </a:xfrm>
          <a:prstGeom prst="rect">
            <a:avLst/>
          </a:prstGeom>
        </p:spPr>
      </p:pic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A82408C-91FF-4B25-9F8C-D4180E91754B}"/>
              </a:ext>
            </a:extLst>
          </p:cNvPr>
          <p:cNvCxnSpPr>
            <a:cxnSpLocks/>
          </p:cNvCxnSpPr>
          <p:nvPr/>
        </p:nvCxnSpPr>
        <p:spPr>
          <a:xfrm>
            <a:off x="0" y="679603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19</Words>
  <Application>Microsoft Office PowerPoint</Application>
  <PresentationFormat>宽屏</PresentationFormat>
  <Paragraphs>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华文彩云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s</dc:creator>
  <cp:lastModifiedBy>dong s</cp:lastModifiedBy>
  <cp:revision>38</cp:revision>
  <dcterms:created xsi:type="dcterms:W3CDTF">2021-01-17T05:23:00Z</dcterms:created>
  <dcterms:modified xsi:type="dcterms:W3CDTF">2021-01-17T14:28:09Z</dcterms:modified>
</cp:coreProperties>
</file>