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6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석" initials="이" lastIdx="1" clrIdx="0">
    <p:extLst>
      <p:ext uri="{19B8F6BF-5375-455C-9EA6-DF929625EA0E}">
        <p15:presenceInfo xmlns:p15="http://schemas.microsoft.com/office/powerpoint/2012/main" userId="S-1-5-21-3814774810-1271086636-166000498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152" y="5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3491587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단어가 맛있어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Class_Design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단어가좋아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_Ver1.0.0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 err="1"/>
              <a:t>Class_Design</a:t>
            </a:r>
            <a:r>
              <a:rPr lang="en-US" altLang="ko-KR" dirty="0"/>
              <a:t>_</a:t>
            </a:r>
            <a:r>
              <a:rPr lang="ko-KR" altLang="en-US" dirty="0" err="1"/>
              <a:t>단어가좋아</a:t>
            </a:r>
            <a:r>
              <a:rPr lang="en-US" altLang="ko-KR" dirty="0"/>
              <a:t>_Ver1.0.0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3880" y="443873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단어가좋아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3922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사용자 내부 단어장 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A87278-3435-403D-B514-791DDD80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5" y="1701451"/>
            <a:ext cx="748769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3922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사용자 공유 단어장 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705D8-D4E1-40AB-8F21-30FA60E58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4" y="1458410"/>
            <a:ext cx="7964011" cy="46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3922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관리자 공유 단어장 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E890B4-9AF7-4FD3-8CF0-CE25FAD2E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1495390"/>
            <a:ext cx="8059275" cy="44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4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단어장 </a:t>
            </a:r>
            <a:r>
              <a:rPr lang="ko-KR" altLang="en-US" dirty="0" err="1"/>
              <a:t>내려받기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A9D8A-8CAE-4A0B-8ED6-8D44AFABA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5" y="1412111"/>
            <a:ext cx="8660550" cy="48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2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단어장 공유하기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0B67C2-7CF6-4E61-8CCC-BB3E8AF2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1400537"/>
            <a:ext cx="8860508" cy="46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1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단어장 페이지 들어가면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043BB-DE19-4F49-9E09-5215EB88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1497874"/>
            <a:ext cx="8688012" cy="45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단어 추가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3C8FC6-02F4-440C-BDF6-C40812C4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2" y="1643605"/>
            <a:ext cx="8588415" cy="40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5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단어 수정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8D602C-7828-4FA0-860F-5941BFADE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8" y="1830933"/>
            <a:ext cx="7917084" cy="37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3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단어 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A9FD6-5EC3-40F0-ACEA-31D03FF93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4" y="1869141"/>
            <a:ext cx="8206451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단어 듣기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6F22EA-5B61-467A-B9A8-853AC0230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6" y="1899758"/>
            <a:ext cx="8113852" cy="31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081245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생성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정창현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김선재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한정용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엿보기 삭제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유즈케이스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단어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4EEA8-497B-4F2F-9116-899B438C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1239436"/>
            <a:ext cx="7569843" cy="50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0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9F6EE-4905-455A-9410-F87966DC5F8D}"/>
              </a:ext>
            </a:extLst>
          </p:cNvPr>
          <p:cNvSpPr txBox="1"/>
          <p:nvPr/>
        </p:nvSpPr>
        <p:spPr>
          <a:xfrm>
            <a:off x="544010" y="1336119"/>
            <a:ext cx="41321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목차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 err="1"/>
              <a:t>유즈케이스</a:t>
            </a:r>
            <a:r>
              <a:rPr lang="ko-KR" altLang="en-US" dirty="0"/>
              <a:t> 다이어그램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클래스 다이어그램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시퀀스 다이어그램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로그인 하기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알림 설정</a:t>
            </a:r>
          </a:p>
          <a:p>
            <a:r>
              <a:rPr lang="en-US" altLang="ko-KR" dirty="0"/>
              <a:t>(3) </a:t>
            </a:r>
            <a:r>
              <a:rPr lang="ko-KR" altLang="en-US" dirty="0"/>
              <a:t>시험</a:t>
            </a:r>
          </a:p>
          <a:p>
            <a:r>
              <a:rPr lang="en-US" altLang="ko-KR" dirty="0"/>
              <a:t>(4) </a:t>
            </a:r>
            <a:r>
              <a:rPr lang="ko-KR" altLang="en-US" dirty="0"/>
              <a:t>단어장 생성</a:t>
            </a:r>
          </a:p>
          <a:p>
            <a:r>
              <a:rPr lang="en-US" altLang="ko-KR" dirty="0"/>
              <a:t>(5) </a:t>
            </a:r>
            <a:r>
              <a:rPr lang="ko-KR" altLang="en-US" dirty="0"/>
              <a:t>사용자 내부 단어장 삭제</a:t>
            </a:r>
          </a:p>
          <a:p>
            <a:r>
              <a:rPr lang="en-US" altLang="ko-KR" dirty="0"/>
              <a:t>(6) </a:t>
            </a:r>
            <a:r>
              <a:rPr lang="ko-KR" altLang="en-US" dirty="0"/>
              <a:t>사용자 공유 단어장 삭제</a:t>
            </a:r>
          </a:p>
          <a:p>
            <a:r>
              <a:rPr lang="en-US" altLang="ko-KR" dirty="0"/>
              <a:t>(7) </a:t>
            </a:r>
            <a:r>
              <a:rPr lang="ko-KR" altLang="en-US" dirty="0"/>
              <a:t>관리자 공유 단어장 삭제</a:t>
            </a:r>
          </a:p>
          <a:p>
            <a:r>
              <a:rPr lang="en-US" altLang="ko-KR" dirty="0"/>
              <a:t>(8) </a:t>
            </a:r>
            <a:r>
              <a:rPr lang="ko-KR" altLang="en-US" dirty="0"/>
              <a:t>단어장 내려 받기</a:t>
            </a:r>
          </a:p>
          <a:p>
            <a:r>
              <a:rPr lang="en-US" altLang="ko-KR" dirty="0"/>
              <a:t>(9) </a:t>
            </a:r>
            <a:r>
              <a:rPr lang="ko-KR" altLang="en-US" dirty="0"/>
              <a:t>단어장 공유하기</a:t>
            </a:r>
          </a:p>
          <a:p>
            <a:r>
              <a:rPr lang="en-US" altLang="ko-KR" dirty="0"/>
              <a:t>(10) </a:t>
            </a:r>
            <a:r>
              <a:rPr lang="ko-KR" altLang="en-US" dirty="0"/>
              <a:t>단어장 페이지 들어가면</a:t>
            </a:r>
          </a:p>
          <a:p>
            <a:r>
              <a:rPr lang="en-US" altLang="ko-KR" dirty="0"/>
              <a:t>(11) </a:t>
            </a:r>
            <a:r>
              <a:rPr lang="ko-KR" altLang="en-US" dirty="0"/>
              <a:t>단어 추가</a:t>
            </a:r>
          </a:p>
          <a:p>
            <a:r>
              <a:rPr lang="en-US" altLang="ko-KR" dirty="0"/>
              <a:t>(12) </a:t>
            </a:r>
            <a:r>
              <a:rPr lang="ko-KR" altLang="en-US" dirty="0"/>
              <a:t>단어 수정</a:t>
            </a:r>
          </a:p>
          <a:p>
            <a:r>
              <a:rPr lang="en-US" altLang="ko-KR" dirty="0"/>
              <a:t>(13) </a:t>
            </a:r>
            <a:r>
              <a:rPr lang="ko-KR" altLang="en-US" dirty="0"/>
              <a:t>단어 삭제</a:t>
            </a:r>
          </a:p>
          <a:p>
            <a:r>
              <a:rPr lang="en-US" altLang="ko-KR" dirty="0"/>
              <a:t>(14) </a:t>
            </a:r>
            <a:r>
              <a:rPr lang="ko-KR" altLang="en-US" dirty="0"/>
              <a:t>단어 듣기</a:t>
            </a:r>
          </a:p>
          <a:p>
            <a:r>
              <a:rPr lang="en-US" altLang="ko-KR" dirty="0"/>
              <a:t>(15) </a:t>
            </a:r>
            <a:r>
              <a:rPr lang="ko-KR" altLang="en-US" dirty="0"/>
              <a:t>단어 조회</a:t>
            </a:r>
          </a:p>
        </p:txBody>
      </p:sp>
    </p:spTree>
    <p:extLst>
      <p:ext uri="{BB962C8B-B14F-4D97-AF65-F5344CB8AC3E}">
        <p14:creationId xmlns:p14="http://schemas.microsoft.com/office/powerpoint/2010/main" val="16649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유즈케이스</a:t>
            </a:r>
            <a:r>
              <a:rPr lang="ko-KR" altLang="en-US" dirty="0"/>
              <a:t> 다이어그램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06F2B4-8E5E-41A9-86DD-0E6F8BE7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8" y="1303867"/>
            <a:ext cx="6956580" cy="49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클래스 다이어그램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C5456D-0595-426C-8FFB-BFE51399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1285354"/>
            <a:ext cx="7188200" cy="49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9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로그인 하기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A054B-47DB-40E5-A7EC-FE2666CF3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8" y="1343608"/>
            <a:ext cx="7011378" cy="49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8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알림 설정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BBD4FD-7129-44B1-9883-C5B0576EC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7" y="1388962"/>
            <a:ext cx="8287907" cy="47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시험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2DC621-741D-4026-9601-F77D058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239436"/>
            <a:ext cx="8411749" cy="50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단어가좋아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65043" y="931659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_</a:t>
            </a:r>
            <a:r>
              <a:rPr lang="ko-KR" altLang="en-US" dirty="0"/>
              <a:t>단어장 생성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71C85-D73F-4FAF-8C8E-06C760EF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8" y="1382126"/>
            <a:ext cx="8697539" cy="46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5225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5536</TotalTime>
  <Words>283</Words>
  <Application>Microsoft Office PowerPoint</Application>
  <PresentationFormat>화면 슬라이드 쇼(4:3)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Class_Design_단어가좋아_Ver1.0.0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Kim taewoong</cp:lastModifiedBy>
  <cp:revision>505</cp:revision>
  <cp:lastPrinted>2001-07-23T08:42:52Z</cp:lastPrinted>
  <dcterms:created xsi:type="dcterms:W3CDTF">2011-02-22T01:37:12Z</dcterms:created>
  <dcterms:modified xsi:type="dcterms:W3CDTF">2019-06-06T13:02:36Z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