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09" r:id="rId3"/>
    <p:sldId id="273" r:id="rId4"/>
    <p:sldId id="310" r:id="rId5"/>
    <p:sldId id="272" r:id="rId6"/>
    <p:sldId id="275" r:id="rId7"/>
    <p:sldId id="297" r:id="rId8"/>
    <p:sldId id="311" r:id="rId9"/>
    <p:sldId id="299" r:id="rId10"/>
    <p:sldId id="312" r:id="rId11"/>
    <p:sldId id="313" r:id="rId12"/>
    <p:sldId id="314" r:id="rId13"/>
    <p:sldId id="315" r:id="rId14"/>
    <p:sldId id="300" r:id="rId15"/>
    <p:sldId id="316" r:id="rId16"/>
    <p:sldId id="317" r:id="rId17"/>
    <p:sldId id="318" r:id="rId18"/>
    <p:sldId id="301" r:id="rId19"/>
    <p:sldId id="319" r:id="rId20"/>
    <p:sldId id="320" r:id="rId21"/>
    <p:sldId id="302" r:id="rId22"/>
    <p:sldId id="322" r:id="rId23"/>
    <p:sldId id="303" r:id="rId24"/>
    <p:sldId id="323" r:id="rId25"/>
    <p:sldId id="324" r:id="rId26"/>
    <p:sldId id="308" r:id="rId27"/>
    <p:sldId id="304" r:id="rId28"/>
    <p:sldId id="305" r:id="rId29"/>
    <p:sldId id="306" r:id="rId30"/>
    <p:sldId id="307" r:id="rId31"/>
    <p:sldId id="25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9911EA-DA4E-4222-8E94-09295EE4B3D1}">
          <p14:sldIdLst>
            <p14:sldId id="268"/>
            <p14:sldId id="309"/>
            <p14:sldId id="273"/>
            <p14:sldId id="310"/>
          </p14:sldIdLst>
        </p14:section>
        <p14:section name="part1 Why&amp; Who : 왜 필요한가? 누구를 위한 서비스인가?" id="{C96518C2-FFE0-4D2F-8E26-3D9034B09CF9}">
          <p14:sldIdLst>
            <p14:sldId id="272"/>
            <p14:sldId id="275"/>
            <p14:sldId id="297"/>
            <p14:sldId id="311"/>
            <p14:sldId id="299"/>
            <p14:sldId id="312"/>
            <p14:sldId id="313"/>
            <p14:sldId id="314"/>
            <p14:sldId id="315"/>
          </p14:sldIdLst>
        </p14:section>
        <p14:section name="part2 What: 무엇을 서비스할 것인가?" id="{E77428DF-4A65-4179-BFD3-AFB6678240F7}">
          <p14:sldIdLst>
            <p14:sldId id="300"/>
            <p14:sldId id="316"/>
            <p14:sldId id="317"/>
            <p14:sldId id="318"/>
            <p14:sldId id="301"/>
            <p14:sldId id="319"/>
            <p14:sldId id="320"/>
            <p14:sldId id="302"/>
            <p14:sldId id="322"/>
            <p14:sldId id="303"/>
            <p14:sldId id="323"/>
            <p14:sldId id="324"/>
            <p14:sldId id="308"/>
          </p14:sldIdLst>
        </p14:section>
        <p14:section name="Part3 Goal : 정량 / 정성 목표는 무엇인가?" id="{173A3F7C-5E4E-476D-9AAF-443564C5B82C}">
          <p14:sldIdLst>
            <p14:sldId id="304"/>
            <p14:sldId id="305"/>
          </p14:sldIdLst>
        </p14:section>
        <p14:section name="Part4 How : 어떻게 진행할 것인가?" id="{67B7EEF3-6D9C-4FC3-BC3E-16006139F0B1}">
          <p14:sldIdLst>
            <p14:sldId id="306"/>
            <p14:sldId id="307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C7859-7837-4C4C-9FBB-4738A70FD033}" v="72" dt="2021-05-20T14:18:2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석" userId="9ef5eabaa26bea0a" providerId="Windows Live" clId="Web-{F478A6F9-4491-4829-BE60-B061B8D61D6A}"/>
    <pc:docChg chg="modSld">
      <pc:chgData name="이 동석" userId="9ef5eabaa26bea0a" providerId="Windows Live" clId="Web-{F478A6F9-4491-4829-BE60-B061B8D61D6A}" dt="2021-05-13T13:00:56.511" v="5" actId="20577"/>
      <pc:docMkLst>
        <pc:docMk/>
      </pc:docMkLst>
      <pc:sldChg chg="modSp">
        <pc:chgData name="이 동석" userId="9ef5eabaa26bea0a" providerId="Windows Live" clId="Web-{F478A6F9-4491-4829-BE60-B061B8D61D6A}" dt="2021-05-13T13:00:56.511" v="5" actId="20577"/>
        <pc:sldMkLst>
          <pc:docMk/>
          <pc:sldMk cId="1262128056" sldId="268"/>
        </pc:sldMkLst>
        <pc:spChg chg="mod">
          <ac:chgData name="이 동석" userId="9ef5eabaa26bea0a" providerId="Windows Live" clId="Web-{F478A6F9-4491-4829-BE60-B061B8D61D6A}" dt="2021-05-13T13:00:56.511" v="5" actId="20577"/>
          <ac:spMkLst>
            <pc:docMk/>
            <pc:sldMk cId="1262128056" sldId="268"/>
            <ac:spMk id="8" creationId="{E17282E7-FE6A-4789-A025-64312C9596EB}"/>
          </ac:spMkLst>
        </pc:spChg>
      </pc:sldChg>
    </pc:docChg>
  </pc:docChgLst>
  <pc:docChgLst>
    <pc:chgData name="이 동석" userId="9ef5eabaa26bea0a" providerId="LiveId" clId="{A58C7859-7837-4C4C-9FBB-4738A70FD033}"/>
    <pc:docChg chg="undo custSel addSld delSld modSld sldOrd addSection delSection modSection">
      <pc:chgData name="이 동석" userId="9ef5eabaa26bea0a" providerId="LiveId" clId="{A58C7859-7837-4C4C-9FBB-4738A70FD033}" dt="2021-05-26T14:05:11.006" v="1098" actId="20577"/>
      <pc:docMkLst>
        <pc:docMk/>
      </pc:docMkLst>
      <pc:sldChg chg="modSp mod">
        <pc:chgData name="이 동석" userId="9ef5eabaa26bea0a" providerId="LiveId" clId="{A58C7859-7837-4C4C-9FBB-4738A70FD033}" dt="2021-05-26T14:05:11.006" v="1098" actId="20577"/>
        <pc:sldMkLst>
          <pc:docMk/>
          <pc:sldMk cId="1262128056" sldId="268"/>
        </pc:sldMkLst>
        <pc:spChg chg="mod">
          <ac:chgData name="이 동석" userId="9ef5eabaa26bea0a" providerId="LiveId" clId="{A58C7859-7837-4C4C-9FBB-4738A70FD033}" dt="2021-05-26T14:05:11.006" v="1098" actId="20577"/>
          <ac:spMkLst>
            <pc:docMk/>
            <pc:sldMk cId="1262128056" sldId="268"/>
            <ac:spMk id="8" creationId="{E17282E7-FE6A-4789-A025-64312C9596EB}"/>
          </ac:spMkLst>
        </pc:spChg>
      </pc:sldChg>
      <pc:sldChg chg="modSp mod">
        <pc:chgData name="이 동석" userId="9ef5eabaa26bea0a" providerId="LiveId" clId="{A58C7859-7837-4C4C-9FBB-4738A70FD033}" dt="2021-05-20T13:38:26.765" v="330" actId="14100"/>
        <pc:sldMkLst>
          <pc:docMk/>
          <pc:sldMk cId="1601223401" sldId="272"/>
        </pc:sldMkLst>
        <pc:spChg chg="mod">
          <ac:chgData name="이 동석" userId="9ef5eabaa26bea0a" providerId="LiveId" clId="{A58C7859-7837-4C4C-9FBB-4738A70FD033}" dt="2021-05-20T13:38:26.765" v="330" actId="14100"/>
          <ac:spMkLst>
            <pc:docMk/>
            <pc:sldMk cId="1601223401" sldId="272"/>
            <ac:spMk id="8" creationId="{952BDBD4-CA02-4D68-A1B5-951D0166F2A1}"/>
          </ac:spMkLst>
        </pc:spChg>
      </pc:sldChg>
      <pc:sldChg chg="modSp mod">
        <pc:chgData name="이 동석" userId="9ef5eabaa26bea0a" providerId="LiveId" clId="{A58C7859-7837-4C4C-9FBB-4738A70FD033}" dt="2021-05-20T13:38:14.452" v="329" actId="14100"/>
        <pc:sldMkLst>
          <pc:docMk/>
          <pc:sldMk cId="2261950994" sldId="273"/>
        </pc:sldMkLst>
        <pc:spChg chg="mod">
          <ac:chgData name="이 동석" userId="9ef5eabaa26bea0a" providerId="LiveId" clId="{A58C7859-7837-4C4C-9FBB-4738A70FD033}" dt="2021-05-20T13:38:06.789" v="326" actId="20577"/>
          <ac:spMkLst>
            <pc:docMk/>
            <pc:sldMk cId="2261950994" sldId="273"/>
            <ac:spMk id="9" creationId="{DDEECFE1-1A00-4D67-9FB4-22FC31915675}"/>
          </ac:spMkLst>
        </pc:spChg>
        <pc:spChg chg="mod">
          <ac:chgData name="이 동석" userId="9ef5eabaa26bea0a" providerId="LiveId" clId="{A58C7859-7837-4C4C-9FBB-4738A70FD033}" dt="2021-05-13T12:55:15.096" v="62"/>
          <ac:spMkLst>
            <pc:docMk/>
            <pc:sldMk cId="2261950994" sldId="273"/>
            <ac:spMk id="29" creationId="{431DDCBD-1FF9-423F-9399-0882363FC909}"/>
          </ac:spMkLst>
        </pc:spChg>
        <pc:grpChg chg="mod">
          <ac:chgData name="이 동석" userId="9ef5eabaa26bea0a" providerId="LiveId" clId="{A58C7859-7837-4C4C-9FBB-4738A70FD033}" dt="2021-05-20T13:38:14.452" v="329" actId="14100"/>
          <ac:grpSpMkLst>
            <pc:docMk/>
            <pc:sldMk cId="2261950994" sldId="273"/>
            <ac:grpSpMk id="11" creationId="{D0B557EB-C578-416A-92EE-78FECCB949BA}"/>
          </ac:grpSpMkLst>
        </pc:grpChg>
      </pc:sldChg>
      <pc:sldChg chg="modSp mod">
        <pc:chgData name="이 동석" userId="9ef5eabaa26bea0a" providerId="LiveId" clId="{A58C7859-7837-4C4C-9FBB-4738A70FD033}" dt="2021-05-20T13:44:50.264" v="490" actId="14100"/>
        <pc:sldMkLst>
          <pc:docMk/>
          <pc:sldMk cId="3044299356" sldId="275"/>
        </pc:sldMkLst>
        <pc:spChg chg="mod">
          <ac:chgData name="이 동석" userId="9ef5eabaa26bea0a" providerId="LiveId" clId="{A58C7859-7837-4C4C-9FBB-4738A70FD033}" dt="2021-05-14T11:18:58.869" v="70" actId="20577"/>
          <ac:spMkLst>
            <pc:docMk/>
            <pc:sldMk cId="3044299356" sldId="275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3:44:50.264" v="490" actId="14100"/>
          <ac:spMkLst>
            <pc:docMk/>
            <pc:sldMk cId="3044299356" sldId="275"/>
            <ac:spMk id="19" creationId="{95755D25-288C-4BEA-8D3A-F53294275867}"/>
          </ac:spMkLst>
        </pc:spChg>
      </pc:sldChg>
      <pc:sldChg chg="addSp modSp mod">
        <pc:chgData name="이 동석" userId="9ef5eabaa26bea0a" providerId="LiveId" clId="{A58C7859-7837-4C4C-9FBB-4738A70FD033}" dt="2021-05-20T13:46:14.986" v="505" actId="1076"/>
        <pc:sldMkLst>
          <pc:docMk/>
          <pc:sldMk cId="307724403" sldId="297"/>
        </pc:sldMkLst>
        <pc:spChg chg="mod">
          <ac:chgData name="이 동석" userId="9ef5eabaa26bea0a" providerId="LiveId" clId="{A58C7859-7837-4C4C-9FBB-4738A70FD033}" dt="2021-05-20T13:45:47.856" v="498" actId="20577"/>
          <ac:spMkLst>
            <pc:docMk/>
            <pc:sldMk cId="307724403" sldId="297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3:45:11.793" v="494" actId="20577"/>
          <ac:spMkLst>
            <pc:docMk/>
            <pc:sldMk cId="307724403" sldId="297"/>
            <ac:spMk id="19" creationId="{95755D25-288C-4BEA-8D3A-F53294275867}"/>
          </ac:spMkLst>
        </pc:spChg>
        <pc:picChg chg="add mod">
          <ac:chgData name="이 동석" userId="9ef5eabaa26bea0a" providerId="LiveId" clId="{A58C7859-7837-4C4C-9FBB-4738A70FD033}" dt="2021-05-20T13:46:06.363" v="503" actId="1076"/>
          <ac:picMkLst>
            <pc:docMk/>
            <pc:sldMk cId="307724403" sldId="297"/>
            <ac:picMk id="10" creationId="{1D815E22-2CDB-4568-AEC8-1B3D7CF0D483}"/>
          </ac:picMkLst>
        </pc:picChg>
        <pc:picChg chg="add mod">
          <ac:chgData name="이 동석" userId="9ef5eabaa26bea0a" providerId="LiveId" clId="{A58C7859-7837-4C4C-9FBB-4738A70FD033}" dt="2021-05-20T13:46:14.986" v="505" actId="1076"/>
          <ac:picMkLst>
            <pc:docMk/>
            <pc:sldMk cId="307724403" sldId="297"/>
            <ac:picMk id="11" creationId="{7876A78B-C045-4740-AD7F-5CCD530C9C26}"/>
          </ac:picMkLst>
        </pc:picChg>
      </pc:sldChg>
      <pc:sldChg chg="addSp delSp modSp mod">
        <pc:chgData name="이 동석" userId="9ef5eabaa26bea0a" providerId="LiveId" clId="{A58C7859-7837-4C4C-9FBB-4738A70FD033}" dt="2021-05-20T13:58:07.907" v="599" actId="1076"/>
        <pc:sldMkLst>
          <pc:docMk/>
          <pc:sldMk cId="2676938816" sldId="299"/>
        </pc:sldMkLst>
        <pc:spChg chg="add del mod">
          <ac:chgData name="이 동석" userId="9ef5eabaa26bea0a" providerId="LiveId" clId="{A58C7859-7837-4C4C-9FBB-4738A70FD033}" dt="2021-05-20T13:57:48.909" v="595" actId="20577"/>
          <ac:spMkLst>
            <pc:docMk/>
            <pc:sldMk cId="2676938816" sldId="299"/>
            <ac:spMk id="9" creationId="{BB2B5CEE-7C2E-4A7C-A967-64321F24E3FD}"/>
          </ac:spMkLst>
        </pc:spChg>
        <pc:spChg chg="add del mod">
          <ac:chgData name="이 동석" userId="9ef5eabaa26bea0a" providerId="LiveId" clId="{A58C7859-7837-4C4C-9FBB-4738A70FD033}" dt="2021-05-20T13:47:03.627" v="516" actId="478"/>
          <ac:spMkLst>
            <pc:docMk/>
            <pc:sldMk cId="2676938816" sldId="299"/>
            <ac:spMk id="10" creationId="{C74577A2-ABBA-428E-88A1-7ECD31917CDD}"/>
          </ac:spMkLst>
        </pc:spChg>
        <pc:spChg chg="mod">
          <ac:chgData name="이 동석" userId="9ef5eabaa26bea0a" providerId="LiveId" clId="{A58C7859-7837-4C4C-9FBB-4738A70FD033}" dt="2021-05-20T13:57:39.373" v="594" actId="2710"/>
          <ac:spMkLst>
            <pc:docMk/>
            <pc:sldMk cId="2676938816" sldId="299"/>
            <ac:spMk id="19" creationId="{95755D25-288C-4BEA-8D3A-F53294275867}"/>
          </ac:spMkLst>
        </pc:spChg>
        <pc:picChg chg="add mod">
          <ac:chgData name="이 동석" userId="9ef5eabaa26bea0a" providerId="LiveId" clId="{A58C7859-7837-4C4C-9FBB-4738A70FD033}" dt="2021-05-20T13:58:07.907" v="599" actId="1076"/>
          <ac:picMkLst>
            <pc:docMk/>
            <pc:sldMk cId="2676938816" sldId="299"/>
            <ac:picMk id="6" creationId="{BB8EF2ED-0719-4B51-8997-41FC6F4AC223}"/>
          </ac:picMkLst>
        </pc:picChg>
      </pc:sldChg>
      <pc:sldChg chg="modSp mod">
        <pc:chgData name="이 동석" userId="9ef5eabaa26bea0a" providerId="LiveId" clId="{A58C7859-7837-4C4C-9FBB-4738A70FD033}" dt="2021-05-20T14:01:43.442" v="657" actId="14100"/>
        <pc:sldMkLst>
          <pc:docMk/>
          <pc:sldMk cId="3497778662" sldId="300"/>
        </pc:sldMkLst>
        <pc:spChg chg="mod">
          <ac:chgData name="이 동석" userId="9ef5eabaa26bea0a" providerId="LiveId" clId="{A58C7859-7837-4C4C-9FBB-4738A70FD033}" dt="2021-05-20T14:01:43.442" v="657" actId="14100"/>
          <ac:spMkLst>
            <pc:docMk/>
            <pc:sldMk cId="3497778662" sldId="300"/>
            <ac:spMk id="8" creationId="{952BDBD4-CA02-4D68-A1B5-951D0166F2A1}"/>
          </ac:spMkLst>
        </pc:spChg>
      </pc:sldChg>
      <pc:sldChg chg="modSp mod ord">
        <pc:chgData name="이 동석" userId="9ef5eabaa26bea0a" providerId="LiveId" clId="{A58C7859-7837-4C4C-9FBB-4738A70FD033}" dt="2021-05-20T14:08:02.334" v="737" actId="15"/>
        <pc:sldMkLst>
          <pc:docMk/>
          <pc:sldMk cId="1688063633" sldId="301"/>
        </pc:sldMkLst>
        <pc:spChg chg="mod">
          <ac:chgData name="이 동석" userId="9ef5eabaa26bea0a" providerId="LiveId" clId="{A58C7859-7837-4C4C-9FBB-4738A70FD033}" dt="2021-05-20T14:07:40.078" v="734" actId="20577"/>
          <ac:spMkLst>
            <pc:docMk/>
            <pc:sldMk cId="1688063633" sldId="301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08:02.334" v="737" actId="15"/>
          <ac:spMkLst>
            <pc:docMk/>
            <pc:sldMk cId="1688063633" sldId="301"/>
            <ac:spMk id="19" creationId="{95755D25-288C-4BEA-8D3A-F53294275867}"/>
          </ac:spMkLst>
        </pc:spChg>
      </pc:sldChg>
      <pc:sldChg chg="modSp mod">
        <pc:chgData name="이 동석" userId="9ef5eabaa26bea0a" providerId="LiveId" clId="{A58C7859-7837-4C4C-9FBB-4738A70FD033}" dt="2021-05-20T14:10:32.840" v="763" actId="21"/>
        <pc:sldMkLst>
          <pc:docMk/>
          <pc:sldMk cId="2353822504" sldId="302"/>
        </pc:sldMkLst>
        <pc:spChg chg="mod">
          <ac:chgData name="이 동석" userId="9ef5eabaa26bea0a" providerId="LiveId" clId="{A58C7859-7837-4C4C-9FBB-4738A70FD033}" dt="2021-05-20T14:08:43.861" v="744" actId="20577"/>
          <ac:spMkLst>
            <pc:docMk/>
            <pc:sldMk cId="2353822504" sldId="302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10:32.840" v="763" actId="21"/>
          <ac:spMkLst>
            <pc:docMk/>
            <pc:sldMk cId="2353822504" sldId="302"/>
            <ac:spMk id="19" creationId="{95755D25-288C-4BEA-8D3A-F53294275867}"/>
          </ac:spMkLst>
        </pc:spChg>
      </pc:sldChg>
      <pc:sldChg chg="modSp mod">
        <pc:chgData name="이 동석" userId="9ef5eabaa26bea0a" providerId="LiveId" clId="{A58C7859-7837-4C4C-9FBB-4738A70FD033}" dt="2021-05-21T11:41:49.172" v="1093" actId="20577"/>
        <pc:sldMkLst>
          <pc:docMk/>
          <pc:sldMk cId="4035945607" sldId="303"/>
        </pc:sldMkLst>
        <pc:spChg chg="mod">
          <ac:chgData name="이 동석" userId="9ef5eabaa26bea0a" providerId="LiveId" clId="{A58C7859-7837-4C4C-9FBB-4738A70FD033}" dt="2021-05-21T11:41:49.172" v="1093" actId="20577"/>
          <ac:spMkLst>
            <pc:docMk/>
            <pc:sldMk cId="4035945607" sldId="303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11:54.490" v="784" actId="2710"/>
          <ac:spMkLst>
            <pc:docMk/>
            <pc:sldMk cId="4035945607" sldId="303"/>
            <ac:spMk id="19" creationId="{95755D25-288C-4BEA-8D3A-F53294275867}"/>
          </ac:spMkLst>
        </pc:spChg>
      </pc:sldChg>
      <pc:sldChg chg="modSp mod">
        <pc:chgData name="이 동석" userId="9ef5eabaa26bea0a" providerId="LiveId" clId="{A58C7859-7837-4C4C-9FBB-4738A70FD033}" dt="2021-05-20T14:15:47.421" v="894" actId="14100"/>
        <pc:sldMkLst>
          <pc:docMk/>
          <pc:sldMk cId="1587911628" sldId="304"/>
        </pc:sldMkLst>
        <pc:spChg chg="mod">
          <ac:chgData name="이 동석" userId="9ef5eabaa26bea0a" providerId="LiveId" clId="{A58C7859-7837-4C4C-9FBB-4738A70FD033}" dt="2021-05-20T14:15:47.421" v="894" actId="14100"/>
          <ac:spMkLst>
            <pc:docMk/>
            <pc:sldMk cId="1587911628" sldId="304"/>
            <ac:spMk id="8" creationId="{952BDBD4-CA02-4D68-A1B5-951D0166F2A1}"/>
          </ac:spMkLst>
        </pc:spChg>
        <pc:spChg chg="mod">
          <ac:chgData name="이 동석" userId="9ef5eabaa26bea0a" providerId="LiveId" clId="{A58C7859-7837-4C4C-9FBB-4738A70FD033}" dt="2021-05-13T12:55:40.366" v="68"/>
          <ac:spMkLst>
            <pc:docMk/>
            <pc:sldMk cId="1587911628" sldId="304"/>
            <ac:spMk id="9" creationId="{B11F4567-BA9C-49C3-B5F9-1275F55A02EC}"/>
          </ac:spMkLst>
        </pc:spChg>
      </pc:sldChg>
      <pc:sldChg chg="modSp mod">
        <pc:chgData name="이 동석" userId="9ef5eabaa26bea0a" providerId="LiveId" clId="{A58C7859-7837-4C4C-9FBB-4738A70FD033}" dt="2021-05-20T14:15:30.360" v="893" actId="1076"/>
        <pc:sldMkLst>
          <pc:docMk/>
          <pc:sldMk cId="796151913" sldId="305"/>
        </pc:sldMkLst>
        <pc:spChg chg="mod">
          <ac:chgData name="이 동석" userId="9ef5eabaa26bea0a" providerId="LiveId" clId="{A58C7859-7837-4C4C-9FBB-4738A70FD033}" dt="2021-05-13T12:55:32.676" v="65"/>
          <ac:spMkLst>
            <pc:docMk/>
            <pc:sldMk cId="796151913" sldId="305"/>
            <ac:spMk id="7" creationId="{94C22931-DA47-44E0-99CC-85BADFF41BAD}"/>
          </ac:spMkLst>
        </pc:spChg>
        <pc:spChg chg="mod">
          <ac:chgData name="이 동석" userId="9ef5eabaa26bea0a" providerId="LiveId" clId="{A58C7859-7837-4C4C-9FBB-4738A70FD033}" dt="2021-05-20T14:15:30.360" v="893" actId="1076"/>
          <ac:spMkLst>
            <pc:docMk/>
            <pc:sldMk cId="796151913" sldId="305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15:29.168" v="892" actId="20577"/>
          <ac:spMkLst>
            <pc:docMk/>
            <pc:sldMk cId="796151913" sldId="305"/>
            <ac:spMk id="19" creationId="{95755D25-288C-4BEA-8D3A-F53294275867}"/>
          </ac:spMkLst>
        </pc:spChg>
      </pc:sldChg>
      <pc:sldChg chg="modSp mod">
        <pc:chgData name="이 동석" userId="9ef5eabaa26bea0a" providerId="LiveId" clId="{A58C7859-7837-4C4C-9FBB-4738A70FD033}" dt="2021-05-20T14:15:53.198" v="895" actId="14100"/>
        <pc:sldMkLst>
          <pc:docMk/>
          <pc:sldMk cId="2185073200" sldId="306"/>
        </pc:sldMkLst>
        <pc:spChg chg="mod">
          <ac:chgData name="이 동석" userId="9ef5eabaa26bea0a" providerId="LiveId" clId="{A58C7859-7837-4C4C-9FBB-4738A70FD033}" dt="2021-05-20T14:15:53.198" v="895" actId="14100"/>
          <ac:spMkLst>
            <pc:docMk/>
            <pc:sldMk cId="2185073200" sldId="306"/>
            <ac:spMk id="8" creationId="{952BDBD4-CA02-4D68-A1B5-951D0166F2A1}"/>
          </ac:spMkLst>
        </pc:spChg>
      </pc:sldChg>
      <pc:sldChg chg="modSp mod">
        <pc:chgData name="이 동석" userId="9ef5eabaa26bea0a" providerId="LiveId" clId="{A58C7859-7837-4C4C-9FBB-4738A70FD033}" dt="2021-05-20T14:18:33.056" v="1091" actId="20577"/>
        <pc:sldMkLst>
          <pc:docMk/>
          <pc:sldMk cId="1407291864" sldId="307"/>
        </pc:sldMkLst>
        <pc:spChg chg="mod">
          <ac:chgData name="이 동석" userId="9ef5eabaa26bea0a" providerId="LiveId" clId="{A58C7859-7837-4C4C-9FBB-4738A70FD033}" dt="2021-05-20T14:18:33.056" v="1091" actId="20577"/>
          <ac:spMkLst>
            <pc:docMk/>
            <pc:sldMk cId="1407291864" sldId="307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18:23.824" v="1090"/>
          <ac:spMkLst>
            <pc:docMk/>
            <pc:sldMk cId="1407291864" sldId="307"/>
            <ac:spMk id="19" creationId="{95755D25-288C-4BEA-8D3A-F53294275867}"/>
          </ac:spMkLst>
        </pc:spChg>
      </pc:sldChg>
      <pc:sldChg chg="modSp mod">
        <pc:chgData name="이 동석" userId="9ef5eabaa26bea0a" providerId="LiveId" clId="{A58C7859-7837-4C4C-9FBB-4738A70FD033}" dt="2021-05-20T14:13:57.055" v="801" actId="20577"/>
        <pc:sldMkLst>
          <pc:docMk/>
          <pc:sldMk cId="2619797014" sldId="308"/>
        </pc:sldMkLst>
        <pc:spChg chg="mod">
          <ac:chgData name="이 동석" userId="9ef5eabaa26bea0a" providerId="LiveId" clId="{A58C7859-7837-4C4C-9FBB-4738A70FD033}" dt="2021-05-20T14:13:57.055" v="801" actId="20577"/>
          <ac:spMkLst>
            <pc:docMk/>
            <pc:sldMk cId="2619797014" sldId="308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13:49.866" v="800" actId="20577"/>
          <ac:spMkLst>
            <pc:docMk/>
            <pc:sldMk cId="2619797014" sldId="308"/>
            <ac:spMk id="19" creationId="{95755D25-288C-4BEA-8D3A-F53294275867}"/>
          </ac:spMkLst>
        </pc:spChg>
      </pc:sldChg>
      <pc:sldChg chg="addSp modSp new mod">
        <pc:chgData name="이 동석" userId="9ef5eabaa26bea0a" providerId="LiveId" clId="{A58C7859-7837-4C4C-9FBB-4738A70FD033}" dt="2021-05-20T13:37:57.520" v="324" actId="20577"/>
        <pc:sldMkLst>
          <pc:docMk/>
          <pc:sldMk cId="3339238441" sldId="309"/>
        </pc:sldMkLst>
        <pc:spChg chg="add mod">
          <ac:chgData name="이 동석" userId="9ef5eabaa26bea0a" providerId="LiveId" clId="{A58C7859-7837-4C4C-9FBB-4738A70FD033}" dt="2021-05-20T13:33:19.962" v="142" actId="255"/>
          <ac:spMkLst>
            <pc:docMk/>
            <pc:sldMk cId="3339238441" sldId="309"/>
            <ac:spMk id="3" creationId="{EE7E3753-2536-459C-BD22-2ED69FAD8234}"/>
          </ac:spMkLst>
        </pc:spChg>
        <pc:graphicFrameChg chg="add mod modGraphic">
          <ac:chgData name="이 동석" userId="9ef5eabaa26bea0a" providerId="LiveId" clId="{A58C7859-7837-4C4C-9FBB-4738A70FD033}" dt="2021-05-20T13:37:57.520" v="324" actId="20577"/>
          <ac:graphicFrameMkLst>
            <pc:docMk/>
            <pc:sldMk cId="3339238441" sldId="309"/>
            <ac:graphicFrameMk id="2" creationId="{29CE4559-47B3-4322-8174-9C78BA2657BD}"/>
          </ac:graphicFrameMkLst>
        </pc:graphicFrameChg>
      </pc:sldChg>
      <pc:sldChg chg="modSp add mod ord">
        <pc:chgData name="이 동석" userId="9ef5eabaa26bea0a" providerId="LiveId" clId="{A58C7859-7837-4C4C-9FBB-4738A70FD033}" dt="2021-05-20T13:40:38.825" v="394" actId="20577"/>
        <pc:sldMkLst>
          <pc:docMk/>
          <pc:sldMk cId="573230620" sldId="310"/>
        </pc:sldMkLst>
        <pc:spChg chg="mod">
          <ac:chgData name="이 동석" userId="9ef5eabaa26bea0a" providerId="LiveId" clId="{A58C7859-7837-4C4C-9FBB-4738A70FD033}" dt="2021-05-20T13:40:00.267" v="341" actId="20577"/>
          <ac:spMkLst>
            <pc:docMk/>
            <pc:sldMk cId="573230620" sldId="310"/>
            <ac:spMk id="7" creationId="{94C22931-DA47-44E0-99CC-85BADFF41BAD}"/>
          </ac:spMkLst>
        </pc:spChg>
        <pc:spChg chg="mod">
          <ac:chgData name="이 동석" userId="9ef5eabaa26bea0a" providerId="LiveId" clId="{A58C7859-7837-4C4C-9FBB-4738A70FD033}" dt="2021-05-20T13:40:04.257" v="342" actId="20577"/>
          <ac:spMkLst>
            <pc:docMk/>
            <pc:sldMk cId="573230620" sldId="310"/>
            <ac:spMk id="8" creationId="{9B0A8ADA-1B89-429D-AB9E-B96282AEEB41}"/>
          </ac:spMkLst>
        </pc:spChg>
        <pc:spChg chg="mod">
          <ac:chgData name="이 동석" userId="9ef5eabaa26bea0a" providerId="LiveId" clId="{A58C7859-7837-4C4C-9FBB-4738A70FD033}" dt="2021-05-20T13:40:38.825" v="394" actId="20577"/>
          <ac:spMkLst>
            <pc:docMk/>
            <pc:sldMk cId="573230620" sldId="310"/>
            <ac:spMk id="19" creationId="{95755D25-288C-4BEA-8D3A-F53294275867}"/>
          </ac:spMkLst>
        </pc:spChg>
      </pc:sldChg>
      <pc:sldChg chg="addSp modSp new mod">
        <pc:chgData name="이 동석" userId="9ef5eabaa26bea0a" providerId="LiveId" clId="{A58C7859-7837-4C4C-9FBB-4738A70FD033}" dt="2021-05-20T13:44:08.885" v="484" actId="14861"/>
        <pc:sldMkLst>
          <pc:docMk/>
          <pc:sldMk cId="2026409903" sldId="311"/>
        </pc:sldMkLst>
        <pc:picChg chg="add mod">
          <ac:chgData name="이 동석" userId="9ef5eabaa26bea0a" providerId="LiveId" clId="{A58C7859-7837-4C4C-9FBB-4738A70FD033}" dt="2021-05-20T13:44:08.885" v="484" actId="14861"/>
          <ac:picMkLst>
            <pc:docMk/>
            <pc:sldMk cId="2026409903" sldId="311"/>
            <ac:picMk id="3" creationId="{D1B50E8E-ECE7-4971-A112-795AC6CAF14B}"/>
          </ac:picMkLst>
        </pc:picChg>
        <pc:picChg chg="add mod">
          <ac:chgData name="이 동석" userId="9ef5eabaa26bea0a" providerId="LiveId" clId="{A58C7859-7837-4C4C-9FBB-4738A70FD033}" dt="2021-05-20T13:44:00.512" v="454" actId="1076"/>
          <ac:picMkLst>
            <pc:docMk/>
            <pc:sldMk cId="2026409903" sldId="311"/>
            <ac:picMk id="5" creationId="{472E2D8A-579C-4DDA-9FBD-00935199343D}"/>
          </ac:picMkLst>
        </pc:picChg>
      </pc:sldChg>
      <pc:sldChg chg="addSp delSp modSp add mod">
        <pc:chgData name="이 동석" userId="9ef5eabaa26bea0a" providerId="LiveId" clId="{A58C7859-7837-4C4C-9FBB-4738A70FD033}" dt="2021-05-20T14:00:06.194" v="616" actId="2710"/>
        <pc:sldMkLst>
          <pc:docMk/>
          <pc:sldMk cId="694144912" sldId="312"/>
        </pc:sldMkLst>
        <pc:spChg chg="mod">
          <ac:chgData name="이 동석" userId="9ef5eabaa26bea0a" providerId="LiveId" clId="{A58C7859-7837-4C4C-9FBB-4738A70FD033}" dt="2021-05-20T13:58:49.129" v="602" actId="20577"/>
          <ac:spMkLst>
            <pc:docMk/>
            <pc:sldMk cId="694144912" sldId="312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00:06.194" v="616" actId="2710"/>
          <ac:spMkLst>
            <pc:docMk/>
            <pc:sldMk cId="694144912" sldId="312"/>
            <ac:spMk id="10" creationId="{C74577A2-ABBA-428E-88A1-7ECD31917CDD}"/>
          </ac:spMkLst>
        </pc:spChg>
        <pc:spChg chg="del">
          <ac:chgData name="이 동석" userId="9ef5eabaa26bea0a" providerId="LiveId" clId="{A58C7859-7837-4C4C-9FBB-4738A70FD033}" dt="2021-05-20T13:46:52.261" v="512" actId="478"/>
          <ac:spMkLst>
            <pc:docMk/>
            <pc:sldMk cId="694144912" sldId="312"/>
            <ac:spMk id="19" creationId="{95755D25-288C-4BEA-8D3A-F53294275867}"/>
          </ac:spMkLst>
        </pc:spChg>
        <pc:picChg chg="add mod">
          <ac:chgData name="이 동석" userId="9ef5eabaa26bea0a" providerId="LiveId" clId="{A58C7859-7837-4C4C-9FBB-4738A70FD033}" dt="2021-05-20T13:59:12.153" v="610" actId="1076"/>
          <ac:picMkLst>
            <pc:docMk/>
            <pc:sldMk cId="694144912" sldId="312"/>
            <ac:picMk id="5" creationId="{DFA4425C-9748-43EF-B0C9-4F3F87FEE5AC}"/>
          </ac:picMkLst>
        </pc:picChg>
        <pc:picChg chg="add mod">
          <ac:chgData name="이 동석" userId="9ef5eabaa26bea0a" providerId="LiveId" clId="{A58C7859-7837-4C4C-9FBB-4738A70FD033}" dt="2021-05-20T13:59:10.779" v="609" actId="1076"/>
          <ac:picMkLst>
            <pc:docMk/>
            <pc:sldMk cId="694144912" sldId="312"/>
            <ac:picMk id="11" creationId="{01AA29BA-7D83-49B8-9A6C-9AFE6276FD0C}"/>
          </ac:picMkLst>
        </pc:picChg>
      </pc:sldChg>
      <pc:sldChg chg="addSp modSp new mod">
        <pc:chgData name="이 동석" userId="9ef5eabaa26bea0a" providerId="LiveId" clId="{A58C7859-7837-4C4C-9FBB-4738A70FD033}" dt="2021-05-20T13:59:29.436" v="613" actId="1076"/>
        <pc:sldMkLst>
          <pc:docMk/>
          <pc:sldMk cId="175309655" sldId="313"/>
        </pc:sldMkLst>
        <pc:picChg chg="add mod">
          <ac:chgData name="이 동석" userId="9ef5eabaa26bea0a" providerId="LiveId" clId="{A58C7859-7837-4C4C-9FBB-4738A70FD033}" dt="2021-05-20T13:59:29.436" v="613" actId="1076"/>
          <ac:picMkLst>
            <pc:docMk/>
            <pc:sldMk cId="175309655" sldId="313"/>
            <ac:picMk id="3" creationId="{C2A3DBC7-F60F-4665-899F-D9027E365FE0}"/>
          </ac:picMkLst>
        </pc:picChg>
      </pc:sldChg>
      <pc:sldChg chg="addSp delSp modSp add mod ord">
        <pc:chgData name="이 동석" userId="9ef5eabaa26bea0a" providerId="LiveId" clId="{A58C7859-7837-4C4C-9FBB-4738A70FD033}" dt="2021-05-20T14:01:04.915" v="651" actId="1076"/>
        <pc:sldMkLst>
          <pc:docMk/>
          <pc:sldMk cId="879714515" sldId="314"/>
        </pc:sldMkLst>
        <pc:spChg chg="mod">
          <ac:chgData name="이 동석" userId="9ef5eabaa26bea0a" providerId="LiveId" clId="{A58C7859-7837-4C4C-9FBB-4738A70FD033}" dt="2021-05-20T14:00:46.177" v="648" actId="20577"/>
          <ac:spMkLst>
            <pc:docMk/>
            <pc:sldMk cId="879714515" sldId="314"/>
            <ac:spMk id="19" creationId="{95755D25-288C-4BEA-8D3A-F53294275867}"/>
          </ac:spMkLst>
        </pc:spChg>
        <pc:picChg chg="add mod">
          <ac:chgData name="이 동석" userId="9ef5eabaa26bea0a" providerId="LiveId" clId="{A58C7859-7837-4C4C-9FBB-4738A70FD033}" dt="2021-05-20T14:01:04.915" v="651" actId="1076"/>
          <ac:picMkLst>
            <pc:docMk/>
            <pc:sldMk cId="879714515" sldId="314"/>
            <ac:picMk id="5" creationId="{1D30FE19-539A-4749-B1DC-1F14A1141F12}"/>
          </ac:picMkLst>
        </pc:picChg>
        <pc:picChg chg="del">
          <ac:chgData name="이 동석" userId="9ef5eabaa26bea0a" providerId="LiveId" clId="{A58C7859-7837-4C4C-9FBB-4738A70FD033}" dt="2021-05-20T14:00:55.078" v="649" actId="478"/>
          <ac:picMkLst>
            <pc:docMk/>
            <pc:sldMk cId="879714515" sldId="314"/>
            <ac:picMk id="6" creationId="{BB8EF2ED-0719-4B51-8997-41FC6F4AC223}"/>
          </ac:picMkLst>
        </pc:picChg>
      </pc:sldChg>
      <pc:sldChg chg="addSp modSp new mod">
        <pc:chgData name="이 동석" userId="9ef5eabaa26bea0a" providerId="LiveId" clId="{A58C7859-7837-4C4C-9FBB-4738A70FD033}" dt="2021-05-20T14:01:29.233" v="656" actId="1076"/>
        <pc:sldMkLst>
          <pc:docMk/>
          <pc:sldMk cId="2327688666" sldId="315"/>
        </pc:sldMkLst>
        <pc:picChg chg="add mod">
          <ac:chgData name="이 동석" userId="9ef5eabaa26bea0a" providerId="LiveId" clId="{A58C7859-7837-4C4C-9FBB-4738A70FD033}" dt="2021-05-20T14:01:21.953" v="654" actId="1076"/>
          <ac:picMkLst>
            <pc:docMk/>
            <pc:sldMk cId="2327688666" sldId="315"/>
            <ac:picMk id="3" creationId="{22AEB80C-21CA-435E-8939-7DFFEC93B0D7}"/>
          </ac:picMkLst>
        </pc:picChg>
        <pc:picChg chg="add mod">
          <ac:chgData name="이 동석" userId="9ef5eabaa26bea0a" providerId="LiveId" clId="{A58C7859-7837-4C4C-9FBB-4738A70FD033}" dt="2021-05-20T14:01:29.233" v="656" actId="1076"/>
          <ac:picMkLst>
            <pc:docMk/>
            <pc:sldMk cId="2327688666" sldId="315"/>
            <ac:picMk id="5" creationId="{729F219F-371A-4C64-95E9-1BF535C6A3A4}"/>
          </ac:picMkLst>
        </pc:picChg>
      </pc:sldChg>
      <pc:sldChg chg="modSp add mod">
        <pc:chgData name="이 동석" userId="9ef5eabaa26bea0a" providerId="LiveId" clId="{A58C7859-7837-4C4C-9FBB-4738A70FD033}" dt="2021-05-20T14:04:22.857" v="695" actId="15"/>
        <pc:sldMkLst>
          <pc:docMk/>
          <pc:sldMk cId="1209635116" sldId="316"/>
        </pc:sldMkLst>
        <pc:spChg chg="mod">
          <ac:chgData name="이 동석" userId="9ef5eabaa26bea0a" providerId="LiveId" clId="{A58C7859-7837-4C4C-9FBB-4738A70FD033}" dt="2021-05-20T14:02:27.202" v="662" actId="20577"/>
          <ac:spMkLst>
            <pc:docMk/>
            <pc:sldMk cId="1209635116" sldId="316"/>
            <ac:spMk id="9" creationId="{BB2B5CEE-7C2E-4A7C-A967-64321F24E3FD}"/>
          </ac:spMkLst>
        </pc:spChg>
        <pc:spChg chg="mod">
          <ac:chgData name="이 동석" userId="9ef5eabaa26bea0a" providerId="LiveId" clId="{A58C7859-7837-4C4C-9FBB-4738A70FD033}" dt="2021-05-20T14:04:22.857" v="695" actId="15"/>
          <ac:spMkLst>
            <pc:docMk/>
            <pc:sldMk cId="1209635116" sldId="316"/>
            <ac:spMk id="19" creationId="{95755D25-288C-4BEA-8D3A-F53294275867}"/>
          </ac:spMkLst>
        </pc:spChg>
      </pc:sldChg>
      <pc:sldChg chg="addSp new mod">
        <pc:chgData name="이 동석" userId="9ef5eabaa26bea0a" providerId="LiveId" clId="{A58C7859-7837-4C4C-9FBB-4738A70FD033}" dt="2021-05-20T14:04:38.123" v="697" actId="22"/>
        <pc:sldMkLst>
          <pc:docMk/>
          <pc:sldMk cId="3297196744" sldId="317"/>
        </pc:sldMkLst>
        <pc:picChg chg="add">
          <ac:chgData name="이 동석" userId="9ef5eabaa26bea0a" providerId="LiveId" clId="{A58C7859-7837-4C4C-9FBB-4738A70FD033}" dt="2021-05-20T14:04:38.123" v="697" actId="22"/>
          <ac:picMkLst>
            <pc:docMk/>
            <pc:sldMk cId="3297196744" sldId="317"/>
            <ac:picMk id="3" creationId="{F35CF405-BAC7-4AFB-9D10-CCDD7AB89D9B}"/>
          </ac:picMkLst>
        </pc:picChg>
      </pc:sldChg>
      <pc:sldChg chg="addSp new mod">
        <pc:chgData name="이 동석" userId="9ef5eabaa26bea0a" providerId="LiveId" clId="{A58C7859-7837-4C4C-9FBB-4738A70FD033}" dt="2021-05-20T14:05:50.485" v="699" actId="22"/>
        <pc:sldMkLst>
          <pc:docMk/>
          <pc:sldMk cId="3196927345" sldId="318"/>
        </pc:sldMkLst>
        <pc:picChg chg="add">
          <ac:chgData name="이 동석" userId="9ef5eabaa26bea0a" providerId="LiveId" clId="{A58C7859-7837-4C4C-9FBB-4738A70FD033}" dt="2021-05-20T14:05:50.485" v="699" actId="22"/>
          <ac:picMkLst>
            <pc:docMk/>
            <pc:sldMk cId="3196927345" sldId="318"/>
            <ac:picMk id="3" creationId="{47551CA2-67E1-4C20-8FB5-2E2A76BA0ED6}"/>
          </ac:picMkLst>
        </pc:picChg>
      </pc:sldChg>
      <pc:sldChg chg="addSp modSp new mod">
        <pc:chgData name="이 동석" userId="9ef5eabaa26bea0a" providerId="LiveId" clId="{A58C7859-7837-4C4C-9FBB-4738A70FD033}" dt="2021-05-20T14:08:21.319" v="741" actId="1076"/>
        <pc:sldMkLst>
          <pc:docMk/>
          <pc:sldMk cId="2936088939" sldId="319"/>
        </pc:sldMkLst>
        <pc:picChg chg="add mod">
          <ac:chgData name="이 동석" userId="9ef5eabaa26bea0a" providerId="LiveId" clId="{A58C7859-7837-4C4C-9FBB-4738A70FD033}" dt="2021-05-20T14:08:21.319" v="741" actId="1076"/>
          <ac:picMkLst>
            <pc:docMk/>
            <pc:sldMk cId="2936088939" sldId="319"/>
            <ac:picMk id="3" creationId="{96970313-7BCA-490F-ACF1-ED55AF774951}"/>
          </ac:picMkLst>
        </pc:picChg>
      </pc:sldChg>
      <pc:sldChg chg="addSp new mod">
        <pc:chgData name="이 동석" userId="9ef5eabaa26bea0a" providerId="LiveId" clId="{A58C7859-7837-4C4C-9FBB-4738A70FD033}" dt="2021-05-20T14:08:28.908" v="743" actId="22"/>
        <pc:sldMkLst>
          <pc:docMk/>
          <pc:sldMk cId="3280316030" sldId="320"/>
        </pc:sldMkLst>
        <pc:picChg chg="add">
          <ac:chgData name="이 동석" userId="9ef5eabaa26bea0a" providerId="LiveId" clId="{A58C7859-7837-4C4C-9FBB-4738A70FD033}" dt="2021-05-20T14:08:28.908" v="743" actId="22"/>
          <ac:picMkLst>
            <pc:docMk/>
            <pc:sldMk cId="3280316030" sldId="320"/>
            <ac:picMk id="3" creationId="{CF35D761-7BA6-4DEB-8E2A-B454B6E0544A}"/>
          </ac:picMkLst>
        </pc:picChg>
      </pc:sldChg>
      <pc:sldChg chg="new del">
        <pc:chgData name="이 동석" userId="9ef5eabaa26bea0a" providerId="LiveId" clId="{A58C7859-7837-4C4C-9FBB-4738A70FD033}" dt="2021-05-20T14:11:57.133" v="785" actId="47"/>
        <pc:sldMkLst>
          <pc:docMk/>
          <pc:sldMk cId="1264432452" sldId="321"/>
        </pc:sldMkLst>
      </pc:sldChg>
      <pc:sldChg chg="modSp add mod">
        <pc:chgData name="이 동석" userId="9ef5eabaa26bea0a" providerId="LiveId" clId="{A58C7859-7837-4C4C-9FBB-4738A70FD033}" dt="2021-05-20T14:11:05.392" v="768" actId="12"/>
        <pc:sldMkLst>
          <pc:docMk/>
          <pc:sldMk cId="3836475358" sldId="322"/>
        </pc:sldMkLst>
        <pc:spChg chg="mod">
          <ac:chgData name="이 동석" userId="9ef5eabaa26bea0a" providerId="LiveId" clId="{A58C7859-7837-4C4C-9FBB-4738A70FD033}" dt="2021-05-20T14:11:05.392" v="768" actId="12"/>
          <ac:spMkLst>
            <pc:docMk/>
            <pc:sldMk cId="3836475358" sldId="322"/>
            <ac:spMk id="19" creationId="{95755D25-288C-4BEA-8D3A-F53294275867}"/>
          </ac:spMkLst>
        </pc:spChg>
      </pc:sldChg>
      <pc:sldChg chg="addSp new mod">
        <pc:chgData name="이 동석" userId="9ef5eabaa26bea0a" providerId="LiveId" clId="{A58C7859-7837-4C4C-9FBB-4738A70FD033}" dt="2021-05-20T14:12:19.184" v="788" actId="22"/>
        <pc:sldMkLst>
          <pc:docMk/>
          <pc:sldMk cId="1609163622" sldId="323"/>
        </pc:sldMkLst>
        <pc:picChg chg="add">
          <ac:chgData name="이 동석" userId="9ef5eabaa26bea0a" providerId="LiveId" clId="{A58C7859-7837-4C4C-9FBB-4738A70FD033}" dt="2021-05-20T14:12:19.184" v="788" actId="22"/>
          <ac:picMkLst>
            <pc:docMk/>
            <pc:sldMk cId="1609163622" sldId="323"/>
            <ac:picMk id="3" creationId="{F5D96322-CB26-439F-9408-435C5917F1F6}"/>
          </ac:picMkLst>
        </pc:picChg>
      </pc:sldChg>
      <pc:sldChg chg="modSp add del mod">
        <pc:chgData name="이 동석" userId="9ef5eabaa26bea0a" providerId="LiveId" clId="{A58C7859-7837-4C4C-9FBB-4738A70FD033}" dt="2021-05-20T14:12:04.219" v="786" actId="47"/>
        <pc:sldMkLst>
          <pc:docMk/>
          <pc:sldMk cId="3752528053" sldId="323"/>
        </pc:sldMkLst>
        <pc:spChg chg="mod">
          <ac:chgData name="이 동석" userId="9ef5eabaa26bea0a" providerId="LiveId" clId="{A58C7859-7837-4C4C-9FBB-4738A70FD033}" dt="2021-05-20T14:11:35.566" v="780"/>
          <ac:spMkLst>
            <pc:docMk/>
            <pc:sldMk cId="3752528053" sldId="323"/>
            <ac:spMk id="19" creationId="{95755D25-288C-4BEA-8D3A-F53294275867}"/>
          </ac:spMkLst>
        </pc:spChg>
      </pc:sldChg>
      <pc:sldChg chg="addSp new mod">
        <pc:chgData name="이 동석" userId="9ef5eabaa26bea0a" providerId="LiveId" clId="{A58C7859-7837-4C4C-9FBB-4738A70FD033}" dt="2021-05-20T14:12:29.384" v="790" actId="22"/>
        <pc:sldMkLst>
          <pc:docMk/>
          <pc:sldMk cId="269874294" sldId="324"/>
        </pc:sldMkLst>
        <pc:picChg chg="add">
          <ac:chgData name="이 동석" userId="9ef5eabaa26bea0a" providerId="LiveId" clId="{A58C7859-7837-4C4C-9FBB-4738A70FD033}" dt="2021-05-20T14:12:29.384" v="790" actId="22"/>
          <ac:picMkLst>
            <pc:docMk/>
            <pc:sldMk cId="269874294" sldId="324"/>
            <ac:picMk id="3" creationId="{0536D35A-F2D3-4B56-9AA2-4F1B160D35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venapp.io/project/zfGhei2hkI3hAV9sVcGT9aeSzJ4IHIbi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2342606" y="2747210"/>
            <a:ext cx="7607247" cy="1363579"/>
            <a:chOff x="3052818" y="2747210"/>
            <a:chExt cx="5989920" cy="13635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052818" y="2747210"/>
              <a:ext cx="5989920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870907" y="3075057"/>
              <a:ext cx="445021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travelDay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미정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기획안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7714020" y="3746811"/>
            <a:ext cx="2358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2021.05.13 </a:t>
            </a:r>
            <a:r>
              <a:rPr lang="ko-KR" altLang="en-US" sz="2000" dirty="0"/>
              <a:t>이동석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AE1CE-163D-403D-883C-178479178409}"/>
              </a:ext>
            </a:extLst>
          </p:cNvPr>
          <p:cNvSpPr txBox="1"/>
          <p:nvPr/>
        </p:nvSpPr>
        <p:spPr>
          <a:xfrm>
            <a:off x="9801601" y="6611779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err="1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Why&amp; Who : </a:t>
            </a:r>
            <a:r>
              <a:rPr lang="ko-KR" altLang="en-US" sz="3200" spc="-150"/>
              <a:t>왜 필요한가</a:t>
            </a:r>
            <a:r>
              <a:rPr lang="en-US" altLang="ko-KR" sz="3200" spc="-150"/>
              <a:t>? </a:t>
            </a:r>
            <a:r>
              <a:rPr lang="ko-KR" altLang="en-US" sz="3200" spc="-150"/>
              <a:t>누구를 위한 서비스인가</a:t>
            </a:r>
            <a:r>
              <a:rPr lang="en-US" altLang="ko-KR" sz="3200" spc="-150"/>
              <a:t>?</a:t>
            </a:r>
          </a:p>
          <a:p>
            <a:r>
              <a:rPr lang="en-US" altLang="ko-KR" sz="3200" spc="-150"/>
              <a:t>(2)</a:t>
            </a:r>
            <a:r>
              <a:rPr lang="ko-KR" altLang="en-US" sz="3200" spc="-150"/>
              <a:t>유사서비스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577A2-ABBA-428E-88A1-7ECD31917CDD}"/>
              </a:ext>
            </a:extLst>
          </p:cNvPr>
          <p:cNvSpPr txBox="1"/>
          <p:nvPr/>
        </p:nvSpPr>
        <p:spPr>
          <a:xfrm>
            <a:off x="1062872" y="2064841"/>
            <a:ext cx="3867347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Toggle track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맥 기반 시간관리 서비스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기록과 추적기능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서비스내 시작 종료 기능이 있음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 자료 보기</a:t>
            </a:r>
            <a:endParaRPr lang="en-US" altLang="ko-KR" sz="18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자동로그인 지원</a:t>
            </a:r>
            <a:endParaRPr lang="en-US" altLang="ko-KR" sz="18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주간 리포트 이메일 전송기능</a:t>
            </a:r>
            <a:r>
              <a:rPr lang="en-US" altLang="ko-KR" sz="1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4425C-9748-43EF-B0C9-4F3F87FE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21" y="914402"/>
            <a:ext cx="4213434" cy="26965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AA29BA-7D83-49B8-9A6C-9AFE627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21" y="3848192"/>
            <a:ext cx="4341436" cy="27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4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A3DBC7-F60F-4665-899F-D9027E36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06" y="694222"/>
            <a:ext cx="8010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Why&amp; Who : </a:t>
            </a:r>
            <a:r>
              <a:rPr lang="ko-KR" altLang="en-US" sz="3200" spc="-150"/>
              <a:t>왜 필요한가</a:t>
            </a:r>
            <a:r>
              <a:rPr lang="en-US" altLang="ko-KR" sz="3200" spc="-150"/>
              <a:t>? </a:t>
            </a:r>
            <a:r>
              <a:rPr lang="ko-KR" altLang="en-US" sz="3200" spc="-150"/>
              <a:t>누구를 위한 서비스인가</a:t>
            </a:r>
            <a:r>
              <a:rPr lang="en-US" altLang="ko-KR" sz="3200" spc="-150"/>
              <a:t>?</a:t>
            </a:r>
          </a:p>
          <a:p>
            <a:r>
              <a:rPr lang="en-US" altLang="ko-KR" sz="3200" spc="-150"/>
              <a:t>(2)</a:t>
            </a:r>
            <a:r>
              <a:rPr lang="ko-KR" altLang="en-US" sz="3200" spc="-150"/>
              <a:t>유사서비스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4661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시간의 마법사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데일리 리포트 작성 엑셀 템플릿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30</a:t>
            </a:r>
            <a:r>
              <a:rPr lang="ko-KR" altLang="en-US" sz="2000" dirty="0"/>
              <a:t>분단위로 행동 분류</a:t>
            </a:r>
            <a:r>
              <a:rPr lang="en-US" altLang="ko-KR" sz="2000" dirty="0"/>
              <a:t>, </a:t>
            </a:r>
            <a:r>
              <a:rPr lang="ko-KR" altLang="en-US" sz="2000" dirty="0"/>
              <a:t>몰입도를 작성하고 이를 토대로 데일리</a:t>
            </a:r>
            <a:r>
              <a:rPr lang="en-US" altLang="ko-KR" sz="2000" dirty="0"/>
              <a:t>, </a:t>
            </a:r>
            <a:r>
              <a:rPr lang="ko-KR" altLang="en-US" sz="2000" dirty="0"/>
              <a:t>주간 리포트를 작성하는 엑셀 양식</a:t>
            </a:r>
            <a:r>
              <a:rPr lang="en-US" altLang="ko-KR" sz="2000" dirty="0"/>
              <a:t>.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0FE19-539A-4749-B1DC-1F14A114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391" y="857538"/>
            <a:ext cx="3952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AEB80C-21CA-435E-8939-7DFFEC93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5" y="571500"/>
            <a:ext cx="3952875" cy="571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9F219F-371A-4C64-95E9-1BF535C6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29" y="571500"/>
            <a:ext cx="38957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60311D-A36A-40A0-8489-8BA748540C07}"/>
              </a:ext>
            </a:extLst>
          </p:cNvPr>
          <p:cNvGrpSpPr/>
          <p:nvPr/>
        </p:nvGrpSpPr>
        <p:grpSpPr>
          <a:xfrm>
            <a:off x="833855" y="2853155"/>
            <a:ext cx="6608453" cy="1151690"/>
            <a:chOff x="656055" y="2853155"/>
            <a:chExt cx="6608453" cy="11516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D307E5-5280-4F48-BC00-E275F1CD1B77}"/>
                </a:ext>
              </a:extLst>
            </p:cNvPr>
            <p:cNvGrpSpPr/>
            <p:nvPr/>
          </p:nvGrpSpPr>
          <p:grpSpPr>
            <a:xfrm>
              <a:off x="656055" y="2853155"/>
              <a:ext cx="6608453" cy="1151690"/>
              <a:chOff x="3792955" y="2747211"/>
              <a:chExt cx="6608453" cy="1151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2BDBD4-CA02-4D68-A1B5-951D0166F2A1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6608453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F4567-BA9C-49C3-B5F9-1275F55A02EC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6334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spc="-150"/>
                  <a:t>What</a:t>
                </a:r>
                <a:r>
                  <a:rPr lang="ko-KR" altLang="en-US" sz="3600" spc="-150"/>
                  <a:t> </a:t>
                </a:r>
                <a:r>
                  <a:rPr lang="en-US" altLang="ko-KR" sz="3600" spc="-150"/>
                  <a:t>: </a:t>
                </a:r>
                <a:r>
                  <a:rPr lang="ko-KR" altLang="en-US" sz="3600" spc="-150"/>
                  <a:t>무엇을 서비스할 것인가</a:t>
                </a:r>
                <a:r>
                  <a:rPr lang="en-US" altLang="ko-KR" sz="3600" spc="-150"/>
                  <a:t>?</a:t>
                </a:r>
                <a:endParaRPr lang="ko-KR" altLang="en-US" sz="3600" spc="-15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94252-943C-4CD4-AD8F-4C29A3F532A7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2, 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7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5227205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[1]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기록 기능</a:t>
            </a:r>
            <a:endParaRPr lang="en-US" altLang="ko-KR" sz="15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5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지표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기록하는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시간대 범위의 지표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또는 목표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참고한 기록 활성화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시간기록의 경우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내용을 추가함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지표 관리의 경우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일자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선택하고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지표 별 다음 내용을 작성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내역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반성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점수</a:t>
            </a:r>
            <a:r>
              <a:rPr lang="en-US" altLang="ko-KR" sz="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15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63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5CF405-BAC7-4AFB-9D10-CCDD7AB8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71500"/>
            <a:ext cx="11506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6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551CA2-67E1-4C20-8FB5-2E2A76BA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76262"/>
            <a:ext cx="1142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[2]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통계기능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통계자료를 활용하여 사용자 스스로 부족한 점을 분석할 수 있도록 지원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기록에 대한 통계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파이차트를 활용한 일일 시간 활동 분석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분류에 사용된 시간을 범례로 하는 라인 차트 제공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지표 기록에 대한 통계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분류에 사용된 평점을 이용한 라인차트 제공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06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970313-7BCA-490F-ACF1-ED55AF77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609600"/>
            <a:ext cx="113442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9CE4559-47B3-4322-8174-9C78BA2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98296"/>
              </p:ext>
            </p:extLst>
          </p:nvPr>
        </p:nvGraphicFramePr>
        <p:xfrm>
          <a:off x="536280" y="1587884"/>
          <a:ext cx="11284933" cy="32043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7375">
                  <a:extLst>
                    <a:ext uri="{9D8B030D-6E8A-4147-A177-3AD203B41FA5}">
                      <a16:colId xmlns:a16="http://schemas.microsoft.com/office/drawing/2014/main" val="3166710426"/>
                    </a:ext>
                  </a:extLst>
                </a:gridCol>
                <a:gridCol w="6865913">
                  <a:extLst>
                    <a:ext uri="{9D8B030D-6E8A-4147-A177-3AD203B41FA5}">
                      <a16:colId xmlns:a16="http://schemas.microsoft.com/office/drawing/2014/main" val="2044261612"/>
                    </a:ext>
                  </a:extLst>
                </a:gridCol>
                <a:gridCol w="1253882">
                  <a:extLst>
                    <a:ext uri="{9D8B030D-6E8A-4147-A177-3AD203B41FA5}">
                      <a16:colId xmlns:a16="http://schemas.microsoft.com/office/drawing/2014/main" val="689002190"/>
                    </a:ext>
                  </a:extLst>
                </a:gridCol>
                <a:gridCol w="895779">
                  <a:extLst>
                    <a:ext uri="{9D8B030D-6E8A-4147-A177-3AD203B41FA5}">
                      <a16:colId xmlns:a16="http://schemas.microsoft.com/office/drawing/2014/main" val="2514379107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201647803"/>
                    </a:ext>
                  </a:extLst>
                </a:gridCol>
              </a:tblGrid>
              <a:tr h="538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95586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2021.05.13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6883"/>
                  </a:ext>
                </a:extLst>
              </a:tr>
              <a:tr h="538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전반적으로 모두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2021.05.20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96338"/>
                  </a:ext>
                </a:extLst>
              </a:tr>
              <a:tr h="5381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46191"/>
                  </a:ext>
                </a:extLst>
              </a:tr>
              <a:tr h="5381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65717"/>
                  </a:ext>
                </a:extLst>
              </a:tr>
              <a:tr h="5381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1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7E3753-2536-459C-BD22-2ED69FAD8234}"/>
              </a:ext>
            </a:extLst>
          </p:cNvPr>
          <p:cNvSpPr txBox="1"/>
          <p:nvPr/>
        </p:nvSpPr>
        <p:spPr>
          <a:xfrm>
            <a:off x="350982" y="609600"/>
            <a:ext cx="608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수정사항</a:t>
            </a:r>
          </a:p>
        </p:txBody>
      </p:sp>
    </p:spTree>
    <p:extLst>
      <p:ext uri="{BB962C8B-B14F-4D97-AF65-F5344CB8AC3E}">
        <p14:creationId xmlns:p14="http://schemas.microsoft.com/office/powerpoint/2010/main" val="333923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35D761-7BA6-4DEB-8E2A-B454B6E0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271587"/>
            <a:ext cx="8048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도움말 기능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SMART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등 지표의 목표를 설정하고 적용 가능하도록 도움말 풍선 제공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가이드 기능 제공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처음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접속자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가이드 메뉴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활용시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[4]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동기부여 기능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 하기 기능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보기만 가능한 링크를 제공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2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[5]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관련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 구글 로그인 연동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관련 기능 추가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불러오기 및 내보내기 기능</a:t>
            </a:r>
          </a:p>
          <a:p>
            <a:pPr>
              <a:lnSpc>
                <a:spcPct val="150000"/>
              </a:lnSpc>
            </a:pP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47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[6]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기능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작성의 편의 제공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웹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pc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버전 동작 가능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유연한 검색 기능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키워드를 이용한 빠른 검색 가능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커스텀 기능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원하는 배치를 저장함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94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96322-CB26-439F-9408-435C5917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561975"/>
            <a:ext cx="11382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36D35A-F2D3-4B56-9AA2-4F1B160D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609600"/>
            <a:ext cx="81343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What</a:t>
            </a:r>
            <a:r>
              <a:rPr lang="ko-KR" altLang="en-US" sz="3200" spc="-150"/>
              <a:t> </a:t>
            </a:r>
            <a:r>
              <a:rPr lang="en-US" altLang="ko-KR" sz="3200" spc="-150"/>
              <a:t>: </a:t>
            </a:r>
            <a:r>
              <a:rPr lang="ko-KR" altLang="en-US" sz="3200" spc="-150"/>
              <a:t>무엇을 서비스할 것인가</a:t>
            </a:r>
            <a:r>
              <a:rPr lang="en-US" altLang="ko-KR" sz="3200" spc="-150"/>
              <a:t>?</a:t>
            </a:r>
            <a:endParaRPr lang="ko-KR" altLang="en-US" sz="32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24085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32192" y="1997392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 보드 개요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링크 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프로젝트 방문해보기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http://ovenapp.io/project/zfGhei2hkI3hAV9sVcGT9aeSzJ4IHIbi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79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60311D-A36A-40A0-8489-8BA748540C07}"/>
              </a:ext>
            </a:extLst>
          </p:cNvPr>
          <p:cNvGrpSpPr/>
          <p:nvPr/>
        </p:nvGrpSpPr>
        <p:grpSpPr>
          <a:xfrm>
            <a:off x="833855" y="2853155"/>
            <a:ext cx="7281329" cy="1151690"/>
            <a:chOff x="656055" y="2853155"/>
            <a:chExt cx="7281329" cy="11516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D307E5-5280-4F48-BC00-E275F1CD1B77}"/>
                </a:ext>
              </a:extLst>
            </p:cNvPr>
            <p:cNvGrpSpPr/>
            <p:nvPr/>
          </p:nvGrpSpPr>
          <p:grpSpPr>
            <a:xfrm>
              <a:off x="656055" y="2853155"/>
              <a:ext cx="7281329" cy="1151690"/>
              <a:chOff x="3792955" y="2747211"/>
              <a:chExt cx="7281329" cy="1151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2BDBD4-CA02-4D68-A1B5-951D0166F2A1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7150648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F4567-BA9C-49C3-B5F9-1275F55A02EC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7007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spc="-150" dirty="0"/>
                  <a:t>Goal : </a:t>
                </a:r>
                <a:r>
                  <a:rPr lang="ko-KR" altLang="en-US" sz="3600" spc="-150" dirty="0"/>
                  <a:t>정량 </a:t>
                </a:r>
                <a:r>
                  <a:rPr lang="en-US" altLang="ko-KR" sz="3600" spc="-150" dirty="0"/>
                  <a:t>/ </a:t>
                </a:r>
                <a:r>
                  <a:rPr lang="ko-KR" altLang="en-US" sz="3600" spc="-150" dirty="0"/>
                  <a:t>정성 목표는 무엇인가</a:t>
                </a:r>
                <a:r>
                  <a:rPr lang="en-US" altLang="ko-KR" sz="3600" spc="-150" dirty="0"/>
                  <a:t>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94252-943C-4CD4-AD8F-4C29A3F532A7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3, 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1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Goal : </a:t>
            </a:r>
            <a:r>
              <a:rPr lang="ko-KR" altLang="en-US" sz="3200" spc="-150"/>
              <a:t>정량 </a:t>
            </a:r>
            <a:r>
              <a:rPr lang="en-US" altLang="ko-KR" sz="3200" spc="-150"/>
              <a:t>/ </a:t>
            </a:r>
            <a:r>
              <a:rPr lang="ko-KR" altLang="en-US" sz="3200" spc="-150"/>
              <a:t>정성 목표는 무엇인가</a:t>
            </a:r>
            <a:r>
              <a:rPr lang="en-US" altLang="ko-KR" sz="3200" spc="-15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797337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정성 목표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to end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경험해본다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.(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개발 테스트 배포 유지보수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 능력을 향상시킨다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 시간 목표 관리를 돕는다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[2]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정량 목표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2021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31</a:t>
            </a:r>
            <a:r>
              <a:rPr lang="ko-KR" altLang="en-US" sz="2000" dirty="0"/>
              <a:t>일 까지 완성한다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목표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프로제트의 진행을 위해 일일 </a:t>
            </a:r>
            <a:r>
              <a:rPr lang="en-US" altLang="ko-KR" sz="2000" dirty="0"/>
              <a:t>2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주 </a:t>
            </a:r>
            <a:r>
              <a:rPr lang="en-US" altLang="ko-KR" sz="2000" dirty="0"/>
              <a:t>10</a:t>
            </a:r>
            <a:r>
              <a:rPr lang="ko-KR" altLang="en-US" sz="2000" dirty="0"/>
              <a:t>시간 이상 투자한다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5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60311D-A36A-40A0-8489-8BA748540C07}"/>
              </a:ext>
            </a:extLst>
          </p:cNvPr>
          <p:cNvGrpSpPr/>
          <p:nvPr/>
        </p:nvGrpSpPr>
        <p:grpSpPr>
          <a:xfrm>
            <a:off x="833855" y="2853155"/>
            <a:ext cx="6051506" cy="1151690"/>
            <a:chOff x="656055" y="2853155"/>
            <a:chExt cx="6051506" cy="11516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D307E5-5280-4F48-BC00-E275F1CD1B77}"/>
                </a:ext>
              </a:extLst>
            </p:cNvPr>
            <p:cNvGrpSpPr/>
            <p:nvPr/>
          </p:nvGrpSpPr>
          <p:grpSpPr>
            <a:xfrm>
              <a:off x="656055" y="2853155"/>
              <a:ext cx="6051506" cy="1151690"/>
              <a:chOff x="3792955" y="2747211"/>
              <a:chExt cx="6051506" cy="1151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2BDBD4-CA02-4D68-A1B5-951D0166F2A1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6051506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F4567-BA9C-49C3-B5F9-1275F55A02EC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57772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spc="-150" dirty="0"/>
                  <a:t>How : </a:t>
                </a:r>
                <a:r>
                  <a:rPr lang="ko-KR" altLang="en-US" sz="3600" spc="-150" dirty="0"/>
                  <a:t>어떻게 진행할 것인가</a:t>
                </a:r>
                <a:r>
                  <a:rPr lang="en-US" altLang="ko-KR" sz="3600" spc="-150" dirty="0"/>
                  <a:t>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94252-943C-4CD4-AD8F-4C29A3F532A7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4, 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7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3" y="408177"/>
            <a:ext cx="4546625" cy="997825"/>
            <a:chOff x="389354" y="547877"/>
            <a:chExt cx="3700046" cy="9978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table of contents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8614025" cy="690146"/>
            <a:chOff x="440154" y="2095500"/>
            <a:chExt cx="8614025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7802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/>
                <a:t>Why&amp; Who : </a:t>
              </a:r>
              <a:r>
                <a:rPr lang="ko-KR" altLang="en-US" sz="2800" spc="-150"/>
                <a:t>왜 필요한가</a:t>
              </a:r>
              <a:r>
                <a:rPr lang="en-US" altLang="ko-KR" sz="2800" spc="-150"/>
                <a:t>? </a:t>
              </a:r>
              <a:r>
                <a:rPr lang="ko-KR" altLang="en-US" sz="2800" spc="-150"/>
                <a:t>누구를 위한 서비스인가</a:t>
              </a:r>
              <a:r>
                <a:rPr lang="en-US" altLang="ko-KR" sz="2800" spc="-150"/>
                <a:t>?</a:t>
              </a:r>
              <a:endParaRPr lang="ko-KR" altLang="en-US" sz="2800" spc="-15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341187"/>
            <a:ext cx="5696111" cy="690146"/>
            <a:chOff x="440154" y="2095500"/>
            <a:chExt cx="5696111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/>
                <a:t>What : </a:t>
              </a:r>
              <a:r>
                <a:rPr lang="ko-KR" altLang="en-US" sz="2800" spc="-150" dirty="0"/>
                <a:t>무엇을 서비스할 것인가</a:t>
              </a:r>
              <a:r>
                <a:rPr lang="en-US" altLang="ko-KR" sz="2800" spc="-150" dirty="0"/>
                <a:t>?</a:t>
              </a:r>
              <a:endParaRPr lang="ko-KR" altLang="en-US" sz="2800" spc="-15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03C965-E688-465C-921F-C4F64167E8A9}"/>
              </a:ext>
            </a:extLst>
          </p:cNvPr>
          <p:cNvGrpSpPr/>
          <p:nvPr/>
        </p:nvGrpSpPr>
        <p:grpSpPr>
          <a:xfrm>
            <a:off x="440154" y="4452268"/>
            <a:ext cx="6205865" cy="690146"/>
            <a:chOff x="440154" y="2095500"/>
            <a:chExt cx="6205865" cy="69014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24C94C-5395-46F3-A365-649314DE0215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68A45-50A3-4F79-B09E-7CAC3ADBCF7B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1DDCBD-1FF9-423F-9399-0882363FC909}"/>
                </a:ext>
              </a:extLst>
            </p:cNvPr>
            <p:cNvSpPr txBox="1"/>
            <p:nvPr/>
          </p:nvSpPr>
          <p:spPr>
            <a:xfrm>
              <a:off x="1251594" y="2178963"/>
              <a:ext cx="5394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/>
                <a:t>Goal : </a:t>
              </a:r>
              <a:r>
                <a:rPr lang="ko-KR" altLang="en-US" sz="2800" spc="-150"/>
                <a:t>정량 </a:t>
              </a:r>
              <a:r>
                <a:rPr lang="en-US" altLang="ko-KR" sz="2800" spc="-150"/>
                <a:t>/ </a:t>
              </a:r>
              <a:r>
                <a:rPr lang="ko-KR" altLang="en-US" sz="2800" spc="-150"/>
                <a:t>정성 목표는 무엇인가</a:t>
              </a:r>
              <a:r>
                <a:rPr lang="en-US" altLang="ko-KR" sz="2800" spc="-150"/>
                <a:t>?</a:t>
              </a:r>
              <a:endParaRPr lang="ko-KR" altLang="en-US" sz="2800" spc="-15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46844B-85D7-4CAF-A4BB-D62084828CC1}"/>
              </a:ext>
            </a:extLst>
          </p:cNvPr>
          <p:cNvGrpSpPr/>
          <p:nvPr/>
        </p:nvGrpSpPr>
        <p:grpSpPr>
          <a:xfrm>
            <a:off x="440154" y="5563349"/>
            <a:ext cx="5272469" cy="690146"/>
            <a:chOff x="440154" y="2095500"/>
            <a:chExt cx="5272469" cy="6901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3B00A1-8FD2-427A-929C-DF28A3B5915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0CA07C-0C1B-41A1-B942-69AE1A70812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FDC62B-D674-4BE6-A623-077AA5206CAF}"/>
                </a:ext>
              </a:extLst>
            </p:cNvPr>
            <p:cNvSpPr txBox="1"/>
            <p:nvPr/>
          </p:nvSpPr>
          <p:spPr>
            <a:xfrm>
              <a:off x="1251594" y="2178963"/>
              <a:ext cx="4461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/>
                <a:t>How : </a:t>
              </a:r>
              <a:r>
                <a:rPr lang="ko-KR" altLang="en-US" sz="2800" spc="-150"/>
                <a:t>어떻게 진행할 것인가</a:t>
              </a:r>
              <a:r>
                <a:rPr lang="en-US" altLang="ko-KR" sz="2800" spc="-150"/>
                <a:t>?</a:t>
              </a:r>
              <a:endParaRPr lang="ko-KR" altLang="en-US" sz="2800" spc="-1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err="1">
                <a:solidFill>
                  <a:schemeClr val="bg1"/>
                </a:solidFill>
              </a:rPr>
              <a:t>Saebyeol’s</a:t>
            </a:r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>
                <a:solidFill>
                  <a:schemeClr val="bg1"/>
                </a:solidFill>
              </a:rPr>
              <a:t>PowerPoint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How : </a:t>
            </a:r>
            <a:r>
              <a:rPr lang="ko-KR" altLang="en-US" sz="3200" spc="-150"/>
              <a:t>어떻게 진행할 것인가</a:t>
            </a:r>
            <a:r>
              <a:rPr lang="en-US" altLang="ko-KR" sz="3200" spc="-15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구현 테스트 배포의 짧은 단계를 여러 번 반복한다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애자일 기법</a:t>
            </a:r>
            <a:endParaRPr lang="en-US" altLang="ko-KR" sz="2000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일정관리 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spc="-3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gant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chart</a:t>
            </a: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이용할 예정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</a:t>
            </a:r>
            <a:r>
              <a:rPr lang="ko-KR" altLang="en-US" sz="2000" spc="-3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과정중</a:t>
            </a: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피드백을 받고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피드백을 반영하여 단계를 진행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구체적인 부분은 프로젝트 </a:t>
            </a:r>
            <a:r>
              <a:rPr lang="ko-KR" altLang="en-US" sz="2000" spc="-3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설계시</a:t>
            </a:r>
            <a:r>
              <a:rPr lang="ko-KR" altLang="en-US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</a:t>
            </a:r>
            <a:r>
              <a:rPr lang="en-US" altLang="ko-KR" sz="2000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29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/>
              <a:t>소개</a:t>
            </a:r>
            <a:r>
              <a:rPr lang="en-US" altLang="ko-KR" sz="3200" spc="-150" dirty="0"/>
              <a:t>.</a:t>
            </a:r>
            <a:endParaRPr lang="ko-KR" altLang="en-US" sz="3200" spc="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시간 및 목표를 체계적으로 관리하여 사용자의 목표달성을 돕는 서비스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방식 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어플리케이션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3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60311D-A36A-40A0-8489-8BA748540C07}"/>
              </a:ext>
            </a:extLst>
          </p:cNvPr>
          <p:cNvGrpSpPr/>
          <p:nvPr/>
        </p:nvGrpSpPr>
        <p:grpSpPr>
          <a:xfrm>
            <a:off x="833855" y="2853155"/>
            <a:ext cx="10419561" cy="1151690"/>
            <a:chOff x="656055" y="2853155"/>
            <a:chExt cx="10419561" cy="11516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D307E5-5280-4F48-BC00-E275F1CD1B77}"/>
                </a:ext>
              </a:extLst>
            </p:cNvPr>
            <p:cNvGrpSpPr/>
            <p:nvPr/>
          </p:nvGrpSpPr>
          <p:grpSpPr>
            <a:xfrm>
              <a:off x="656055" y="2853155"/>
              <a:ext cx="10419561" cy="1151690"/>
              <a:chOff x="3792955" y="2747211"/>
              <a:chExt cx="10419561" cy="1151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2BDBD4-CA02-4D68-A1B5-951D0166F2A1}"/>
                  </a:ext>
                </a:extLst>
              </p:cNvPr>
              <p:cNvSpPr/>
              <p:nvPr/>
            </p:nvSpPr>
            <p:spPr>
              <a:xfrm>
                <a:off x="3792955" y="2747211"/>
                <a:ext cx="10419561" cy="115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F4567-BA9C-49C3-B5F9-1275F55A02EC}"/>
                  </a:ext>
                </a:extLst>
              </p:cNvPr>
              <p:cNvSpPr txBox="1"/>
              <p:nvPr/>
            </p:nvSpPr>
            <p:spPr>
              <a:xfrm>
                <a:off x="4067238" y="3109221"/>
                <a:ext cx="101452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spc="-150" dirty="0"/>
                  <a:t>Why&amp; Who : </a:t>
                </a:r>
                <a:r>
                  <a:rPr lang="ko-KR" altLang="en-US" sz="3600" spc="-150" dirty="0"/>
                  <a:t>왜 필요한가</a:t>
                </a:r>
                <a:r>
                  <a:rPr lang="en-US" altLang="ko-KR" sz="3600" spc="-150" dirty="0"/>
                  <a:t>? </a:t>
                </a:r>
                <a:r>
                  <a:rPr lang="ko-KR" altLang="en-US" sz="3600" spc="-150" dirty="0"/>
                  <a:t>누구를 위한 서비스인가</a:t>
                </a:r>
                <a:r>
                  <a:rPr lang="en-US" altLang="ko-KR" sz="3600" spc="-150" dirty="0"/>
                  <a:t>?</a:t>
                </a:r>
                <a:endParaRPr lang="ko-KR" altLang="en-US" sz="3600" spc="-15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94252-943C-4CD4-AD8F-4C29A3F532A7}"/>
                </a:ext>
              </a:extLst>
            </p:cNvPr>
            <p:cNvSpPr txBox="1"/>
            <p:nvPr/>
          </p:nvSpPr>
          <p:spPr>
            <a:xfrm>
              <a:off x="930338" y="293526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1, 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2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Why&amp; Who : </a:t>
            </a:r>
            <a:r>
              <a:rPr lang="ko-KR" altLang="en-US" sz="3200" spc="-150"/>
              <a:t>왜 필요한가</a:t>
            </a:r>
            <a:r>
              <a:rPr lang="en-US" altLang="ko-KR" sz="3200" spc="-150"/>
              <a:t>? </a:t>
            </a:r>
            <a:r>
              <a:rPr lang="ko-KR" altLang="en-US" sz="3200" spc="-150"/>
              <a:t>누구를 위한 서비스인가</a:t>
            </a:r>
            <a:r>
              <a:rPr lang="en-US" altLang="ko-KR" sz="3200" spc="-150"/>
              <a:t>?</a:t>
            </a:r>
          </a:p>
          <a:p>
            <a:r>
              <a:rPr lang="en-US" altLang="ko-KR" sz="3200" spc="-150"/>
              <a:t>(1)</a:t>
            </a:r>
            <a:r>
              <a:rPr lang="ko-KR" altLang="en-US" sz="3200" spc="-150"/>
              <a:t>기획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1074420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목표관리를 통해 현대인의 자신의 하루를 반성하고 현재를 알고</a:t>
            </a:r>
            <a:r>
              <a:rPr lang="en-US" altLang="ko-KR" sz="2000" dirty="0"/>
              <a:t>, </a:t>
            </a:r>
            <a:r>
              <a:rPr lang="ko-KR" altLang="en-US" sz="2000" dirty="0"/>
              <a:t>미래를 계획함으로써 좀더 목표를 달성하는 데 도움을 주는 서비스를 만드는 것이 의도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목표달성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시간관리를 편리하게 측정하고자 하는 일반 사용자가 대상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위해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서비스를 분석하고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기능이 부족한지 파악이 필요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Why&amp; Who : </a:t>
            </a:r>
            <a:r>
              <a:rPr lang="ko-KR" altLang="en-US" sz="3200" spc="-150"/>
              <a:t>왜 필요한가</a:t>
            </a:r>
            <a:r>
              <a:rPr lang="en-US" altLang="ko-KR" sz="3200" spc="-150"/>
              <a:t>? </a:t>
            </a:r>
            <a:r>
              <a:rPr lang="ko-KR" altLang="en-US" sz="3200" spc="-150"/>
              <a:t>누구를 위한 서비스인가</a:t>
            </a:r>
            <a:r>
              <a:rPr lang="en-US" altLang="ko-KR" sz="3200" spc="-150"/>
              <a:t>?</a:t>
            </a:r>
          </a:p>
          <a:p>
            <a:r>
              <a:rPr lang="en-US" altLang="ko-KR" sz="3200" spc="-150"/>
              <a:t>(2)</a:t>
            </a:r>
            <a:r>
              <a:rPr lang="ko-KR" altLang="en-US" sz="3200" spc="-150"/>
              <a:t>유사서비스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5035527" cy="310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그로우</a:t>
            </a:r>
            <a:endParaRPr lang="en-US" altLang="ko-KR" sz="1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기반 서비스</a:t>
            </a:r>
            <a:r>
              <a:rPr lang="en-US" altLang="ko-KR" sz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목표 관리 </a:t>
            </a:r>
            <a:r>
              <a:rPr lang="en-US" altLang="ko-KR" sz="1200" dirty="0"/>
              <a:t>: </a:t>
            </a:r>
            <a:r>
              <a:rPr lang="ko-KR" altLang="en-US" sz="1200" dirty="0"/>
              <a:t>일상의 목표를 수립하고 달성할 수 있도록 도움</a:t>
            </a:r>
            <a:r>
              <a:rPr lang="en-US" altLang="ko-KR" sz="1200" dirty="0"/>
              <a:t>. </a:t>
            </a:r>
            <a:r>
              <a:rPr lang="ko-KR" altLang="en-US" sz="1200" dirty="0"/>
              <a:t>진행도 분석 기능 있음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동기부여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사용자들간에</a:t>
            </a:r>
            <a:r>
              <a:rPr lang="ko-KR" altLang="en-US" sz="1200" dirty="0"/>
              <a:t> 목표 달성 관련 화제를 공유</a:t>
            </a:r>
            <a:r>
              <a:rPr lang="en-US" altLang="ko-KR" sz="1200" dirty="0"/>
              <a:t>.(</a:t>
            </a:r>
            <a:r>
              <a:rPr lang="ko-KR" altLang="en-US" sz="1200" dirty="0"/>
              <a:t>감사 일기</a:t>
            </a:r>
            <a:r>
              <a:rPr lang="en-US" altLang="ko-KR" sz="1200" dirty="0"/>
              <a:t>, </a:t>
            </a:r>
            <a:r>
              <a:rPr lang="ko-KR" altLang="en-US" sz="1200" dirty="0"/>
              <a:t>목표 공유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통계 </a:t>
            </a:r>
            <a:r>
              <a:rPr lang="en-US" altLang="ko-KR" sz="1200" dirty="0"/>
              <a:t>: </a:t>
            </a:r>
            <a:r>
              <a:rPr lang="ko-KR" altLang="en-US" sz="1200" dirty="0"/>
              <a:t>다양한 통계자료를 활용</a:t>
            </a:r>
            <a:r>
              <a:rPr lang="en-US" altLang="ko-KR" sz="1200" dirty="0"/>
              <a:t>, </a:t>
            </a:r>
            <a:r>
              <a:rPr lang="ko-KR" altLang="en-US" sz="1200" dirty="0"/>
              <a:t>활동을 한눈에 파악 가능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피드백 </a:t>
            </a:r>
            <a:r>
              <a:rPr lang="en-US" altLang="ko-KR" sz="1200" dirty="0"/>
              <a:t>&amp; </a:t>
            </a:r>
            <a:r>
              <a:rPr lang="ko-KR" altLang="en-US" sz="1200" dirty="0"/>
              <a:t>문의 사항 관리 </a:t>
            </a:r>
            <a:r>
              <a:rPr lang="en-US" altLang="ko-KR" sz="1200" dirty="0"/>
              <a:t>: </a:t>
            </a:r>
            <a:r>
              <a:rPr lang="ko-KR" altLang="en-US" sz="1200" dirty="0"/>
              <a:t>문의하기 기능을 이용하여 사용자와 상호작용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성장 </a:t>
            </a:r>
            <a:r>
              <a:rPr lang="en-US" altLang="ko-KR" sz="1200" dirty="0"/>
              <a:t>: </a:t>
            </a:r>
            <a:r>
              <a:rPr lang="ko-KR" altLang="en-US" sz="1200" dirty="0"/>
              <a:t>경험치 기반의 레벨업을 활용한 흥미 요소 제공</a:t>
            </a:r>
            <a:r>
              <a:rPr lang="en-US" altLang="ko-KR" sz="1200" dirty="0"/>
              <a:t>.(</a:t>
            </a:r>
            <a:r>
              <a:rPr lang="ko-KR" altLang="en-US" sz="1200" dirty="0"/>
              <a:t>성장의 정도를 측정</a:t>
            </a:r>
            <a:r>
              <a:rPr lang="en-US" altLang="ko-KR" sz="1200" dirty="0"/>
              <a:t>).</a:t>
            </a:r>
            <a:endParaRPr lang="en-US" altLang="ko-KR" sz="1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815E22-2CDB-4568-AEC8-1B3D7CF0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73" y="1465769"/>
            <a:ext cx="3489746" cy="4662375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76A78B-C045-4740-AD7F-5CCD530C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690" y="1362680"/>
            <a:ext cx="2207870" cy="46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B50E8E-ECE7-4971-A112-795AC6CA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32" y="308008"/>
            <a:ext cx="4672068" cy="6241983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2E2D8A-579C-4DDA-9FBD-00935199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99" y="255069"/>
            <a:ext cx="3006881" cy="63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10204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/>
              <a:t>Why&amp; Who : </a:t>
            </a:r>
            <a:r>
              <a:rPr lang="ko-KR" altLang="en-US" sz="3200" spc="-150"/>
              <a:t>왜 필요한가</a:t>
            </a:r>
            <a:r>
              <a:rPr lang="en-US" altLang="ko-KR" sz="3200" spc="-150"/>
              <a:t>? </a:t>
            </a:r>
            <a:r>
              <a:rPr lang="ko-KR" altLang="en-US" sz="3200" spc="-150"/>
              <a:t>누구를 위한 서비스인가</a:t>
            </a:r>
            <a:r>
              <a:rPr lang="en-US" altLang="ko-KR" sz="3200" spc="-150"/>
              <a:t>?</a:t>
            </a:r>
          </a:p>
          <a:p>
            <a:r>
              <a:rPr lang="en-US" altLang="ko-KR" sz="3200" spc="-150"/>
              <a:t>(2)</a:t>
            </a:r>
            <a:r>
              <a:rPr lang="ko-KR" altLang="en-US" sz="3200" spc="-150"/>
              <a:t>유사서비스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55D25-288C-4BEA-8D3A-F53294275867}"/>
              </a:ext>
            </a:extLst>
          </p:cNvPr>
          <p:cNvSpPr txBox="1"/>
          <p:nvPr/>
        </p:nvSpPr>
        <p:spPr>
          <a:xfrm>
            <a:off x="1060473" y="1997392"/>
            <a:ext cx="46615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챌린저스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기반 서비스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폭 넓은 선택지 </a:t>
            </a:r>
            <a:r>
              <a:rPr lang="en-US" altLang="ko-KR" sz="2000" dirty="0"/>
              <a:t>: </a:t>
            </a:r>
            <a:r>
              <a:rPr lang="ko-KR" altLang="en-US" sz="2000" dirty="0"/>
              <a:t>관심있는 </a:t>
            </a:r>
            <a:r>
              <a:rPr lang="ko-KR" altLang="en-US" sz="2000" dirty="0" err="1"/>
              <a:t>챌린지를</a:t>
            </a:r>
            <a:r>
              <a:rPr lang="ko-KR" altLang="en-US" sz="2000" dirty="0"/>
              <a:t> 선택</a:t>
            </a:r>
            <a:r>
              <a:rPr lang="en-US" altLang="ko-KR" sz="2000" dirty="0"/>
              <a:t>(</a:t>
            </a:r>
            <a:r>
              <a:rPr lang="ko-KR" altLang="en-US" sz="2000" dirty="0"/>
              <a:t>운동</a:t>
            </a:r>
            <a:r>
              <a:rPr lang="en-US" altLang="ko-KR" sz="2000" dirty="0"/>
              <a:t>, </a:t>
            </a:r>
            <a:r>
              <a:rPr lang="ko-KR" altLang="en-US" sz="2000" dirty="0"/>
              <a:t>공부</a:t>
            </a:r>
            <a:r>
              <a:rPr lang="en-US" altLang="ko-KR" sz="2000" dirty="0"/>
              <a:t>, </a:t>
            </a:r>
            <a:r>
              <a:rPr lang="ko-KR" altLang="en-US" sz="2000" dirty="0"/>
              <a:t>취미 등 다양한 분야의 카테고리</a:t>
            </a:r>
            <a:r>
              <a:rPr lang="en-US" altLang="ko-KR" sz="2000" dirty="0"/>
              <a:t>)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동기부여 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dirty="0"/>
              <a:t>결심에 돈을 걸어 </a:t>
            </a:r>
            <a:r>
              <a:rPr lang="ko-KR" altLang="en-US" sz="2000" dirty="0" err="1"/>
              <a:t>실천시</a:t>
            </a:r>
            <a:r>
              <a:rPr lang="ko-KR" altLang="en-US" sz="2000" dirty="0"/>
              <a:t> 환급</a:t>
            </a:r>
            <a:r>
              <a:rPr lang="en-US" altLang="ko-KR" sz="2000" dirty="0"/>
              <a:t>, </a:t>
            </a:r>
            <a:r>
              <a:rPr lang="ko-KR" altLang="en-US" sz="2000" dirty="0"/>
              <a:t>못 지키면 벌금을 내는 방식</a:t>
            </a:r>
            <a:r>
              <a:rPr lang="en-US" altLang="ko-KR" sz="2000" dirty="0"/>
              <a:t>.</a:t>
            </a:r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EF2ED-0719-4B51-8997-41FC6F4A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19" y="1102590"/>
            <a:ext cx="2714257" cy="57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3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863</Words>
  <Application>Microsoft Office PowerPoint</Application>
  <PresentationFormat>와이드스크린</PresentationFormat>
  <Paragraphs>152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나눔스퀘어 ExtraBold</vt:lpstr>
      <vt:lpstr>돋움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동석</cp:lastModifiedBy>
  <cp:revision>1</cp:revision>
  <dcterms:created xsi:type="dcterms:W3CDTF">2020-06-22T00:57:09Z</dcterms:created>
  <dcterms:modified xsi:type="dcterms:W3CDTF">2021-05-26T14:06:35Z</dcterms:modified>
</cp:coreProperties>
</file>