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C1727-9DB5-4BE6-ADA4-F95C0FAD20DA}" v="3" dt="2021-06-01T11:58:2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동석" userId="9ef5eabaa26bea0a" providerId="LiveId" clId="{836C1727-9DB5-4BE6-ADA4-F95C0FAD20DA}"/>
    <pc:docChg chg="undo custSel modSld">
      <pc:chgData name="이 동석" userId="9ef5eabaa26bea0a" providerId="LiveId" clId="{836C1727-9DB5-4BE6-ADA4-F95C0FAD20DA}" dt="2021-06-01T11:58:35.936" v="47" actId="1076"/>
      <pc:docMkLst>
        <pc:docMk/>
      </pc:docMkLst>
      <pc:sldChg chg="addSp delSp modSp mod">
        <pc:chgData name="이 동석" userId="9ef5eabaa26bea0a" providerId="LiveId" clId="{836C1727-9DB5-4BE6-ADA4-F95C0FAD20DA}" dt="2021-06-01T11:58:35.936" v="47" actId="1076"/>
        <pc:sldMkLst>
          <pc:docMk/>
          <pc:sldMk cId="1809113662" sldId="256"/>
        </pc:sldMkLst>
        <pc:spChg chg="del">
          <ac:chgData name="이 동석" userId="9ef5eabaa26bea0a" providerId="LiveId" clId="{836C1727-9DB5-4BE6-ADA4-F95C0FAD20DA}" dt="2021-06-01T11:54:24.858" v="3" actId="478"/>
          <ac:spMkLst>
            <pc:docMk/>
            <pc:sldMk cId="1809113662" sldId="256"/>
            <ac:spMk id="2" creationId="{F6CB1651-45F8-48F0-ADDC-97ABE4446260}"/>
          </ac:spMkLst>
        </pc:spChg>
        <pc:spChg chg="del">
          <ac:chgData name="이 동석" userId="9ef5eabaa26bea0a" providerId="LiveId" clId="{836C1727-9DB5-4BE6-ADA4-F95C0FAD20DA}" dt="2021-06-01T11:54:26.563" v="4" actId="478"/>
          <ac:spMkLst>
            <pc:docMk/>
            <pc:sldMk cId="1809113662" sldId="256"/>
            <ac:spMk id="3" creationId="{7E993B88-D6C8-471B-8F28-D8CDE4B8BD83}"/>
          </ac:spMkLst>
        </pc:spChg>
        <pc:spChg chg="add mod topLvl">
          <ac:chgData name="이 동석" userId="9ef5eabaa26bea0a" providerId="LiveId" clId="{836C1727-9DB5-4BE6-ADA4-F95C0FAD20DA}" dt="2021-06-01T11:58:27.393" v="46" actId="164"/>
          <ac:spMkLst>
            <pc:docMk/>
            <pc:sldMk cId="1809113662" sldId="256"/>
            <ac:spMk id="5" creationId="{2BA06540-6521-4523-A303-95E8BB7FF0A9}"/>
          </ac:spMkLst>
        </pc:spChg>
        <pc:spChg chg="add mod topLvl">
          <ac:chgData name="이 동석" userId="9ef5eabaa26bea0a" providerId="LiveId" clId="{836C1727-9DB5-4BE6-ADA4-F95C0FAD20DA}" dt="2021-06-01T11:58:27.393" v="46" actId="164"/>
          <ac:spMkLst>
            <pc:docMk/>
            <pc:sldMk cId="1809113662" sldId="256"/>
            <ac:spMk id="6" creationId="{847BD34C-F7EC-4AA7-82CF-9E3C827C589A}"/>
          </ac:spMkLst>
        </pc:spChg>
        <pc:spChg chg="add mod topLvl">
          <ac:chgData name="이 동석" userId="9ef5eabaa26bea0a" providerId="LiveId" clId="{836C1727-9DB5-4BE6-ADA4-F95C0FAD20DA}" dt="2021-06-01T11:58:27.393" v="46" actId="164"/>
          <ac:spMkLst>
            <pc:docMk/>
            <pc:sldMk cId="1809113662" sldId="256"/>
            <ac:spMk id="7" creationId="{73E9AB4D-10FA-450C-BEC1-E0819169971B}"/>
          </ac:spMkLst>
        </pc:spChg>
        <pc:spChg chg="add mod topLvl">
          <ac:chgData name="이 동석" userId="9ef5eabaa26bea0a" providerId="LiveId" clId="{836C1727-9DB5-4BE6-ADA4-F95C0FAD20DA}" dt="2021-06-01T11:58:27.393" v="46" actId="164"/>
          <ac:spMkLst>
            <pc:docMk/>
            <pc:sldMk cId="1809113662" sldId="256"/>
            <ac:spMk id="8" creationId="{1A4D5E2B-79D3-4A08-A048-8A016EC29C99}"/>
          </ac:spMkLst>
        </pc:spChg>
        <pc:spChg chg="add mod topLvl">
          <ac:chgData name="이 동석" userId="9ef5eabaa26bea0a" providerId="LiveId" clId="{836C1727-9DB5-4BE6-ADA4-F95C0FAD20DA}" dt="2021-06-01T11:58:27.393" v="46" actId="164"/>
          <ac:spMkLst>
            <pc:docMk/>
            <pc:sldMk cId="1809113662" sldId="256"/>
            <ac:spMk id="9" creationId="{8358DC4D-701F-42AC-8AE7-F4B4B42E9A0B}"/>
          </ac:spMkLst>
        </pc:spChg>
        <pc:spChg chg="add mod topLvl">
          <ac:chgData name="이 동석" userId="9ef5eabaa26bea0a" providerId="LiveId" clId="{836C1727-9DB5-4BE6-ADA4-F95C0FAD20DA}" dt="2021-06-01T11:58:27.393" v="46" actId="164"/>
          <ac:spMkLst>
            <pc:docMk/>
            <pc:sldMk cId="1809113662" sldId="256"/>
            <ac:spMk id="10" creationId="{64E489E9-D9EB-40D4-BF9B-40A0009280FD}"/>
          </ac:spMkLst>
        </pc:spChg>
        <pc:spChg chg="add mod topLvl">
          <ac:chgData name="이 동석" userId="9ef5eabaa26bea0a" providerId="LiveId" clId="{836C1727-9DB5-4BE6-ADA4-F95C0FAD20DA}" dt="2021-06-01T11:58:27.393" v="46" actId="164"/>
          <ac:spMkLst>
            <pc:docMk/>
            <pc:sldMk cId="1809113662" sldId="256"/>
            <ac:spMk id="11" creationId="{D643E486-F7C8-40C9-AD15-0173F38A840D}"/>
          </ac:spMkLst>
        </pc:spChg>
        <pc:grpChg chg="add del mod">
          <ac:chgData name="이 동석" userId="9ef5eabaa26bea0a" providerId="LiveId" clId="{836C1727-9DB5-4BE6-ADA4-F95C0FAD20DA}" dt="2021-06-01T11:58:22.056" v="45" actId="165"/>
          <ac:grpSpMkLst>
            <pc:docMk/>
            <pc:sldMk cId="1809113662" sldId="256"/>
            <ac:grpSpMk id="4" creationId="{B71F2DB6-7A06-4B2B-9726-13FC1F415706}"/>
          </ac:grpSpMkLst>
        </pc:grpChg>
        <pc:grpChg chg="add mod">
          <ac:chgData name="이 동석" userId="9ef5eabaa26bea0a" providerId="LiveId" clId="{836C1727-9DB5-4BE6-ADA4-F95C0FAD20DA}" dt="2021-06-01T11:58:35.936" v="47" actId="1076"/>
          <ac:grpSpMkLst>
            <pc:docMk/>
            <pc:sldMk cId="1809113662" sldId="256"/>
            <ac:grpSpMk id="23" creationId="{993C5BB3-8545-44C8-B97F-5E6CD4A31C04}"/>
          </ac:grpSpMkLst>
        </pc:grpChg>
        <pc:cxnChg chg="add mod topLvl">
          <ac:chgData name="이 동석" userId="9ef5eabaa26bea0a" providerId="LiveId" clId="{836C1727-9DB5-4BE6-ADA4-F95C0FAD20DA}" dt="2021-06-01T11:58:27.393" v="46" actId="164"/>
          <ac:cxnSpMkLst>
            <pc:docMk/>
            <pc:sldMk cId="1809113662" sldId="256"/>
            <ac:cxnSpMk id="12" creationId="{9222815B-7DBE-42A8-A609-202CFE37C219}"/>
          </ac:cxnSpMkLst>
        </pc:cxnChg>
        <pc:cxnChg chg="add mod topLvl">
          <ac:chgData name="이 동석" userId="9ef5eabaa26bea0a" providerId="LiveId" clId="{836C1727-9DB5-4BE6-ADA4-F95C0FAD20DA}" dt="2021-06-01T11:58:27.393" v="46" actId="164"/>
          <ac:cxnSpMkLst>
            <pc:docMk/>
            <pc:sldMk cId="1809113662" sldId="256"/>
            <ac:cxnSpMk id="13" creationId="{C8B735F2-3693-46B3-B2B5-02BE0339CF11}"/>
          </ac:cxnSpMkLst>
        </pc:cxnChg>
        <pc:cxnChg chg="add mod topLvl">
          <ac:chgData name="이 동석" userId="9ef5eabaa26bea0a" providerId="LiveId" clId="{836C1727-9DB5-4BE6-ADA4-F95C0FAD20DA}" dt="2021-06-01T11:58:27.393" v="46" actId="164"/>
          <ac:cxnSpMkLst>
            <pc:docMk/>
            <pc:sldMk cId="1809113662" sldId="256"/>
            <ac:cxnSpMk id="14" creationId="{14E38365-F96E-4A2E-A732-E562234AAE8F}"/>
          </ac:cxnSpMkLst>
        </pc:cxnChg>
        <pc:cxnChg chg="add mod topLvl">
          <ac:chgData name="이 동석" userId="9ef5eabaa26bea0a" providerId="LiveId" clId="{836C1727-9DB5-4BE6-ADA4-F95C0FAD20DA}" dt="2021-06-01T11:58:27.393" v="46" actId="164"/>
          <ac:cxnSpMkLst>
            <pc:docMk/>
            <pc:sldMk cId="1809113662" sldId="256"/>
            <ac:cxnSpMk id="15" creationId="{F5B7412F-2D7D-4867-A5D2-D118F7CC5388}"/>
          </ac:cxnSpMkLst>
        </pc:cxnChg>
        <pc:cxnChg chg="add mod topLvl">
          <ac:chgData name="이 동석" userId="9ef5eabaa26bea0a" providerId="LiveId" clId="{836C1727-9DB5-4BE6-ADA4-F95C0FAD20DA}" dt="2021-06-01T11:58:27.393" v="46" actId="164"/>
          <ac:cxnSpMkLst>
            <pc:docMk/>
            <pc:sldMk cId="1809113662" sldId="256"/>
            <ac:cxnSpMk id="16" creationId="{DF60FBED-2704-4637-A9B8-04BD4628AFBA}"/>
          </ac:cxnSpMkLst>
        </pc:cxnChg>
        <pc:cxnChg chg="add mod topLvl">
          <ac:chgData name="이 동석" userId="9ef5eabaa26bea0a" providerId="LiveId" clId="{836C1727-9DB5-4BE6-ADA4-F95C0FAD20DA}" dt="2021-06-01T11:58:27.393" v="46" actId="164"/>
          <ac:cxnSpMkLst>
            <pc:docMk/>
            <pc:sldMk cId="1809113662" sldId="256"/>
            <ac:cxnSpMk id="17" creationId="{F311063E-67A0-4562-9FAA-1558E1B28D0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9D8CA-02EA-4414-B9EF-6F423CBA0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561264-F92D-4B92-BE83-AC1AEE0C9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6447-D6AC-4687-8729-400A0D59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430F6-43E0-403F-BFD5-6E642221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C1C5A-2D40-486F-8E37-90B9B1C8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EE84B-C9D1-4FD8-AAAA-D0755C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5B00E1-F51C-436F-A905-0F7CFB49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59083-4BC1-474E-943B-F25BCEC7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E4C2D-5A8A-477A-BC61-2BDE70BE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1A64E-844C-4CDD-A789-92274A86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9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6E0583-E400-48CF-95A7-8B85981FC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9586A-2294-466F-8434-548BF2195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AA044-B694-49DE-9EFA-4B8E8806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E2E09-A571-44D2-9988-4699360F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5D071-B8B2-4366-9ADA-727FE5A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92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3639-C0EE-48CB-9213-88790C9B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040E5-56D4-4C5E-8E8F-1C51E563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4AC9D-B7C6-4446-AE59-E804E2D5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A6E8F2-131D-48CA-A561-B62B38E1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EA2A0-23A4-4800-AF83-2FC460D8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4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42F36-1BC5-4807-A79A-DFE54924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B75EBB-F05E-493C-B6EB-C0BD15235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65B1F-17C4-48E5-AC2A-A7A563C1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A8103-5C58-4BC0-9FD5-197495BD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F3277-E3E6-4FC8-876D-ABD614CB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2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70596-63E6-4370-847D-0A7B9E25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9E6B17-A28F-4DD1-BD6F-9D854B883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A0B20B-5766-4E82-B725-C742CECE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44DF5-6A44-4D94-A760-42199595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361FA-0247-4535-96F7-559CE375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49968-208B-42A1-BBE4-7539DAC7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4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88844-78D0-43C6-9716-DF03C883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AF6B8-B3B3-4971-BF66-50E58A0F4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CFFA8-B533-4274-8606-F8B98C84F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E751CA-F7FC-4D94-B781-E922C0F63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A7FBA-5F62-423F-B37D-7D19E5F5F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B58B82-CD16-4A29-8ED1-6F49673C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F3461E-6668-465F-8FFC-FAD93C19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0C9655-C5B4-4FD8-A36D-1DA48A60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B630-294B-4B1F-A7DA-050084E7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50A9E-C4BE-4178-9DAB-E693ABA1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2C484D-9C5E-41F2-A009-30FC0239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93F43B-0206-49C3-8E4C-EDA0883E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5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FE4172-B241-4BAC-B83C-351851AA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38A68C-2FAA-4498-83A2-715E0262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1D1766-1E7C-4AF9-9AB3-2F60EA46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7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3DF4B-0E1E-44F2-8696-13CCBF83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B6F47-12B4-423F-8189-84DD23E6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16B89B-44E1-4F8C-A8A5-C786D7E95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FACCD6-9115-4FEC-A28F-632265C6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3108C2-04B8-48EC-B534-E04AC656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B4D7B-6ABE-4A60-AD23-710E90B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6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71B2C-3710-40FA-93C0-1E2EE29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8D241-B58D-4F09-AA47-6F5C5BAEE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5D6A9A-3017-42C6-924B-58FF8397C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038A27-346C-4358-9D5E-BB39D9FC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065EB5-11BB-47EC-BBC0-DC226043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A67F0-EE31-4A58-A38E-4FCA333D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1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4B5551-785F-4824-B138-5D155982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02A35-34FA-41D1-ABC5-7065C56C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F52F1-022A-41D5-B265-2C570EE9A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0FC2-1509-498A-96BE-8D32945BB68A}" type="datetimeFigureOut">
              <a:rPr lang="ko-KR" altLang="en-US" smtClean="0"/>
              <a:t>2021-06-01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71D99-37A4-4ADF-954B-9CBA007B0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229D6-4A59-41A8-AF8B-5BF150E46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733A6-3A4B-46E2-B8CA-B9D990697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0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3C5BB3-8545-44C8-B97F-5E6CD4A31C04}"/>
              </a:ext>
            </a:extLst>
          </p:cNvPr>
          <p:cNvGrpSpPr/>
          <p:nvPr/>
        </p:nvGrpSpPr>
        <p:grpSpPr>
          <a:xfrm>
            <a:off x="830172" y="510956"/>
            <a:ext cx="10531656" cy="5589276"/>
            <a:chOff x="504823" y="596681"/>
            <a:chExt cx="10531656" cy="558927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BA06540-6521-4523-A303-95E8BB7FF0A9}"/>
                </a:ext>
              </a:extLst>
            </p:cNvPr>
            <p:cNvSpPr/>
            <p:nvPr/>
          </p:nvSpPr>
          <p:spPr>
            <a:xfrm>
              <a:off x="504823" y="3145615"/>
              <a:ext cx="2269454" cy="105733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sz="1800" kern="120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client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47BD34C-F7EC-4AA7-82CF-9E3C827C589A}"/>
                </a:ext>
              </a:extLst>
            </p:cNvPr>
            <p:cNvSpPr/>
            <p:nvPr/>
          </p:nvSpPr>
          <p:spPr>
            <a:xfrm>
              <a:off x="504823" y="5128619"/>
              <a:ext cx="2269454" cy="105733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sz="1800" kern="120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client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3E9AB4D-10FA-450C-BEC1-E0819169971B}"/>
                </a:ext>
              </a:extLst>
            </p:cNvPr>
            <p:cNvSpPr/>
            <p:nvPr/>
          </p:nvSpPr>
          <p:spPr>
            <a:xfrm>
              <a:off x="1791962" y="596681"/>
              <a:ext cx="3235265" cy="105733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sz="2000" kern="1200" dirty="0" err="1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Kakao</a:t>
              </a:r>
              <a:r>
                <a:rPr lang="en-US" sz="2000" kern="1200" dirty="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 login </a:t>
              </a:r>
              <a:r>
                <a:rPr lang="en-US" sz="2000" kern="1200" dirty="0" err="1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api</a:t>
              </a:r>
              <a:r>
                <a:rPr lang="en-US" sz="2000" kern="1200" dirty="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 service</a:t>
              </a:r>
              <a:endParaRPr lang="ko-KR" sz="2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A4D5E2B-79D3-4A08-A048-8A016EC29C99}"/>
                </a:ext>
              </a:extLst>
            </p:cNvPr>
            <p:cNvSpPr/>
            <p:nvPr/>
          </p:nvSpPr>
          <p:spPr>
            <a:xfrm>
              <a:off x="6824473" y="607973"/>
              <a:ext cx="3865922" cy="105733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sz="2000" kern="1200" dirty="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google login </a:t>
              </a:r>
              <a:r>
                <a:rPr lang="en-US" sz="2000" kern="1200" dirty="0" err="1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api</a:t>
              </a:r>
              <a:r>
                <a:rPr lang="en-US" sz="2000" kern="1200" dirty="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 service</a:t>
              </a:r>
              <a:endParaRPr lang="ko-KR" sz="2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358DC4D-701F-42AC-8AE7-F4B4B42E9A0B}"/>
                </a:ext>
              </a:extLst>
            </p:cNvPr>
            <p:cNvSpPr/>
            <p:nvPr/>
          </p:nvSpPr>
          <p:spPr>
            <a:xfrm>
              <a:off x="4555019" y="3796118"/>
              <a:ext cx="2269454" cy="105733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sz="1800" kern="120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server</a:t>
              </a:r>
              <a:endParaRPr lang="ko-KR" sz="1000" kern="10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4E489E9-D9EB-40D4-BF9B-40A0009280FD}"/>
                </a:ext>
              </a:extLst>
            </p:cNvPr>
            <p:cNvSpPr/>
            <p:nvPr/>
          </p:nvSpPr>
          <p:spPr>
            <a:xfrm>
              <a:off x="8212928" y="3145615"/>
              <a:ext cx="2269454" cy="105733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sz="1800" kern="1200" dirty="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database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643E486-F7C8-40C9-AD15-0173F38A840D}"/>
                </a:ext>
              </a:extLst>
            </p:cNvPr>
            <p:cNvSpPr/>
            <p:nvPr/>
          </p:nvSpPr>
          <p:spPr>
            <a:xfrm>
              <a:off x="8203404" y="5128619"/>
              <a:ext cx="2833075" cy="105733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sz="1800" kern="1200" dirty="0">
                  <a:solidFill>
                    <a:srgbClr val="FFFFFF"/>
                  </a:solidFill>
                  <a:effectLst/>
                  <a:latin typeface="Yu Mincho" panose="02020400000000000000" pitchFamily="18" charset="-128"/>
                  <a:ea typeface="맑은 고딕" panose="020B0503020000020004" pitchFamily="50" charset="-127"/>
                  <a:cs typeface="Arial" panose="020B0604020202020204" pitchFamily="34" charset="0"/>
                </a:rPr>
                <a:t>File system</a:t>
              </a:r>
              <a:endParaRPr lang="ko-KR" sz="1000" kern="100" dirty="0">
                <a:effectLst/>
                <a:latin typeface="바탕" panose="02030600000101010101" pitchFamily="18" charset="-127"/>
                <a:ea typeface="바탕" panose="02030600000101010101" pitchFamily="18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222815B-7DBE-42A8-A609-202CFE37C21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774277" y="3674284"/>
              <a:ext cx="1780743" cy="650503"/>
            </a:xfrm>
            <a:prstGeom prst="straightConnector1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8B735F2-3693-46B3-B2B5-02BE0339CF1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774277" y="4324788"/>
              <a:ext cx="1780743" cy="1332500"/>
            </a:xfrm>
            <a:prstGeom prst="straightConnector1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4E38365-F96E-4A2E-A732-E562234AAE8F}"/>
                </a:ext>
              </a:extLst>
            </p:cNvPr>
            <p:cNvCxnSpPr/>
            <p:nvPr/>
          </p:nvCxnSpPr>
          <p:spPr>
            <a:xfrm>
              <a:off x="3752311" y="1729379"/>
              <a:ext cx="1937435" cy="2066739"/>
            </a:xfrm>
            <a:prstGeom prst="straightConnector1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5B7412F-2D7D-4867-A5D2-D118F7CC538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648734" y="1665310"/>
              <a:ext cx="3108700" cy="2206166"/>
            </a:xfrm>
            <a:prstGeom prst="straightConnector1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60FBED-2704-4637-A9B8-04BD4628AFBA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6824473" y="3674284"/>
              <a:ext cx="1388456" cy="650503"/>
            </a:xfrm>
            <a:prstGeom prst="straightConnector1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311063E-67A0-4562-9FAA-1558E1B28D0B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824473" y="4324787"/>
              <a:ext cx="1378931" cy="1332501"/>
            </a:xfrm>
            <a:prstGeom prst="straightConnector1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11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Yu Mincho</vt:lpstr>
      <vt:lpstr>맑은 고딕</vt:lpstr>
      <vt:lpstr>바탕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동석</dc:creator>
  <cp:lastModifiedBy>이 동석</cp:lastModifiedBy>
  <cp:revision>1</cp:revision>
  <dcterms:created xsi:type="dcterms:W3CDTF">2021-06-01T11:53:36Z</dcterms:created>
  <dcterms:modified xsi:type="dcterms:W3CDTF">2021-06-01T11:58:57Z</dcterms:modified>
</cp:coreProperties>
</file>