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4"/>
  </p:sldMasterIdLst>
  <p:sldIdLst>
    <p:sldId id="256" r:id="rId5"/>
    <p:sldId id="257" r:id="rId6"/>
    <p:sldId id="258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C2ED172-07DF-4DD3-87E1-F8C5D4BD80E3}" v="1" dt="2021-10-17T06:10:36.0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9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32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 동석" userId="9ef5eabaa26bea0a" providerId="LiveId" clId="{BC2ED172-07DF-4DD3-87E1-F8C5D4BD80E3}"/>
    <pc:docChg chg="delSld modSld">
      <pc:chgData name="이 동석" userId="9ef5eabaa26bea0a" providerId="LiveId" clId="{BC2ED172-07DF-4DD3-87E1-F8C5D4BD80E3}" dt="2021-10-17T06:11:44.258" v="20" actId="47"/>
      <pc:docMkLst>
        <pc:docMk/>
      </pc:docMkLst>
      <pc:sldChg chg="modSp mod">
        <pc:chgData name="이 동석" userId="9ef5eabaa26bea0a" providerId="LiveId" clId="{BC2ED172-07DF-4DD3-87E1-F8C5D4BD80E3}" dt="2021-10-17T06:10:38.775" v="18" actId="20577"/>
        <pc:sldMkLst>
          <pc:docMk/>
          <pc:sldMk cId="3569210928" sldId="256"/>
        </pc:sldMkLst>
        <pc:spChg chg="mod">
          <ac:chgData name="이 동석" userId="9ef5eabaa26bea0a" providerId="LiveId" clId="{BC2ED172-07DF-4DD3-87E1-F8C5D4BD80E3}" dt="2021-10-17T06:10:38.775" v="18" actId="20577"/>
          <ac:spMkLst>
            <pc:docMk/>
            <pc:sldMk cId="3569210928" sldId="256"/>
            <ac:spMk id="3" creationId="{00000000-0000-0000-0000-000000000000}"/>
          </ac:spMkLst>
        </pc:spChg>
      </pc:sldChg>
      <pc:sldChg chg="del">
        <pc:chgData name="이 동석" userId="9ef5eabaa26bea0a" providerId="LiveId" clId="{BC2ED172-07DF-4DD3-87E1-F8C5D4BD80E3}" dt="2021-10-17T06:11:44.258" v="20" actId="47"/>
        <pc:sldMkLst>
          <pc:docMk/>
          <pc:sldMk cId="4249977425" sldId="259"/>
        </pc:sldMkLst>
      </pc:sldChg>
      <pc:sldChg chg="del">
        <pc:chgData name="이 동석" userId="9ef5eabaa26bea0a" providerId="LiveId" clId="{BC2ED172-07DF-4DD3-87E1-F8C5D4BD80E3}" dt="2021-10-17T06:11:41.699" v="19" actId="47"/>
        <pc:sldMkLst>
          <pc:docMk/>
          <pc:sldMk cId="3792088931" sldId="260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9AF3B4-7DDD-4024-97D6-D4A48F93FDB9}" type="doc">
      <dgm:prSet loTypeId="urn:microsoft.com/office/officeart/2005/8/layout/hierarchy1" loCatId="hierarchy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3623E3D7-C165-4646-BF5A-612FACEDFAFC}">
      <dgm:prSet/>
      <dgm:spPr/>
      <dgm:t>
        <a:bodyPr/>
        <a:lstStyle/>
        <a:p>
          <a:r>
            <a:rPr lang="ko-KR" dirty="0"/>
            <a:t>신규 기능 추가나 </a:t>
          </a:r>
          <a:r>
            <a:rPr lang="ko-KR" dirty="0" err="1"/>
            <a:t>디비</a:t>
          </a:r>
          <a:r>
            <a:rPr lang="ko-KR" dirty="0"/>
            <a:t> 스키마 변경 작업 등 작업 규모나 범위가 </a:t>
          </a:r>
          <a:r>
            <a:rPr lang="ko-KR" dirty="0" err="1"/>
            <a:t>큰경우</a:t>
          </a:r>
          <a:r>
            <a:rPr lang="ko-KR" dirty="0"/>
            <a:t> 생성한다.</a:t>
          </a:r>
          <a:endParaRPr lang="en-US" dirty="0"/>
        </a:p>
      </dgm:t>
    </dgm:pt>
    <dgm:pt modelId="{DADEADD6-07FE-44B9-8B38-45AC11673D12}" type="parTrans" cxnId="{B549E693-2541-4A60-A4E4-63B9B0B2FBC4}">
      <dgm:prSet/>
      <dgm:spPr/>
      <dgm:t>
        <a:bodyPr/>
        <a:lstStyle/>
        <a:p>
          <a:endParaRPr lang="en-US"/>
        </a:p>
      </dgm:t>
    </dgm:pt>
    <dgm:pt modelId="{E6CA3DE3-6FD7-4F39-9FF5-48657AD2FA2D}" type="sibTrans" cxnId="{B549E693-2541-4A60-A4E4-63B9B0B2FBC4}">
      <dgm:prSet/>
      <dgm:spPr/>
      <dgm:t>
        <a:bodyPr/>
        <a:lstStyle/>
        <a:p>
          <a:endParaRPr lang="en-US"/>
        </a:p>
      </dgm:t>
    </dgm:pt>
    <dgm:pt modelId="{15ECE011-0237-4EB3-93BA-6E42A8B974C3}">
      <dgm:prSet/>
      <dgm:spPr/>
      <dgm:t>
        <a:bodyPr/>
        <a:lstStyle/>
        <a:p>
          <a:pPr rtl="0"/>
          <a:r>
            <a:rPr lang="ko-KR" dirty="0"/>
            <a:t>작업자명_</a:t>
          </a:r>
          <a:r>
            <a:rPr lang="ko-KR" dirty="0" err="1"/>
            <a:t>yyyymmdd</a:t>
          </a:r>
          <a:r>
            <a:rPr lang="ko-KR" dirty="0"/>
            <a:t>_</a:t>
          </a:r>
          <a:r>
            <a:rPr lang="ko-KR" dirty="0" err="1"/>
            <a:t>작업명</a:t>
          </a:r>
          <a:r>
            <a:rPr lang="ko-KR" altLang="en-US" dirty="0">
              <a:latin typeface="Calibri Light" panose="020F0302020204030204"/>
            </a:rPr>
            <a:t> </a:t>
          </a:r>
          <a:r>
            <a:rPr lang="ko-KR" altLang="en-US" dirty="0" err="1">
              <a:latin typeface="Calibri Light" panose="020F0302020204030204"/>
            </a:rPr>
            <a:t>or</a:t>
          </a:r>
          <a:r>
            <a:rPr lang="ko-KR" altLang="en-US" dirty="0">
              <a:latin typeface="Calibri Light" panose="020F0302020204030204"/>
            </a:rPr>
            <a:t> </a:t>
          </a:r>
          <a:r>
            <a:rPr lang="ko-KR" altLang="en-US" dirty="0" err="1">
              <a:latin typeface="Calibri Light" panose="020F0302020204030204"/>
            </a:rPr>
            <a:t>레드마인일감번호</a:t>
          </a:r>
          <a:r>
            <a:rPr lang="ko-KR" altLang="en-US" dirty="0">
              <a:latin typeface="Calibri Light" panose="020F0302020204030204"/>
            </a:rPr>
            <a:t> </a:t>
          </a:r>
          <a:r>
            <a:rPr lang="ko-KR" dirty="0"/>
            <a:t>의 명명 규칙을 따른다.</a:t>
          </a:r>
          <a:endParaRPr lang="en-US" dirty="0"/>
        </a:p>
      </dgm:t>
    </dgm:pt>
    <dgm:pt modelId="{11DDEB27-9137-40B9-8149-794996717E61}" type="parTrans" cxnId="{5DC87B80-829B-42DE-9035-951520A79CA7}">
      <dgm:prSet/>
      <dgm:spPr/>
      <dgm:t>
        <a:bodyPr/>
        <a:lstStyle/>
        <a:p>
          <a:endParaRPr lang="en-US"/>
        </a:p>
      </dgm:t>
    </dgm:pt>
    <dgm:pt modelId="{57634F28-F923-4D74-9CA4-9700DCAE8BCA}" type="sibTrans" cxnId="{5DC87B80-829B-42DE-9035-951520A79CA7}">
      <dgm:prSet/>
      <dgm:spPr/>
      <dgm:t>
        <a:bodyPr/>
        <a:lstStyle/>
        <a:p>
          <a:endParaRPr lang="en-US"/>
        </a:p>
      </dgm:t>
    </dgm:pt>
    <dgm:pt modelId="{B471E9CB-1680-45A1-816E-C90AD8C9542F}" type="pres">
      <dgm:prSet presAssocID="{D49AF3B4-7DDD-4024-97D6-D4A48F93FDB9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A4BB230-FA09-47EE-B43C-D12661000579}" type="pres">
      <dgm:prSet presAssocID="{3623E3D7-C165-4646-BF5A-612FACEDFAFC}" presName="hierRoot1" presStyleCnt="0"/>
      <dgm:spPr/>
    </dgm:pt>
    <dgm:pt modelId="{5156F3CF-B83A-4F1D-A21C-8DB10D6B0A80}" type="pres">
      <dgm:prSet presAssocID="{3623E3D7-C165-4646-BF5A-612FACEDFAFC}" presName="composite" presStyleCnt="0"/>
      <dgm:spPr/>
    </dgm:pt>
    <dgm:pt modelId="{A452C2C4-DB82-4BEE-BF70-8251FA85A88A}" type="pres">
      <dgm:prSet presAssocID="{3623E3D7-C165-4646-BF5A-612FACEDFAFC}" presName="background" presStyleLbl="node0" presStyleIdx="0" presStyleCnt="2"/>
      <dgm:spPr/>
    </dgm:pt>
    <dgm:pt modelId="{62BD5167-E3CB-499F-87F5-AAC2523681AF}" type="pres">
      <dgm:prSet presAssocID="{3623E3D7-C165-4646-BF5A-612FACEDFAFC}" presName="text" presStyleLbl="fgAcc0" presStyleIdx="0" presStyleCnt="2">
        <dgm:presLayoutVars>
          <dgm:chPref val="3"/>
        </dgm:presLayoutVars>
      </dgm:prSet>
      <dgm:spPr/>
    </dgm:pt>
    <dgm:pt modelId="{8EB7ED6E-D854-4F7A-B0FD-9712664FAFE5}" type="pres">
      <dgm:prSet presAssocID="{3623E3D7-C165-4646-BF5A-612FACEDFAFC}" presName="hierChild2" presStyleCnt="0"/>
      <dgm:spPr/>
    </dgm:pt>
    <dgm:pt modelId="{0A14C576-F8FF-498E-94C2-C7624B4000A3}" type="pres">
      <dgm:prSet presAssocID="{15ECE011-0237-4EB3-93BA-6E42A8B974C3}" presName="hierRoot1" presStyleCnt="0"/>
      <dgm:spPr/>
    </dgm:pt>
    <dgm:pt modelId="{B41613A3-3958-4E87-B8B5-5691885548AE}" type="pres">
      <dgm:prSet presAssocID="{15ECE011-0237-4EB3-93BA-6E42A8B974C3}" presName="composite" presStyleCnt="0"/>
      <dgm:spPr/>
    </dgm:pt>
    <dgm:pt modelId="{D8521830-835D-40D4-BD88-0F480AAF584F}" type="pres">
      <dgm:prSet presAssocID="{15ECE011-0237-4EB3-93BA-6E42A8B974C3}" presName="background" presStyleLbl="node0" presStyleIdx="1" presStyleCnt="2"/>
      <dgm:spPr/>
    </dgm:pt>
    <dgm:pt modelId="{071BFCB1-49B9-4D8E-A87D-73AD7391B475}" type="pres">
      <dgm:prSet presAssocID="{15ECE011-0237-4EB3-93BA-6E42A8B974C3}" presName="text" presStyleLbl="fgAcc0" presStyleIdx="1" presStyleCnt="2">
        <dgm:presLayoutVars>
          <dgm:chPref val="3"/>
        </dgm:presLayoutVars>
      </dgm:prSet>
      <dgm:spPr/>
    </dgm:pt>
    <dgm:pt modelId="{E172530C-86C4-45D1-8CB4-2510E441AD88}" type="pres">
      <dgm:prSet presAssocID="{15ECE011-0237-4EB3-93BA-6E42A8B974C3}" presName="hierChild2" presStyleCnt="0"/>
      <dgm:spPr/>
    </dgm:pt>
  </dgm:ptLst>
  <dgm:cxnLst>
    <dgm:cxn modelId="{1DC61466-486A-4D55-A9DB-F7B992E169FD}" type="presOf" srcId="{3623E3D7-C165-4646-BF5A-612FACEDFAFC}" destId="{62BD5167-E3CB-499F-87F5-AAC2523681AF}" srcOrd="0" destOrd="0" presId="urn:microsoft.com/office/officeart/2005/8/layout/hierarchy1"/>
    <dgm:cxn modelId="{0ACD4350-4392-4742-9A01-C9C18C9EF7D1}" type="presOf" srcId="{D49AF3B4-7DDD-4024-97D6-D4A48F93FDB9}" destId="{B471E9CB-1680-45A1-816E-C90AD8C9542F}" srcOrd="0" destOrd="0" presId="urn:microsoft.com/office/officeart/2005/8/layout/hierarchy1"/>
    <dgm:cxn modelId="{E22FA67E-F8E6-4FE8-BB3D-E7B6EF984A0E}" type="presOf" srcId="{15ECE011-0237-4EB3-93BA-6E42A8B974C3}" destId="{071BFCB1-49B9-4D8E-A87D-73AD7391B475}" srcOrd="0" destOrd="0" presId="urn:microsoft.com/office/officeart/2005/8/layout/hierarchy1"/>
    <dgm:cxn modelId="{5DC87B80-829B-42DE-9035-951520A79CA7}" srcId="{D49AF3B4-7DDD-4024-97D6-D4A48F93FDB9}" destId="{15ECE011-0237-4EB3-93BA-6E42A8B974C3}" srcOrd="1" destOrd="0" parTransId="{11DDEB27-9137-40B9-8149-794996717E61}" sibTransId="{57634F28-F923-4D74-9CA4-9700DCAE8BCA}"/>
    <dgm:cxn modelId="{B549E693-2541-4A60-A4E4-63B9B0B2FBC4}" srcId="{D49AF3B4-7DDD-4024-97D6-D4A48F93FDB9}" destId="{3623E3D7-C165-4646-BF5A-612FACEDFAFC}" srcOrd="0" destOrd="0" parTransId="{DADEADD6-07FE-44B9-8B38-45AC11673D12}" sibTransId="{E6CA3DE3-6FD7-4F39-9FF5-48657AD2FA2D}"/>
    <dgm:cxn modelId="{421D5722-7330-4B4C-9E6E-311F995250EC}" type="presParOf" srcId="{B471E9CB-1680-45A1-816E-C90AD8C9542F}" destId="{4A4BB230-FA09-47EE-B43C-D12661000579}" srcOrd="0" destOrd="0" presId="urn:microsoft.com/office/officeart/2005/8/layout/hierarchy1"/>
    <dgm:cxn modelId="{828A79F0-53B6-46E3-884B-3362D072FEE8}" type="presParOf" srcId="{4A4BB230-FA09-47EE-B43C-D12661000579}" destId="{5156F3CF-B83A-4F1D-A21C-8DB10D6B0A80}" srcOrd="0" destOrd="0" presId="urn:microsoft.com/office/officeart/2005/8/layout/hierarchy1"/>
    <dgm:cxn modelId="{FB50FD7A-4AE0-40F9-B992-3B8DCE3AF496}" type="presParOf" srcId="{5156F3CF-B83A-4F1D-A21C-8DB10D6B0A80}" destId="{A452C2C4-DB82-4BEE-BF70-8251FA85A88A}" srcOrd="0" destOrd="0" presId="urn:microsoft.com/office/officeart/2005/8/layout/hierarchy1"/>
    <dgm:cxn modelId="{5C9802DA-EE28-4EBA-999E-7973C9F0ABAE}" type="presParOf" srcId="{5156F3CF-B83A-4F1D-A21C-8DB10D6B0A80}" destId="{62BD5167-E3CB-499F-87F5-AAC2523681AF}" srcOrd="1" destOrd="0" presId="urn:microsoft.com/office/officeart/2005/8/layout/hierarchy1"/>
    <dgm:cxn modelId="{EC69BBA4-17C9-4262-A460-E7799D33679D}" type="presParOf" srcId="{4A4BB230-FA09-47EE-B43C-D12661000579}" destId="{8EB7ED6E-D854-4F7A-B0FD-9712664FAFE5}" srcOrd="1" destOrd="0" presId="urn:microsoft.com/office/officeart/2005/8/layout/hierarchy1"/>
    <dgm:cxn modelId="{B4EA9B67-8EAC-4161-9FBC-9C25A64F9043}" type="presParOf" srcId="{B471E9CB-1680-45A1-816E-C90AD8C9542F}" destId="{0A14C576-F8FF-498E-94C2-C7624B4000A3}" srcOrd="1" destOrd="0" presId="urn:microsoft.com/office/officeart/2005/8/layout/hierarchy1"/>
    <dgm:cxn modelId="{544D8350-F19F-4B5C-A7C0-7A795412DA66}" type="presParOf" srcId="{0A14C576-F8FF-498E-94C2-C7624B4000A3}" destId="{B41613A3-3958-4E87-B8B5-5691885548AE}" srcOrd="0" destOrd="0" presId="urn:microsoft.com/office/officeart/2005/8/layout/hierarchy1"/>
    <dgm:cxn modelId="{6CFA8505-5351-4AC6-B831-16DC51FC4C36}" type="presParOf" srcId="{B41613A3-3958-4E87-B8B5-5691885548AE}" destId="{D8521830-835D-40D4-BD88-0F480AAF584F}" srcOrd="0" destOrd="0" presId="urn:microsoft.com/office/officeart/2005/8/layout/hierarchy1"/>
    <dgm:cxn modelId="{3196F8F0-7CA4-4F9C-81C9-65AB62DD6ED0}" type="presParOf" srcId="{B41613A3-3958-4E87-B8B5-5691885548AE}" destId="{071BFCB1-49B9-4D8E-A87D-73AD7391B475}" srcOrd="1" destOrd="0" presId="urn:microsoft.com/office/officeart/2005/8/layout/hierarchy1"/>
    <dgm:cxn modelId="{4269E683-8E33-4432-99CD-4186AD09D5D3}" type="presParOf" srcId="{0A14C576-F8FF-498E-94C2-C7624B4000A3}" destId="{E172530C-86C4-45D1-8CB4-2510E441AD88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52C2C4-DB82-4BEE-BF70-8251FA85A88A}">
      <dsp:nvSpPr>
        <dsp:cNvPr id="0" name=""/>
        <dsp:cNvSpPr/>
      </dsp:nvSpPr>
      <dsp:spPr>
        <a:xfrm>
          <a:off x="1227" y="297257"/>
          <a:ext cx="4309690" cy="273665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BD5167-E3CB-499F-87F5-AAC2523681AF}">
      <dsp:nvSpPr>
        <dsp:cNvPr id="0" name=""/>
        <dsp:cNvSpPr/>
      </dsp:nvSpPr>
      <dsp:spPr>
        <a:xfrm>
          <a:off x="480082" y="752169"/>
          <a:ext cx="4309690" cy="27366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400" kern="1200" dirty="0"/>
            <a:t>신규 기능 추가나 </a:t>
          </a:r>
          <a:r>
            <a:rPr lang="ko-KR" sz="2400" kern="1200" dirty="0" err="1"/>
            <a:t>디비</a:t>
          </a:r>
          <a:r>
            <a:rPr lang="ko-KR" sz="2400" kern="1200" dirty="0"/>
            <a:t> 스키마 변경 작업 등 작업 규모나 범위가 </a:t>
          </a:r>
          <a:r>
            <a:rPr lang="ko-KR" sz="2400" kern="1200" dirty="0" err="1"/>
            <a:t>큰경우</a:t>
          </a:r>
          <a:r>
            <a:rPr lang="ko-KR" sz="2400" kern="1200" dirty="0"/>
            <a:t> 생성한다.</a:t>
          </a:r>
          <a:endParaRPr lang="en-US" sz="2400" kern="1200" dirty="0"/>
        </a:p>
      </dsp:txBody>
      <dsp:txXfrm>
        <a:off x="560236" y="832323"/>
        <a:ext cx="4149382" cy="2576345"/>
      </dsp:txXfrm>
    </dsp:sp>
    <dsp:sp modelId="{D8521830-835D-40D4-BD88-0F480AAF584F}">
      <dsp:nvSpPr>
        <dsp:cNvPr id="0" name=""/>
        <dsp:cNvSpPr/>
      </dsp:nvSpPr>
      <dsp:spPr>
        <a:xfrm>
          <a:off x="5268627" y="297257"/>
          <a:ext cx="4309690" cy="273665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1BFCB1-49B9-4D8E-A87D-73AD7391B475}">
      <dsp:nvSpPr>
        <dsp:cNvPr id="0" name=""/>
        <dsp:cNvSpPr/>
      </dsp:nvSpPr>
      <dsp:spPr>
        <a:xfrm>
          <a:off x="5747481" y="752169"/>
          <a:ext cx="4309690" cy="27366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400" kern="1200" dirty="0"/>
            <a:t>작업자명_</a:t>
          </a:r>
          <a:r>
            <a:rPr lang="ko-KR" sz="2400" kern="1200" dirty="0" err="1"/>
            <a:t>yyyymmdd</a:t>
          </a:r>
          <a:r>
            <a:rPr lang="ko-KR" sz="2400" kern="1200" dirty="0"/>
            <a:t>_</a:t>
          </a:r>
          <a:r>
            <a:rPr lang="ko-KR" sz="2400" kern="1200" dirty="0" err="1"/>
            <a:t>작업명</a:t>
          </a:r>
          <a:r>
            <a:rPr lang="ko-KR" altLang="en-US" sz="2400" kern="1200" dirty="0">
              <a:latin typeface="Calibri Light" panose="020F0302020204030204"/>
            </a:rPr>
            <a:t> </a:t>
          </a:r>
          <a:r>
            <a:rPr lang="ko-KR" altLang="en-US" sz="2400" kern="1200" dirty="0" err="1">
              <a:latin typeface="Calibri Light" panose="020F0302020204030204"/>
            </a:rPr>
            <a:t>or</a:t>
          </a:r>
          <a:r>
            <a:rPr lang="ko-KR" altLang="en-US" sz="2400" kern="1200" dirty="0">
              <a:latin typeface="Calibri Light" panose="020F0302020204030204"/>
            </a:rPr>
            <a:t> </a:t>
          </a:r>
          <a:r>
            <a:rPr lang="ko-KR" altLang="en-US" sz="2400" kern="1200" dirty="0" err="1">
              <a:latin typeface="Calibri Light" panose="020F0302020204030204"/>
            </a:rPr>
            <a:t>레드마인일감번호</a:t>
          </a:r>
          <a:r>
            <a:rPr lang="ko-KR" altLang="en-US" sz="2400" kern="1200" dirty="0">
              <a:latin typeface="Calibri Light" panose="020F0302020204030204"/>
            </a:rPr>
            <a:t> </a:t>
          </a:r>
          <a:r>
            <a:rPr lang="ko-KR" sz="2400" kern="1200" dirty="0"/>
            <a:t>의 명명 규칙을 따른다.</a:t>
          </a:r>
          <a:endParaRPr lang="en-US" sz="2400" kern="1200" dirty="0"/>
        </a:p>
      </dsp:txBody>
      <dsp:txXfrm>
        <a:off x="5827635" y="832323"/>
        <a:ext cx="4149382" cy="25763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10/17/2021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728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10/17/2021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00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10/17/2021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3452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10/17/2021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616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10/17/2021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640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10/17/2021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278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10/17/2021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3795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10/17/2021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800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10/17/2021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370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10/17/2021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503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10/17/2021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892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10/17/2021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110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19" r:id="rId6"/>
    <p:sldLayoutId id="2147483715" r:id="rId7"/>
    <p:sldLayoutId id="2147483716" r:id="rId8"/>
    <p:sldLayoutId id="2147483717" r:id="rId9"/>
    <p:sldLayoutId id="2147483718" r:id="rId10"/>
    <p:sldLayoutId id="214748372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0AF4F2BA-3C03-4E2C-8ABC-0949B61B3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3">
            <a:extLst>
              <a:ext uri="{FF2B5EF4-FFF2-40B4-BE49-F238E27FC236}">
                <a16:creationId xmlns:a16="http://schemas.microsoft.com/office/drawing/2014/main" id="{AD4A87D4-2C5C-4471-9B5F-8B85E5FB028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9676" b="324"/>
          <a:stretch/>
        </p:blipFill>
        <p:spPr>
          <a:xfrm>
            <a:off x="1" y="10"/>
            <a:ext cx="12191999" cy="685799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>
            <a:normAutofit/>
          </a:bodyPr>
          <a:lstStyle/>
          <a:p>
            <a:r>
              <a:rPr lang="ko-KR" altLang="en-US">
                <a:solidFill>
                  <a:srgbClr val="FFFFFF"/>
                </a:solidFill>
                <a:ea typeface="맑은 고딕"/>
              </a:rPr>
              <a:t>소스 버전관리 정책 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solidFill>
                  <a:srgbClr val="FFFFFF"/>
                </a:solidFill>
                <a:ea typeface="맑은 고딕"/>
              </a:rPr>
              <a:t>이동석 V.0.</a:t>
            </a:r>
            <a:r>
              <a:rPr lang="en-US" altLang="ko-KR" dirty="0">
                <a:solidFill>
                  <a:srgbClr val="FFFFFF"/>
                </a:solidFill>
                <a:ea typeface="맑은 고딕"/>
              </a:rPr>
              <a:t>1</a:t>
            </a:r>
            <a:endParaRPr lang="ko-KR" altLang="en-US" dirty="0">
              <a:solidFill>
                <a:srgbClr val="FFFFFF"/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07787ED-5EDC-4C54-AD87-55B60D0FE3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B40A8CA7-7D5A-43B0-A1A0-B558ECA9E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692109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13BCCAE5-A35B-4B66-A4A7-E23C34A40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BE05206-6C9B-4D8F-9B9F-84C155064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ko-KR" altLang="en-US" dirty="0">
                <a:ea typeface="맑은 고딕"/>
                <a:cs typeface="Calibri Light"/>
              </a:rPr>
              <a:t>버전 정책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987BDFB-DE64-4B56-B44F-45FAE19FA9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5846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CE5530-A4B8-4AD1-BB7A-FD6BA39E40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6437367" cy="3760891"/>
          </a:xfrm>
        </p:spPr>
        <p:txBody>
          <a:bodyPr vert="horz" lIns="0" tIns="45720" rIns="0" bIns="45720" rtlCol="0" anchor="t">
            <a:normAutofit lnSpcReduction="10000"/>
          </a:bodyPr>
          <a:lstStyle/>
          <a:p>
            <a:pPr>
              <a:lnSpc>
                <a:spcPct val="90000"/>
              </a:lnSpc>
              <a:buFont typeface="Courier New" panose="020F0502020204030204" pitchFamily="34" charset="0"/>
              <a:buChar char="o"/>
            </a:pPr>
            <a:r>
              <a:rPr lang="ko-KR" altLang="en-US" dirty="0" err="1">
                <a:ea typeface="맑은 고딕"/>
                <a:cs typeface="Calibri"/>
              </a:rPr>
              <a:t>Release</a:t>
            </a:r>
            <a:r>
              <a:rPr lang="ko-KR" altLang="en-US" dirty="0">
                <a:ea typeface="맑은 고딕"/>
                <a:cs typeface="Calibri"/>
              </a:rPr>
              <a:t> 버전 번호는 </a:t>
            </a:r>
            <a:r>
              <a:rPr lang="ko-KR" altLang="en-US" dirty="0" err="1">
                <a:ea typeface="맑은 고딕"/>
                <a:cs typeface="Calibri"/>
              </a:rPr>
              <a:t>x.y.z</a:t>
            </a:r>
            <a:r>
              <a:rPr lang="ko-KR" altLang="en-US" dirty="0">
                <a:ea typeface="맑은 고딕"/>
                <a:cs typeface="Calibri"/>
              </a:rPr>
              <a:t> 형태를 가진다.</a:t>
            </a:r>
            <a:endParaRPr lang="ko-KR" dirty="0">
              <a:cs typeface="Calibri" panose="020F0502020204030204"/>
            </a:endParaRPr>
          </a:p>
          <a:p>
            <a:pPr marL="383540" lvl="1">
              <a:lnSpc>
                <a:spcPct val="90000"/>
              </a:lnSpc>
              <a:buFont typeface="Courier New" panose="020F0502020204030204" pitchFamily="34" charset="0"/>
              <a:buChar char="o"/>
            </a:pPr>
            <a:r>
              <a:rPr lang="ko-KR" altLang="en-US" dirty="0">
                <a:ea typeface="맑은 고딕"/>
                <a:cs typeface="Calibri"/>
              </a:rPr>
              <a:t>간단한 작업으로 인해 </a:t>
            </a:r>
            <a:r>
              <a:rPr lang="ko-KR" altLang="en-US" dirty="0" err="1">
                <a:ea typeface="맑은 고딕"/>
                <a:cs typeface="Calibri"/>
              </a:rPr>
              <a:t>branch를</a:t>
            </a:r>
            <a:r>
              <a:rPr lang="ko-KR" altLang="en-US" dirty="0">
                <a:ea typeface="맑은 고딕"/>
                <a:cs typeface="Calibri"/>
              </a:rPr>
              <a:t> 생성하지 않고 </a:t>
            </a:r>
            <a:r>
              <a:rPr lang="ko-KR" altLang="en-US" dirty="0" err="1">
                <a:ea typeface="맑은 고딕"/>
                <a:cs typeface="Calibri"/>
              </a:rPr>
              <a:t>trunk에서</a:t>
            </a:r>
            <a:r>
              <a:rPr lang="ko-KR" altLang="en-US" dirty="0">
                <a:ea typeface="맑은 고딕"/>
                <a:cs typeface="Calibri"/>
              </a:rPr>
              <a:t> 직접적인 작업이 이루어질 경우 </a:t>
            </a:r>
            <a:r>
              <a:rPr lang="ko-KR" altLang="en-US" dirty="0" err="1">
                <a:ea typeface="맑은 고딕"/>
                <a:cs typeface="Calibri"/>
              </a:rPr>
              <a:t>z번호를</a:t>
            </a:r>
            <a:r>
              <a:rPr lang="ko-KR" altLang="en-US" dirty="0">
                <a:ea typeface="맑은 고딕"/>
                <a:cs typeface="Calibri"/>
              </a:rPr>
              <a:t> 바꾼다.</a:t>
            </a:r>
          </a:p>
          <a:p>
            <a:pPr marL="383540" lvl="1">
              <a:lnSpc>
                <a:spcPct val="90000"/>
              </a:lnSpc>
              <a:buFont typeface="Courier New" panose="020F0502020204030204" pitchFamily="34" charset="0"/>
              <a:buChar char="o"/>
            </a:pPr>
            <a:r>
              <a:rPr lang="ko-KR" altLang="en-US" dirty="0">
                <a:ea typeface="맑은 고딕"/>
                <a:cs typeface="Calibri"/>
              </a:rPr>
              <a:t>새 기능 추가 및 작업의 무게가 비교적 커서 </a:t>
            </a:r>
            <a:r>
              <a:rPr lang="ko-KR" altLang="en-US" dirty="0" err="1">
                <a:ea typeface="맑은 고딕"/>
                <a:cs typeface="Calibri"/>
              </a:rPr>
              <a:t>branch를</a:t>
            </a:r>
            <a:r>
              <a:rPr lang="ko-KR" altLang="en-US" dirty="0">
                <a:ea typeface="맑은 고딕"/>
                <a:cs typeface="Calibri"/>
              </a:rPr>
              <a:t> 생성해야 할 경우 </a:t>
            </a:r>
            <a:r>
              <a:rPr lang="ko-KR" altLang="en-US" dirty="0" err="1">
                <a:ea typeface="맑은 고딕"/>
                <a:cs typeface="Calibri"/>
              </a:rPr>
              <a:t>y</a:t>
            </a:r>
            <a:r>
              <a:rPr lang="ko-KR" altLang="en-US" dirty="0">
                <a:ea typeface="맑은 고딕"/>
                <a:cs typeface="Calibri"/>
              </a:rPr>
              <a:t> 번호를 바꾸고, </a:t>
            </a:r>
            <a:r>
              <a:rPr lang="ko-KR" altLang="en-US" dirty="0" err="1">
                <a:ea typeface="맑은 고딕"/>
                <a:cs typeface="Calibri"/>
              </a:rPr>
              <a:t>z번호는</a:t>
            </a:r>
            <a:r>
              <a:rPr lang="ko-KR" altLang="en-US" dirty="0">
                <a:ea typeface="맑은 고딕"/>
                <a:cs typeface="Calibri"/>
              </a:rPr>
              <a:t> 0번으로 바꾼다.</a:t>
            </a:r>
          </a:p>
          <a:p>
            <a:pPr marL="383540" lvl="1">
              <a:lnSpc>
                <a:spcPct val="90000"/>
              </a:lnSpc>
              <a:buFont typeface="Courier New" panose="020F0502020204030204" pitchFamily="34" charset="0"/>
              <a:buChar char="o"/>
            </a:pPr>
            <a:r>
              <a:rPr lang="ko-KR" altLang="en-US" dirty="0">
                <a:ea typeface="맑은 고딕"/>
                <a:cs typeface="Calibri"/>
              </a:rPr>
              <a:t>호환성이 유지되지 않는 변경이 </a:t>
            </a:r>
            <a:r>
              <a:rPr lang="ko-KR" altLang="en-US" dirty="0" err="1">
                <a:ea typeface="맑은 고딕"/>
                <a:cs typeface="Calibri"/>
              </a:rPr>
              <a:t>있을경우</a:t>
            </a:r>
            <a:r>
              <a:rPr lang="ko-KR" altLang="en-US" dirty="0">
                <a:ea typeface="맑은 고딕"/>
                <a:cs typeface="Calibri"/>
              </a:rPr>
              <a:t> 주버전인 </a:t>
            </a:r>
            <a:r>
              <a:rPr lang="ko-KR" altLang="en-US" dirty="0" err="1">
                <a:ea typeface="맑은 고딕"/>
                <a:cs typeface="Calibri"/>
              </a:rPr>
              <a:t>x번호를</a:t>
            </a:r>
            <a:r>
              <a:rPr lang="ko-KR" altLang="en-US" dirty="0">
                <a:ea typeface="맑은 고딕"/>
                <a:cs typeface="Calibri"/>
              </a:rPr>
              <a:t> 바꾸고, </a:t>
            </a:r>
            <a:r>
              <a:rPr lang="ko-KR" altLang="en-US" dirty="0" err="1">
                <a:ea typeface="맑은 고딕"/>
                <a:cs typeface="Calibri"/>
              </a:rPr>
              <a:t>y와</a:t>
            </a:r>
            <a:r>
              <a:rPr lang="ko-KR" altLang="en-US" dirty="0">
                <a:ea typeface="맑은 고딕"/>
                <a:cs typeface="Calibri"/>
              </a:rPr>
              <a:t> </a:t>
            </a:r>
            <a:r>
              <a:rPr lang="ko-KR" altLang="en-US" dirty="0" err="1">
                <a:ea typeface="맑은 고딕"/>
                <a:cs typeface="Calibri"/>
              </a:rPr>
              <a:t>z번호는</a:t>
            </a:r>
            <a:r>
              <a:rPr lang="ko-KR" altLang="en-US" dirty="0">
                <a:ea typeface="맑은 고딕"/>
                <a:cs typeface="Calibri"/>
              </a:rPr>
              <a:t> 0번으로 바꾼다.</a:t>
            </a:r>
          </a:p>
          <a:p>
            <a:pPr>
              <a:lnSpc>
                <a:spcPct val="90000"/>
              </a:lnSpc>
              <a:buFont typeface="Courier New" panose="020F0502020204030204" pitchFamily="34" charset="0"/>
              <a:buChar char="o"/>
            </a:pPr>
            <a:r>
              <a:rPr lang="ko-KR" altLang="en-US" dirty="0" err="1">
                <a:ea typeface="맑은 고딕"/>
                <a:cs typeface="Calibri"/>
              </a:rPr>
              <a:t>x.y.z.a</a:t>
            </a:r>
            <a:r>
              <a:rPr lang="ko-KR" altLang="en-US" dirty="0">
                <a:ea typeface="맑은 고딕"/>
                <a:cs typeface="Calibri"/>
              </a:rPr>
              <a:t> 형태를 가지는 경우</a:t>
            </a:r>
          </a:p>
          <a:p>
            <a:pPr marL="383540" lvl="1">
              <a:lnSpc>
                <a:spcPct val="90000"/>
              </a:lnSpc>
              <a:buFont typeface="Courier New" panose="020F0502020204030204" pitchFamily="34" charset="0"/>
              <a:buChar char="o"/>
            </a:pPr>
            <a:r>
              <a:rPr lang="ko-KR" altLang="en-US" dirty="0">
                <a:ea typeface="맑은 고딕"/>
                <a:cs typeface="Calibri"/>
              </a:rPr>
              <a:t>주석 변경 또는 문서 </a:t>
            </a:r>
            <a:r>
              <a:rPr lang="ko-KR" altLang="en-US" dirty="0" err="1">
                <a:ea typeface="맑은 고딕"/>
                <a:cs typeface="Calibri"/>
              </a:rPr>
              <a:t>변경등</a:t>
            </a:r>
            <a:r>
              <a:rPr lang="ko-KR" altLang="en-US" dirty="0">
                <a:ea typeface="맑은 고딕"/>
                <a:cs typeface="Calibri"/>
              </a:rPr>
              <a:t> 기능상에 전혀 영향을 미치지 않는 변경이 </a:t>
            </a:r>
            <a:r>
              <a:rPr lang="ko-KR" altLang="en-US" dirty="0" err="1">
                <a:ea typeface="맑은 고딕"/>
                <a:cs typeface="Calibri"/>
              </a:rPr>
              <a:t>trunk에서</a:t>
            </a:r>
            <a:r>
              <a:rPr lang="ko-KR" altLang="en-US" dirty="0">
                <a:ea typeface="맑은 고딕"/>
                <a:cs typeface="Calibri"/>
              </a:rPr>
              <a:t> 이루어진 경우 </a:t>
            </a:r>
            <a:r>
              <a:rPr lang="ko-KR" altLang="en-US" dirty="0" err="1">
                <a:ea typeface="맑은 고딕"/>
                <a:cs typeface="Calibri"/>
              </a:rPr>
              <a:t>a번호를</a:t>
            </a:r>
            <a:r>
              <a:rPr lang="ko-KR" altLang="en-US" dirty="0">
                <a:ea typeface="맑은 고딕"/>
                <a:cs typeface="Calibri"/>
              </a:rPr>
              <a:t> 바꾼다.</a:t>
            </a:r>
          </a:p>
          <a:p>
            <a:pPr marL="383540" lvl="1">
              <a:lnSpc>
                <a:spcPct val="90000"/>
              </a:lnSpc>
              <a:buFont typeface="Courier New" panose="020F0502020204030204" pitchFamily="34" charset="0"/>
              <a:buChar char="o"/>
            </a:pPr>
            <a:r>
              <a:rPr lang="ko-KR" altLang="en-US" dirty="0" err="1">
                <a:ea typeface="맑은 고딕"/>
                <a:cs typeface="Calibri"/>
              </a:rPr>
              <a:t>a의</a:t>
            </a:r>
            <a:r>
              <a:rPr lang="ko-KR" altLang="en-US" dirty="0">
                <a:ea typeface="맑은 고딕"/>
                <a:cs typeface="Calibri"/>
              </a:rPr>
              <a:t> 번호는 0001으로 시작하여 1씩 증가하는 형태로 작성한다.</a:t>
            </a:r>
          </a:p>
        </p:txBody>
      </p:sp>
      <p:pic>
        <p:nvPicPr>
          <p:cNvPr id="16" name="Graphic 6" descr="부채">
            <a:extLst>
              <a:ext uri="{FF2B5EF4-FFF2-40B4-BE49-F238E27FC236}">
                <a16:creationId xmlns:a16="http://schemas.microsoft.com/office/drawing/2014/main" id="{22C2C243-50BC-43F1-B76E-417C8BD9EA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29006" y="2416624"/>
            <a:ext cx="3144043" cy="3144043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CB06839E-D8C3-4A74-BA2B-3B97E7B2CD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3982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88F0A37D-2337-4AAF-98B0-7E4E9B98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5320D31-F65A-41D8-AED6-B637E7B2F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ko-KR" altLang="en-US" dirty="0" err="1">
                <a:ea typeface="맑은 고딕"/>
                <a:cs typeface="Calibri Light"/>
              </a:rPr>
              <a:t>branch</a:t>
            </a:r>
            <a:endParaRPr lang="ko-KR" altLang="en-US" dirty="0" err="1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15CCCF0-E573-463A-9760-1FDC0B2CFB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F7234D70-FB65-4E99-985E-64D219674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내용 개체 틀 2">
            <a:extLst>
              <a:ext uri="{FF2B5EF4-FFF2-40B4-BE49-F238E27FC236}">
                <a16:creationId xmlns:a16="http://schemas.microsoft.com/office/drawing/2014/main" id="{DB164620-E157-49ED-9FBA-8F8DDAE21B7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8908843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0132563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AnalogousFromDarkSeedLeftStep">
      <a:dk1>
        <a:srgbClr val="000000"/>
      </a:dk1>
      <a:lt1>
        <a:srgbClr val="FFFFFF"/>
      </a:lt1>
      <a:dk2>
        <a:srgbClr val="2A3A21"/>
      </a:dk2>
      <a:lt2>
        <a:srgbClr val="E8E2E3"/>
      </a:lt2>
      <a:accent1>
        <a:srgbClr val="30B3A5"/>
      </a:accent1>
      <a:accent2>
        <a:srgbClr val="25B86C"/>
      </a:accent2>
      <a:accent3>
        <a:srgbClr val="32B93B"/>
      </a:accent3>
      <a:accent4>
        <a:srgbClr val="57B424"/>
      </a:accent4>
      <a:accent5>
        <a:srgbClr val="90AD2E"/>
      </a:accent5>
      <a:accent6>
        <a:srgbClr val="B99E25"/>
      </a:accent6>
      <a:hlink>
        <a:srgbClr val="668B2E"/>
      </a:hlink>
      <a:folHlink>
        <a:srgbClr val="7F7F7F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4201C58ED39178449D36C4D4B497843B" ma:contentTypeVersion="4" ma:contentTypeDescription="새 문서를 만듭니다." ma:contentTypeScope="" ma:versionID="ae3be2a946f53d5aaad7ad9bba7abba1">
  <xsd:schema xmlns:xsd="http://www.w3.org/2001/XMLSchema" xmlns:xs="http://www.w3.org/2001/XMLSchema" xmlns:p="http://schemas.microsoft.com/office/2006/metadata/properties" xmlns:ns2="f84776d6-6995-43dc-9771-4603615737fe" xmlns:ns3="b92528c5-5ad9-423e-b47c-2024daee7429" targetNamespace="http://schemas.microsoft.com/office/2006/metadata/properties" ma:root="true" ma:fieldsID="82eba1601035aea033a605688a89ea25" ns2:_="" ns3:_="">
    <xsd:import namespace="f84776d6-6995-43dc-9771-4603615737fe"/>
    <xsd:import namespace="b92528c5-5ad9-423e-b47c-2024daee7429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4776d6-6995-43dc-9771-4603615737fe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92528c5-5ad9-423e-b47c-2024daee742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f84776d6-6995-43dc-9771-4603615737fe">
      <UserInfo>
        <DisplayName>박병민</DisplayName>
        <AccountId>10</AccountId>
        <AccountType/>
      </UserInfo>
      <UserInfo>
        <DisplayName>문형성</DisplayName>
        <AccountId>12</AccountId>
        <AccountType/>
      </UserInfo>
      <UserInfo>
        <DisplayName>김희애</DisplayName>
        <AccountId>13</AccountId>
        <AccountType/>
      </UserInfo>
    </SharedWithUsers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A41767B-8F16-4E21-AD33-7B5ED6016D7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84776d6-6995-43dc-9771-4603615737fe"/>
    <ds:schemaRef ds:uri="b92528c5-5ad9-423e-b47c-2024daee742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62D6FA5-65F1-4045-8AB8-35824C610569}">
  <ds:schemaRefs>
    <ds:schemaRef ds:uri="http://schemas.microsoft.com/office/2006/metadata/properties"/>
    <ds:schemaRef ds:uri="http://schemas.microsoft.com/office/infopath/2007/PartnerControls"/>
    <ds:schemaRef ds:uri="f84776d6-6995-43dc-9771-4603615737fe"/>
  </ds:schemaRefs>
</ds:datastoreItem>
</file>

<file path=customXml/itemProps3.xml><?xml version="1.0" encoding="utf-8"?>
<ds:datastoreItem xmlns:ds="http://schemas.openxmlformats.org/officeDocument/2006/customXml" ds:itemID="{C5B4CE20-A38F-4741-BB70-574190949AA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147</Words>
  <Application>Microsoft Office PowerPoint</Application>
  <PresentationFormat>와이드스크린</PresentationFormat>
  <Paragraphs>13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Calibri</vt:lpstr>
      <vt:lpstr>Calibri Light</vt:lpstr>
      <vt:lpstr>Courier New</vt:lpstr>
      <vt:lpstr>RetrospectVTI</vt:lpstr>
      <vt:lpstr>소스 버전관리 정책 </vt:lpstr>
      <vt:lpstr>버전 정책</vt:lpstr>
      <vt:lpstr>branch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소스 버전관리 정책 </dc:title>
  <dc:creator/>
  <cp:lastModifiedBy>이 동석</cp:lastModifiedBy>
  <cp:revision>297</cp:revision>
  <dcterms:created xsi:type="dcterms:W3CDTF">2020-10-16T02:06:58Z</dcterms:created>
  <dcterms:modified xsi:type="dcterms:W3CDTF">2021-10-17T06:12:08Z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0x0101004201C58ED39178449D36C4D4B497843B</vt:lpwstr>
  </property>
  <property fmtid="{D5CDD505-2E9C-101B-9397-08002B2CF9AE}" pid="3" name="Order">
    <vt:r8>5300</vt:r8>
  </property>
  <property fmtid="{D5CDD505-2E9C-101B-9397-08002B2CF9AE}" pid="4" name="_SourceUrl">
    <vt:lpwstr/>
  </property>
  <property fmtid="{D5CDD505-2E9C-101B-9397-08002B2CF9AE}" pid="5" name="_SharedFileIndex">
    <vt:lpwstr/>
  </property>
  <property fmtid="{D5CDD505-2E9C-101B-9397-08002B2CF9AE}" pid="6" name="ComplianceAssetId">
    <vt:lpwstr/>
  </property>
</Properties>
</file>