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석" userId="9ef5eabaa26bea0a" providerId="LiveId" clId="{5926CF61-9532-45F7-ABBA-DE5F1DA628A0}"/>
    <pc:docChg chg="undo custSel modSld">
      <pc:chgData name="이 동석" userId="9ef5eabaa26bea0a" providerId="LiveId" clId="{5926CF61-9532-45F7-ABBA-DE5F1DA628A0}" dt="2021-10-18T11:14:23.457" v="263" actId="20577"/>
      <pc:docMkLst>
        <pc:docMk/>
      </pc:docMkLst>
      <pc:sldChg chg="addSp delSp modSp mod">
        <pc:chgData name="이 동석" userId="9ef5eabaa26bea0a" providerId="LiveId" clId="{5926CF61-9532-45F7-ABBA-DE5F1DA628A0}" dt="2021-10-18T11:14:23.457" v="263" actId="20577"/>
        <pc:sldMkLst>
          <pc:docMk/>
          <pc:sldMk cId="1037268336" sldId="256"/>
        </pc:sldMkLst>
        <pc:spChg chg="mod">
          <ac:chgData name="이 동석" userId="9ef5eabaa26bea0a" providerId="LiveId" clId="{5926CF61-9532-45F7-ABBA-DE5F1DA628A0}" dt="2021-10-18T11:06:17.462" v="103" actId="20577"/>
          <ac:spMkLst>
            <pc:docMk/>
            <pc:sldMk cId="1037268336" sldId="256"/>
            <ac:spMk id="4" creationId="{16E367AC-A49D-4993-A901-6C4956B0C43B}"/>
          </ac:spMkLst>
        </pc:spChg>
        <pc:spChg chg="mod">
          <ac:chgData name="이 동석" userId="9ef5eabaa26bea0a" providerId="LiveId" clId="{5926CF61-9532-45F7-ABBA-DE5F1DA628A0}" dt="2021-10-18T11:13:38.457" v="197" actId="20577"/>
          <ac:spMkLst>
            <pc:docMk/>
            <pc:sldMk cId="1037268336" sldId="256"/>
            <ac:spMk id="9" creationId="{49C5BFC9-7284-4B6C-9D5D-F6AFA0BA8D45}"/>
          </ac:spMkLst>
        </pc:spChg>
        <pc:spChg chg="mod">
          <ac:chgData name="이 동석" userId="9ef5eabaa26bea0a" providerId="LiveId" clId="{5926CF61-9532-45F7-ABBA-DE5F1DA628A0}" dt="2021-10-18T11:08:22.228" v="165" actId="14100"/>
          <ac:spMkLst>
            <pc:docMk/>
            <pc:sldMk cId="1037268336" sldId="256"/>
            <ac:spMk id="11" creationId="{37372545-AB89-4C1F-82B6-DDDA7FA45F0A}"/>
          </ac:spMkLst>
        </pc:spChg>
        <pc:spChg chg="mod">
          <ac:chgData name="이 동석" userId="9ef5eabaa26bea0a" providerId="LiveId" clId="{5926CF61-9532-45F7-ABBA-DE5F1DA628A0}" dt="2021-10-18T11:08:04.981" v="143" actId="1076"/>
          <ac:spMkLst>
            <pc:docMk/>
            <pc:sldMk cId="1037268336" sldId="256"/>
            <ac:spMk id="15" creationId="{80C2A9AC-6D7F-42A7-A403-4AF047E3E756}"/>
          </ac:spMkLst>
        </pc:spChg>
        <pc:spChg chg="mod">
          <ac:chgData name="이 동석" userId="9ef5eabaa26bea0a" providerId="LiveId" clId="{5926CF61-9532-45F7-ABBA-DE5F1DA628A0}" dt="2021-10-18T11:08:25.896" v="166" actId="1076"/>
          <ac:spMkLst>
            <pc:docMk/>
            <pc:sldMk cId="1037268336" sldId="256"/>
            <ac:spMk id="16" creationId="{698B48B8-3E52-438D-9EAE-4F50D69A6A23}"/>
          </ac:spMkLst>
        </pc:spChg>
        <pc:spChg chg="add del mod">
          <ac:chgData name="이 동석" userId="9ef5eabaa26bea0a" providerId="LiveId" clId="{5926CF61-9532-45F7-ABBA-DE5F1DA628A0}" dt="2021-10-18T11:07:40.257" v="137" actId="478"/>
          <ac:spMkLst>
            <pc:docMk/>
            <pc:sldMk cId="1037268336" sldId="256"/>
            <ac:spMk id="20" creationId="{601FBA52-8B77-45CF-A168-A27AA9BFFE59}"/>
          </ac:spMkLst>
        </pc:spChg>
        <pc:spChg chg="add mod">
          <ac:chgData name="이 동석" userId="9ef5eabaa26bea0a" providerId="LiveId" clId="{5926CF61-9532-45F7-ABBA-DE5F1DA628A0}" dt="2021-10-18T11:08:36.757" v="190" actId="20577"/>
          <ac:spMkLst>
            <pc:docMk/>
            <pc:sldMk cId="1037268336" sldId="256"/>
            <ac:spMk id="22" creationId="{99E812A1-B472-4800-983A-39ED9AA09174}"/>
          </ac:spMkLst>
        </pc:spChg>
        <pc:spChg chg="add mod">
          <ac:chgData name="이 동석" userId="9ef5eabaa26bea0a" providerId="LiveId" clId="{5926CF61-9532-45F7-ABBA-DE5F1DA628A0}" dt="2021-10-18T11:14:23.457" v="263" actId="20577"/>
          <ac:spMkLst>
            <pc:docMk/>
            <pc:sldMk cId="1037268336" sldId="256"/>
            <ac:spMk id="23" creationId="{E887F7A6-716C-4A1F-A653-8DEAA23DC2AE}"/>
          </ac:spMkLst>
        </pc:spChg>
        <pc:cxnChg chg="del mod">
          <ac:chgData name="이 동석" userId="9ef5eabaa26bea0a" providerId="LiveId" clId="{5926CF61-9532-45F7-ABBA-DE5F1DA628A0}" dt="2021-10-18T11:07:32.532" v="133" actId="478"/>
          <ac:cxnSpMkLst>
            <pc:docMk/>
            <pc:sldMk cId="1037268336" sldId="256"/>
            <ac:cxnSpMk id="8" creationId="{17E613B3-D6CA-43A4-BC95-9710519D58A1}"/>
          </ac:cxnSpMkLst>
        </pc:cxnChg>
        <pc:cxnChg chg="mod">
          <ac:chgData name="이 동석" userId="9ef5eabaa26bea0a" providerId="LiveId" clId="{5926CF61-9532-45F7-ABBA-DE5F1DA628A0}" dt="2021-10-18T11:07:36.866" v="135" actId="14100"/>
          <ac:cxnSpMkLst>
            <pc:docMk/>
            <pc:sldMk cId="1037268336" sldId="256"/>
            <ac:cxnSpMk id="13" creationId="{095E5F02-11EF-4AA6-927C-006531C1A58C}"/>
          </ac:cxnSpMkLst>
        </pc:cxnChg>
        <pc:cxnChg chg="mod">
          <ac:chgData name="이 동석" userId="9ef5eabaa26bea0a" providerId="LiveId" clId="{5926CF61-9532-45F7-ABBA-DE5F1DA628A0}" dt="2021-10-18T11:08:10.538" v="144" actId="14100"/>
          <ac:cxnSpMkLst>
            <pc:docMk/>
            <pc:sldMk cId="1037268336" sldId="256"/>
            <ac:cxnSpMk id="14" creationId="{5B6180B4-92B8-479B-AF92-04B80630030C}"/>
          </ac:cxnSpMkLst>
        </pc:cxnChg>
      </pc:sldChg>
      <pc:sldChg chg="modSp mod">
        <pc:chgData name="이 동석" userId="9ef5eabaa26bea0a" providerId="LiveId" clId="{5926CF61-9532-45F7-ABBA-DE5F1DA628A0}" dt="2021-10-12T11:00:59.209" v="81" actId="1076"/>
        <pc:sldMkLst>
          <pc:docMk/>
          <pc:sldMk cId="3874098224" sldId="257"/>
        </pc:sldMkLst>
        <pc:spChg chg="mod">
          <ac:chgData name="이 동석" userId="9ef5eabaa26bea0a" providerId="LiveId" clId="{5926CF61-9532-45F7-ABBA-DE5F1DA628A0}" dt="2021-10-12T10:59:35.216" v="78" actId="1076"/>
          <ac:spMkLst>
            <pc:docMk/>
            <pc:sldMk cId="3874098224" sldId="257"/>
            <ac:spMk id="5" creationId="{0492430E-B11B-43EC-B668-1FC31B1F28A9}"/>
          </ac:spMkLst>
        </pc:spChg>
        <pc:spChg chg="mod">
          <ac:chgData name="이 동석" userId="9ef5eabaa26bea0a" providerId="LiveId" clId="{5926CF61-9532-45F7-ABBA-DE5F1DA628A0}" dt="2021-10-12T11:00:59.209" v="81" actId="1076"/>
          <ac:spMkLst>
            <pc:docMk/>
            <pc:sldMk cId="3874098224" sldId="257"/>
            <ac:spMk id="15" creationId="{80C2A9AC-6D7F-42A7-A403-4AF047E3E756}"/>
          </ac:spMkLst>
        </pc:spChg>
        <pc:cxnChg chg="mod">
          <ac:chgData name="이 동석" userId="9ef5eabaa26bea0a" providerId="LiveId" clId="{5926CF61-9532-45F7-ABBA-DE5F1DA628A0}" dt="2021-10-12T10:59:42.889" v="80" actId="1076"/>
          <ac:cxnSpMkLst>
            <pc:docMk/>
            <pc:sldMk cId="3874098224" sldId="257"/>
            <ac:cxnSpMk id="8" creationId="{17E613B3-D6CA-43A4-BC95-9710519D58A1}"/>
          </ac:cxnSpMkLst>
        </pc:cxnChg>
      </pc:sldChg>
      <pc:sldChg chg="addSp delSp modSp mod">
        <pc:chgData name="이 동석" userId="9ef5eabaa26bea0a" providerId="LiveId" clId="{5926CF61-9532-45F7-ABBA-DE5F1DA628A0}" dt="2021-10-17T04:57:59.997" v="86" actId="478"/>
        <pc:sldMkLst>
          <pc:docMk/>
          <pc:sldMk cId="4281633778" sldId="258"/>
        </pc:sldMkLst>
        <pc:spChg chg="add del mod">
          <ac:chgData name="이 동석" userId="9ef5eabaa26bea0a" providerId="LiveId" clId="{5926CF61-9532-45F7-ABBA-DE5F1DA628A0}" dt="2021-10-17T04:57:59.997" v="86" actId="478"/>
          <ac:spMkLst>
            <pc:docMk/>
            <pc:sldMk cId="4281633778" sldId="258"/>
            <ac:spMk id="9" creationId="{49C5BFC9-7284-4B6C-9D5D-F6AFA0BA8D45}"/>
          </ac:spMkLst>
        </pc:spChg>
        <pc:cxnChg chg="mod">
          <ac:chgData name="이 동석" userId="9ef5eabaa26bea0a" providerId="LiveId" clId="{5926CF61-9532-45F7-ABBA-DE5F1DA628A0}" dt="2021-10-12T11:02:02.873" v="85" actId="1076"/>
          <ac:cxnSpMkLst>
            <pc:docMk/>
            <pc:sldMk cId="4281633778" sldId="258"/>
            <ac:cxnSpMk id="14" creationId="{5B6180B4-92B8-479B-AF92-04B80630030C}"/>
          </ac:cxnSpMkLst>
        </pc:cxnChg>
      </pc:sldChg>
    </pc:docChg>
  </pc:docChgLst>
  <pc:docChgLst>
    <pc:chgData name="이 동석" userId="9ef5eabaa26bea0a" providerId="LiveId" clId="{285AFEAC-75D8-41DE-8144-184E5FC340FB}"/>
    <pc:docChg chg="custSel modSld">
      <pc:chgData name="이 동석" userId="9ef5eabaa26bea0a" providerId="LiveId" clId="{285AFEAC-75D8-41DE-8144-184E5FC340FB}" dt="2022-01-23T06:14:11.790" v="4" actId="478"/>
      <pc:docMkLst>
        <pc:docMk/>
      </pc:docMkLst>
      <pc:sldChg chg="delSp modSp mod">
        <pc:chgData name="이 동석" userId="9ef5eabaa26bea0a" providerId="LiveId" clId="{285AFEAC-75D8-41DE-8144-184E5FC340FB}" dt="2022-01-23T06:14:11.790" v="4" actId="478"/>
        <pc:sldMkLst>
          <pc:docMk/>
          <pc:sldMk cId="3570944834" sldId="259"/>
        </pc:sldMkLst>
        <pc:spChg chg="del mod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2" creationId="{3B1E61B2-A2DB-4BA8-81BE-D5194ED6F6C9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3" creationId="{51F261A7-E77F-4027-B966-0340FBF83501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4" creationId="{16E367AC-A49D-4993-A901-6C4956B0C43B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5" creationId="{0492430E-B11B-43EC-B668-1FC31B1F28A9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6" creationId="{E6F3E84D-672E-466F-AD2A-F62732AA4BA4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9" creationId="{49C5BFC9-7284-4B6C-9D5D-F6AFA0BA8D45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10" creationId="{4723C153-90FF-45EC-B4F2-7907ED8818C2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11" creationId="{37372545-AB89-4C1F-82B6-DDDA7FA45F0A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15" creationId="{80C2A9AC-6D7F-42A7-A403-4AF047E3E756}"/>
          </ac:spMkLst>
        </pc:spChg>
        <pc:spChg chg="del">
          <ac:chgData name="이 동석" userId="9ef5eabaa26bea0a" providerId="LiveId" clId="{285AFEAC-75D8-41DE-8144-184E5FC340FB}" dt="2022-01-23T06:14:08.541" v="1" actId="478"/>
          <ac:spMkLst>
            <pc:docMk/>
            <pc:sldMk cId="3570944834" sldId="259"/>
            <ac:spMk id="16" creationId="{698B48B8-3E52-438D-9EAE-4F50D69A6A23}"/>
          </ac:spMkLst>
        </pc:spChg>
        <pc:spChg chg="del mod">
          <ac:chgData name="이 동석" userId="9ef5eabaa26bea0a" providerId="LiveId" clId="{285AFEAC-75D8-41DE-8144-184E5FC340FB}" dt="2022-01-23T06:14:11.790" v="4" actId="478"/>
          <ac:spMkLst>
            <pc:docMk/>
            <pc:sldMk cId="3570944834" sldId="259"/>
            <ac:spMk id="17" creationId="{155881E5-16C7-4DF4-B901-EB287F7F5ECC}"/>
          </ac:spMkLst>
        </pc:spChg>
        <pc:cxnChg chg="del">
          <ac:chgData name="이 동석" userId="9ef5eabaa26bea0a" providerId="LiveId" clId="{285AFEAC-75D8-41DE-8144-184E5FC340FB}" dt="2022-01-23T06:14:08.541" v="1" actId="478"/>
          <ac:cxnSpMkLst>
            <pc:docMk/>
            <pc:sldMk cId="3570944834" sldId="259"/>
            <ac:cxnSpMk id="8" creationId="{17E613B3-D6CA-43A4-BC95-9710519D58A1}"/>
          </ac:cxnSpMkLst>
        </pc:cxnChg>
        <pc:cxnChg chg="del">
          <ac:chgData name="이 동석" userId="9ef5eabaa26bea0a" providerId="LiveId" clId="{285AFEAC-75D8-41DE-8144-184E5FC340FB}" dt="2022-01-23T06:14:08.541" v="1" actId="478"/>
          <ac:cxnSpMkLst>
            <pc:docMk/>
            <pc:sldMk cId="3570944834" sldId="259"/>
            <ac:cxnSpMk id="13" creationId="{095E5F02-11EF-4AA6-927C-006531C1A58C}"/>
          </ac:cxnSpMkLst>
        </pc:cxnChg>
        <pc:cxnChg chg="del">
          <ac:chgData name="이 동석" userId="9ef5eabaa26bea0a" providerId="LiveId" clId="{285AFEAC-75D8-41DE-8144-184E5FC340FB}" dt="2022-01-23T06:14:08.541" v="1" actId="478"/>
          <ac:cxnSpMkLst>
            <pc:docMk/>
            <pc:sldMk cId="3570944834" sldId="259"/>
            <ac:cxnSpMk id="14" creationId="{5B6180B4-92B8-479B-AF92-04B80630030C}"/>
          </ac:cxnSpMkLst>
        </pc:cxnChg>
        <pc:cxnChg chg="del">
          <ac:chgData name="이 동석" userId="9ef5eabaa26bea0a" providerId="LiveId" clId="{285AFEAC-75D8-41DE-8144-184E5FC340FB}" dt="2022-01-23T06:14:08.541" v="1" actId="478"/>
          <ac:cxnSpMkLst>
            <pc:docMk/>
            <pc:sldMk cId="3570944834" sldId="259"/>
            <ac:cxnSpMk id="18" creationId="{3CB00995-B745-48F4-AFA9-EDC5D02D300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1B1C5-BCED-4F96-A1EA-54D0A56A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147C1-F293-44A0-ABAF-805C563D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26F5A-F3CE-44E6-8E11-7A1DD160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D3D62-5BFF-435E-8A14-907C82E9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91B08-8A3E-4BBC-B003-896F2B6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289D6-6E2C-4D14-99E1-0E934953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69D9D-E46D-4513-8651-18E3B820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C743F-383D-44E6-B504-6CA2B2A5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59D20-63D8-4815-8663-85325E89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5AFD6-8113-4379-B211-18C12EED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8B520-7165-4A30-93FC-7FA2989FC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D2125-2E75-412B-8244-823F3CA7A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B4109-21F1-4D79-9964-9C4F317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FDF27-E7AA-4D11-8D3D-825FCC5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F3941-9408-4644-870E-5A4B7976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3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C03A9-42C7-4795-8B01-E444BFE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E5371-43EE-43A8-BD7F-7518406D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8A795-5D03-49FF-8CC4-0B33270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678A7-A124-4677-9FC8-E872DE8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ACE7F-2769-4A9F-81B7-D4B818A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B69D5-05B1-4CD1-8702-6A14B0AE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0506-E799-4B95-9857-6F811879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E28ED-22E4-4AB5-80AC-BB9773DC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56BB-1219-4DF6-ABB5-A8494A73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4CC84-3B09-4AB8-A2B9-2F8C3382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648F-0DE7-4406-9C02-E1DA3824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84636-95CC-482B-87F4-28AECB65E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34F6E-4B7C-4006-AC2C-99C1FFA5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4EFF2-4B8B-42E8-BC13-1F14E7AD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3086D-E20B-42F0-97D3-F456A78F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DEA25-DCA2-42DB-90C5-B6C5A1ED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9F8F-1C6E-4043-9734-B5D3B4F8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CB957-CF9C-4815-9FA5-EF5BD74A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35BB4-93BC-4C80-8412-7000A754D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55FB9-67B2-4948-8ED3-205C7FC44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ADD43A-C4BE-4EEC-9424-6015F5838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525CA-A712-45B4-841E-F0DE43AD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B1E945-64D8-444E-9359-1739D95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35F53-7468-4CE1-901A-9977B6C6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7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EB5C5-B7C4-46F5-BC96-FF306B82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424DAC-5154-467C-A50B-86090C21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A7501B-79CB-42C4-A300-75C03CD7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CFDCC7-44CE-4A20-8ECE-4AB80C7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1BFD3-1A94-437B-93C6-230E03B0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805D33-7CA9-41B7-84B0-FC819440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2F2A3-A3D5-4E98-9779-34DF131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E1E8E-C714-4EF7-8973-9DCBC465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CD77-B2E2-4AA5-AB34-04F73EBA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B0885-E7FE-436F-A7D6-1F4FA9314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36441-717F-4B88-AC9D-46D6BBE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C34CF-5A33-42E1-9058-D0CBDC4D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E7F67-862F-4EC1-BE7A-01D4C3A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B48F7-6F08-4592-B27B-0DF3865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FBF391-E8BA-430C-A7C0-137A38108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946122-6D83-486A-B909-12C8A18D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F3ECB-98AE-4110-8CDF-BD475086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7AA3A-EFEF-4912-97ED-0F3FBEFD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EBA6E-7169-4938-9E7A-25DC572E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3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C4AFA9-6FDA-41C7-9F22-C6BAC26B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CE3D1-1F00-48CE-AAAD-F23D32A8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BC5F3-ED03-4057-9990-BAD43E758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E420-E9AF-4E3F-BEC6-24C815C00364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D9882-2932-448E-90E0-006F7FB31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304E9-2633-4B00-933A-70B1F28F0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AAE5-0128-4E5C-80F9-78545ED9F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76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4502331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5BFC9-7284-4B6C-9D5D-F6AFA0BA8D45}"/>
              </a:ext>
            </a:extLst>
          </p:cNvPr>
          <p:cNvSpPr txBox="1"/>
          <p:nvPr/>
        </p:nvSpPr>
        <p:spPr>
          <a:xfrm>
            <a:off x="4502331" y="1516500"/>
            <a:ext cx="1419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r>
              <a:rPr lang="ko-KR" altLang="en-US" dirty="0"/>
              <a:t> 방식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Id,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암호화된</a:t>
            </a:r>
            <a:r>
              <a:rPr lang="en-US" altLang="ko-KR" dirty="0"/>
              <a:t>pw),</a:t>
            </a:r>
          </a:p>
          <a:p>
            <a:r>
              <a:rPr lang="ko-KR" altLang="en-US" dirty="0"/>
              <a:t>기타정보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5786849" y="3158200"/>
            <a:ext cx="252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en-US" altLang="ko-KR" dirty="0"/>
              <a:t>id</a:t>
            </a:r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>
            <a:cxnSpLocks/>
          </p:cNvCxnSpPr>
          <p:nvPr/>
        </p:nvCxnSpPr>
        <p:spPr>
          <a:xfrm>
            <a:off x="2056310" y="1116261"/>
            <a:ext cx="6373039" cy="69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>
            <a:cxnSpLocks/>
          </p:cNvCxnSpPr>
          <p:nvPr/>
        </p:nvCxnSpPr>
        <p:spPr>
          <a:xfrm flipH="1">
            <a:off x="2372273" y="2564349"/>
            <a:ext cx="6362424" cy="116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665391" y="3474609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회원가입이 되었습니다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redirect </a:t>
            </a:r>
            <a:r>
              <a:rPr lang="ko-KR" altLang="en-US" dirty="0" err="1"/>
              <a:t>로그인된</a:t>
            </a:r>
            <a:r>
              <a:rPr lang="ko-KR" altLang="en-US" dirty="0"/>
              <a:t> 상태로 </a:t>
            </a:r>
            <a:r>
              <a:rPr lang="ko-KR" altLang="en-US" dirty="0" err="1"/>
              <a:t>메인페이지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6096000" y="5179020"/>
            <a:ext cx="141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9998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056310" y="5350327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E2F7EA-C694-461D-BB77-34C30F3277AE}"/>
              </a:ext>
            </a:extLst>
          </p:cNvPr>
          <p:cNvSpPr txBox="1"/>
          <p:nvPr/>
        </p:nvSpPr>
        <p:spPr>
          <a:xfrm>
            <a:off x="365760" y="156754"/>
            <a:ext cx="247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812A1-B472-4800-983A-39ED9AA09174}"/>
              </a:ext>
            </a:extLst>
          </p:cNvPr>
          <p:cNvSpPr txBox="1"/>
          <p:nvPr/>
        </p:nvSpPr>
        <p:spPr>
          <a:xfrm>
            <a:off x="8908869" y="1656193"/>
            <a:ext cx="282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 추가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7F7A6-716C-4A1F-A653-8DEAA23DC2AE}"/>
              </a:ext>
            </a:extLst>
          </p:cNvPr>
          <p:cNvSpPr txBox="1"/>
          <p:nvPr/>
        </p:nvSpPr>
        <p:spPr>
          <a:xfrm>
            <a:off x="1689461" y="1844666"/>
            <a:ext cx="2264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비밀번호 유효성 확인 필수</a:t>
            </a:r>
            <a:r>
              <a:rPr lang="en-US" altLang="ko-KR" dirty="0"/>
              <a:t>…!!!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2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3374571" y="57936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E613B3-D6CA-43A4-BC95-9710519D58A1}"/>
              </a:ext>
            </a:extLst>
          </p:cNvPr>
          <p:cNvCxnSpPr/>
          <p:nvPr/>
        </p:nvCxnSpPr>
        <p:spPr>
          <a:xfrm>
            <a:off x="1950720" y="1319927"/>
            <a:ext cx="2708365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5BFC9-7284-4B6C-9D5D-F6AFA0BA8D45}"/>
              </a:ext>
            </a:extLst>
          </p:cNvPr>
          <p:cNvSpPr txBox="1"/>
          <p:nvPr/>
        </p:nvSpPr>
        <p:spPr>
          <a:xfrm>
            <a:off x="2595155" y="1854926"/>
            <a:ext cx="1419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Id,</a:t>
            </a:r>
          </a:p>
          <a:p>
            <a:r>
              <a:rPr lang="ko-KR" altLang="en-US" dirty="0"/>
              <a:t>암호화</a:t>
            </a:r>
            <a:r>
              <a:rPr lang="en-US" altLang="ko-KR" dirty="0"/>
              <a:t>pw,</a:t>
            </a:r>
          </a:p>
          <a:p>
            <a:r>
              <a:rPr lang="ko-KR" altLang="en-US" dirty="0"/>
              <a:t>기타정보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6496598" y="2316591"/>
            <a:ext cx="187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set cookie : </a:t>
            </a:r>
            <a:r>
              <a:rPr lang="ko-KR" altLang="en-US" dirty="0" err="1"/>
              <a:t>솰라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en-US" altLang="ko-KR" dirty="0" err="1"/>
              <a:t>Id:dongseoki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/>
          <p:nvPr/>
        </p:nvCxnSpPr>
        <p:spPr>
          <a:xfrm flipH="1">
            <a:off x="5630091" y="185492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/>
          <p:nvPr/>
        </p:nvCxnSpPr>
        <p:spPr>
          <a:xfrm flipH="1">
            <a:off x="2401389" y="3423923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600891" y="3582487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로그인이 되었습니다</a:t>
            </a:r>
            <a:r>
              <a:rPr lang="en-US" altLang="ko-KR" dirty="0"/>
              <a:t>. </a:t>
            </a:r>
            <a:r>
              <a:rPr lang="ko-KR" altLang="en-US" dirty="0"/>
              <a:t>환영합니다 </a:t>
            </a:r>
            <a:r>
              <a:rPr lang="en-US" altLang="ko-KR" dirty="0"/>
              <a:t>000</a:t>
            </a:r>
            <a:r>
              <a:rPr lang="ko-KR" altLang="en-US" dirty="0"/>
              <a:t>님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+ redirect main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7206346" y="4503785"/>
            <a:ext cx="141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9998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056310" y="5350327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1E61B2-A2DB-4BA8-81BE-D5194ED6F6C9}"/>
              </a:ext>
            </a:extLst>
          </p:cNvPr>
          <p:cNvSpPr txBox="1"/>
          <p:nvPr/>
        </p:nvSpPr>
        <p:spPr>
          <a:xfrm>
            <a:off x="191589" y="95794"/>
            <a:ext cx="17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8740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E367AC-A49D-4993-A901-6C4956B0C43B}"/>
              </a:ext>
            </a:extLst>
          </p:cNvPr>
          <p:cNvSpPr/>
          <p:nvPr/>
        </p:nvSpPr>
        <p:spPr>
          <a:xfrm>
            <a:off x="512719" y="623753"/>
            <a:ext cx="2082436" cy="41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2430E-B11B-43EC-B668-1FC31B1F28A9}"/>
              </a:ext>
            </a:extLst>
          </p:cNvPr>
          <p:cNvSpPr/>
          <p:nvPr/>
        </p:nvSpPr>
        <p:spPr>
          <a:xfrm>
            <a:off x="4502331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프론트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3E84D-672E-466F-AD2A-F62732AA4BA4}"/>
              </a:ext>
            </a:extLst>
          </p:cNvPr>
          <p:cNvSpPr/>
          <p:nvPr/>
        </p:nvSpPr>
        <p:spPr>
          <a:xfrm>
            <a:off x="7354387" y="623753"/>
            <a:ext cx="2255520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E613B3-D6CA-43A4-BC95-9710519D58A1}"/>
              </a:ext>
            </a:extLst>
          </p:cNvPr>
          <p:cNvCxnSpPr/>
          <p:nvPr/>
        </p:nvCxnSpPr>
        <p:spPr>
          <a:xfrm>
            <a:off x="2142309" y="1428206"/>
            <a:ext cx="2708365" cy="3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3C153-90FF-45EC-B4F2-7907ED8818C2}"/>
              </a:ext>
            </a:extLst>
          </p:cNvPr>
          <p:cNvSpPr/>
          <p:nvPr/>
        </p:nvSpPr>
        <p:spPr>
          <a:xfrm>
            <a:off x="10206443" y="623753"/>
            <a:ext cx="1402083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2545-AB89-4C1F-82B6-DDDA7FA45F0A}"/>
              </a:ext>
            </a:extLst>
          </p:cNvPr>
          <p:cNvSpPr txBox="1"/>
          <p:nvPr/>
        </p:nvSpPr>
        <p:spPr>
          <a:xfrm>
            <a:off x="6321880" y="2354215"/>
            <a:ext cx="1877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</a:p>
          <a:p>
            <a:r>
              <a:rPr lang="en-US" altLang="ko-KR" dirty="0" err="1"/>
              <a:t>Id:dongseoki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5E5F02-11EF-4AA6-927C-006531C1A58C}"/>
              </a:ext>
            </a:extLst>
          </p:cNvPr>
          <p:cNvCxnSpPr/>
          <p:nvPr/>
        </p:nvCxnSpPr>
        <p:spPr>
          <a:xfrm flipH="1">
            <a:off x="5630091" y="185492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6180B4-92B8-479B-AF92-04B80630030C}"/>
              </a:ext>
            </a:extLst>
          </p:cNvPr>
          <p:cNvCxnSpPr/>
          <p:nvPr/>
        </p:nvCxnSpPr>
        <p:spPr>
          <a:xfrm flipH="1">
            <a:off x="2749731" y="3246846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C2A9AC-6D7F-42A7-A403-4AF047E3E756}"/>
              </a:ext>
            </a:extLst>
          </p:cNvPr>
          <p:cNvSpPr/>
          <p:nvPr/>
        </p:nvSpPr>
        <p:spPr>
          <a:xfrm>
            <a:off x="888274" y="3936274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 되었습니다</a:t>
            </a:r>
            <a:endParaRPr lang="en-US" altLang="ko-KR" dirty="0"/>
          </a:p>
          <a:p>
            <a:pPr algn="ctr"/>
            <a:r>
              <a:rPr lang="en-US" altLang="ko-KR" dirty="0"/>
              <a:t>redirect main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B48B8-3E52-438D-9EAE-4F50D69A6A23}"/>
              </a:ext>
            </a:extLst>
          </p:cNvPr>
          <p:cNvSpPr txBox="1"/>
          <p:nvPr/>
        </p:nvSpPr>
        <p:spPr>
          <a:xfrm>
            <a:off x="7206346" y="4503785"/>
            <a:ext cx="141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resultCode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9998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Message:</a:t>
            </a:r>
          </a:p>
          <a:p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5881E5-16C7-4DF4-B901-EB287F7F5ECC}"/>
              </a:ext>
            </a:extLst>
          </p:cNvPr>
          <p:cNvSpPr/>
          <p:nvPr/>
        </p:nvSpPr>
        <p:spPr>
          <a:xfrm>
            <a:off x="2307770" y="5332545"/>
            <a:ext cx="1706881" cy="176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오류발생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에러메세지</a:t>
            </a:r>
            <a:r>
              <a:rPr lang="ko-KR" altLang="en-US" dirty="0"/>
              <a:t> 출력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00995-B745-48F4-AFA9-EDC5D02D3004}"/>
              </a:ext>
            </a:extLst>
          </p:cNvPr>
          <p:cNvCxnSpPr/>
          <p:nvPr/>
        </p:nvCxnSpPr>
        <p:spPr>
          <a:xfrm flipH="1">
            <a:off x="4254136" y="5179020"/>
            <a:ext cx="2529840" cy="75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1E61B2-A2DB-4BA8-81BE-D5194ED6F6C9}"/>
              </a:ext>
            </a:extLst>
          </p:cNvPr>
          <p:cNvSpPr txBox="1"/>
          <p:nvPr/>
        </p:nvSpPr>
        <p:spPr>
          <a:xfrm>
            <a:off x="191589" y="95794"/>
            <a:ext cx="175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261A7-E77F-4027-B966-0340FBF83501}"/>
              </a:ext>
            </a:extLst>
          </p:cNvPr>
          <p:cNvSpPr txBox="1"/>
          <p:nvPr/>
        </p:nvSpPr>
        <p:spPr>
          <a:xfrm>
            <a:off x="8882743" y="223374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세션 날리기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3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94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129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동석</dc:creator>
  <cp:lastModifiedBy>이 동석</cp:lastModifiedBy>
  <cp:revision>1</cp:revision>
  <dcterms:created xsi:type="dcterms:W3CDTF">2021-10-12T09:43:38Z</dcterms:created>
  <dcterms:modified xsi:type="dcterms:W3CDTF">2022-01-23T06:14:14Z</dcterms:modified>
</cp:coreProperties>
</file>