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300" r:id="rId5"/>
    <p:sldId id="310" r:id="rId6"/>
    <p:sldId id="302" r:id="rId7"/>
    <p:sldId id="29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E035E0-352F-4D16-8B0F-D9B95CB6C6F7}" v="360" dt="2019-07-23T15:42:12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9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준 전" userId="980d7603a9d75267" providerId="LiveId" clId="{A9E035E0-352F-4D16-8B0F-D9B95CB6C6F7}"/>
    <pc:docChg chg="undo custSel addSld delSld modSld sldOrd">
      <pc:chgData name="민준 전" userId="980d7603a9d75267" providerId="LiveId" clId="{A9E035E0-352F-4D16-8B0F-D9B95CB6C6F7}" dt="2019-07-23T15:42:12.984" v="1731"/>
      <pc:docMkLst>
        <pc:docMk/>
      </pc:docMkLst>
      <pc:sldChg chg="addSp modSp add">
        <pc:chgData name="민준 전" userId="980d7603a9d75267" providerId="LiveId" clId="{A9E035E0-352F-4D16-8B0F-D9B95CB6C6F7}" dt="2019-07-23T13:47:59.432" v="2" actId="14100"/>
        <pc:sldMkLst>
          <pc:docMk/>
          <pc:sldMk cId="773048013" sldId="256"/>
        </pc:sldMkLst>
        <pc:picChg chg="add mod">
          <ac:chgData name="민준 전" userId="980d7603a9d75267" providerId="LiveId" clId="{A9E035E0-352F-4D16-8B0F-D9B95CB6C6F7}" dt="2019-07-23T13:47:59.432" v="2" actId="14100"/>
          <ac:picMkLst>
            <pc:docMk/>
            <pc:sldMk cId="773048013" sldId="256"/>
            <ac:picMk id="4" creationId="{7554CE36-8DF6-40E6-9CAD-A6614CFC80B4}"/>
          </ac:picMkLst>
        </pc:picChg>
      </pc:sldChg>
      <pc:sldChg chg="modSp add">
        <pc:chgData name="민준 전" userId="980d7603a9d75267" providerId="LiveId" clId="{A9E035E0-352F-4D16-8B0F-D9B95CB6C6F7}" dt="2019-07-23T13:57:38.321" v="451" actId="20577"/>
        <pc:sldMkLst>
          <pc:docMk/>
          <pc:sldMk cId="683058288" sldId="257"/>
        </pc:sldMkLst>
        <pc:spChg chg="mod">
          <ac:chgData name="민준 전" userId="980d7603a9d75267" providerId="LiveId" clId="{A9E035E0-352F-4D16-8B0F-D9B95CB6C6F7}" dt="2019-07-23T13:48:11.976" v="11" actId="20577"/>
          <ac:spMkLst>
            <pc:docMk/>
            <pc:sldMk cId="683058288" sldId="257"/>
            <ac:spMk id="2" creationId="{6DC05319-EEBA-484F-A9A7-D0E690844AB6}"/>
          </ac:spMkLst>
        </pc:spChg>
        <pc:spChg chg="mod">
          <ac:chgData name="민준 전" userId="980d7603a9d75267" providerId="LiveId" clId="{A9E035E0-352F-4D16-8B0F-D9B95CB6C6F7}" dt="2019-07-23T13:57:38.321" v="451" actId="20577"/>
          <ac:spMkLst>
            <pc:docMk/>
            <pc:sldMk cId="683058288" sldId="257"/>
            <ac:spMk id="3" creationId="{FEDDCD91-8FBA-488D-81A0-112BA1BD06C4}"/>
          </ac:spMkLst>
        </pc:spChg>
      </pc:sldChg>
      <pc:sldChg chg="addSp delSp modSp add">
        <pc:chgData name="민준 전" userId="980d7603a9d75267" providerId="LiveId" clId="{A9E035E0-352F-4D16-8B0F-D9B95CB6C6F7}" dt="2019-07-23T15:21:00.423" v="1723" actId="20577"/>
        <pc:sldMkLst>
          <pc:docMk/>
          <pc:sldMk cId="1514367368" sldId="258"/>
        </pc:sldMkLst>
        <pc:spChg chg="mod">
          <ac:chgData name="민준 전" userId="980d7603a9d75267" providerId="LiveId" clId="{A9E035E0-352F-4D16-8B0F-D9B95CB6C6F7}" dt="2019-07-23T13:57:45.243" v="467" actId="20577"/>
          <ac:spMkLst>
            <pc:docMk/>
            <pc:sldMk cId="1514367368" sldId="258"/>
            <ac:spMk id="2" creationId="{6DC05319-EEBA-484F-A9A7-D0E690844AB6}"/>
          </ac:spMkLst>
        </pc:spChg>
        <pc:spChg chg="mod">
          <ac:chgData name="민준 전" userId="980d7603a9d75267" providerId="LiveId" clId="{A9E035E0-352F-4D16-8B0F-D9B95CB6C6F7}" dt="2019-07-23T15:21:00.423" v="1723" actId="20577"/>
          <ac:spMkLst>
            <pc:docMk/>
            <pc:sldMk cId="1514367368" sldId="258"/>
            <ac:spMk id="3" creationId="{FEDDCD91-8FBA-488D-81A0-112BA1BD06C4}"/>
          </ac:spMkLst>
        </pc:spChg>
        <pc:picChg chg="add del">
          <ac:chgData name="민준 전" userId="980d7603a9d75267" providerId="LiveId" clId="{A9E035E0-352F-4D16-8B0F-D9B95CB6C6F7}" dt="2019-07-23T14:14:58.479" v="773"/>
          <ac:picMkLst>
            <pc:docMk/>
            <pc:sldMk cId="1514367368" sldId="258"/>
            <ac:picMk id="4" creationId="{1590F197-F500-428F-A927-97672D757BC9}"/>
          </ac:picMkLst>
        </pc:picChg>
        <pc:picChg chg="add mod">
          <ac:chgData name="민준 전" userId="980d7603a9d75267" providerId="LiveId" clId="{A9E035E0-352F-4D16-8B0F-D9B95CB6C6F7}" dt="2019-07-23T14:18:18.763" v="803" actId="1076"/>
          <ac:picMkLst>
            <pc:docMk/>
            <pc:sldMk cId="1514367368" sldId="258"/>
            <ac:picMk id="5" creationId="{19932C65-0B9D-477C-9214-E4943F808546}"/>
          </ac:picMkLst>
        </pc:picChg>
        <pc:picChg chg="add del mod">
          <ac:chgData name="민준 전" userId="980d7603a9d75267" providerId="LiveId" clId="{A9E035E0-352F-4D16-8B0F-D9B95CB6C6F7}" dt="2019-07-23T14:18:46.840" v="813" actId="478"/>
          <ac:picMkLst>
            <pc:docMk/>
            <pc:sldMk cId="1514367368" sldId="258"/>
            <ac:picMk id="6" creationId="{889C50F2-50A3-4A32-BBE5-AC1C4880FCA2}"/>
          </ac:picMkLst>
        </pc:picChg>
        <pc:picChg chg="add mod">
          <ac:chgData name="민준 전" userId="980d7603a9d75267" providerId="LiveId" clId="{A9E035E0-352F-4D16-8B0F-D9B95CB6C6F7}" dt="2019-07-23T14:18:50.907" v="816" actId="1076"/>
          <ac:picMkLst>
            <pc:docMk/>
            <pc:sldMk cId="1514367368" sldId="258"/>
            <ac:picMk id="7" creationId="{3BF7F2A3-DBCC-42E3-82FD-1D7EBE35C039}"/>
          </ac:picMkLst>
        </pc:picChg>
        <pc:picChg chg="add mod">
          <ac:chgData name="민준 전" userId="980d7603a9d75267" providerId="LiveId" clId="{A9E035E0-352F-4D16-8B0F-D9B95CB6C6F7}" dt="2019-07-23T14:18:52.247" v="817" actId="1076"/>
          <ac:picMkLst>
            <pc:docMk/>
            <pc:sldMk cId="1514367368" sldId="258"/>
            <ac:picMk id="8" creationId="{230E986F-9960-4247-ACB9-43D1F4D069E9}"/>
          </ac:picMkLst>
        </pc:picChg>
      </pc:sldChg>
      <pc:sldChg chg="addSp add del ord">
        <pc:chgData name="민준 전" userId="980d7603a9d75267" providerId="LiveId" clId="{A9E035E0-352F-4D16-8B0F-D9B95CB6C6F7}" dt="2019-07-23T14:18:56.200" v="818" actId="2696"/>
        <pc:sldMkLst>
          <pc:docMk/>
          <pc:sldMk cId="1358619093" sldId="259"/>
        </pc:sldMkLst>
        <pc:picChg chg="add">
          <ac:chgData name="민준 전" userId="980d7603a9d75267" providerId="LiveId" clId="{A9E035E0-352F-4D16-8B0F-D9B95CB6C6F7}" dt="2019-07-23T14:02:14.758" v="514"/>
          <ac:picMkLst>
            <pc:docMk/>
            <pc:sldMk cId="1358619093" sldId="259"/>
            <ac:picMk id="1026" creationId="{8662EE69-B608-41EF-8224-113B0109CA32}"/>
          </ac:picMkLst>
        </pc:picChg>
      </pc:sldChg>
      <pc:sldChg chg="addSp modSp add del">
        <pc:chgData name="민준 전" userId="980d7603a9d75267" providerId="LiveId" clId="{A9E035E0-352F-4D16-8B0F-D9B95CB6C6F7}" dt="2019-07-23T14:18:19.891" v="804" actId="2696"/>
        <pc:sldMkLst>
          <pc:docMk/>
          <pc:sldMk cId="3124350307" sldId="260"/>
        </pc:sldMkLst>
        <pc:picChg chg="add mod">
          <ac:chgData name="민준 전" userId="980d7603a9d75267" providerId="LiveId" clId="{A9E035E0-352F-4D16-8B0F-D9B95CB6C6F7}" dt="2019-07-23T14:15:04.986" v="777" actId="1076"/>
          <ac:picMkLst>
            <pc:docMk/>
            <pc:sldMk cId="3124350307" sldId="260"/>
            <ac:picMk id="4" creationId="{C8127512-B656-49E8-B3D2-72A8ABC33AB3}"/>
          </ac:picMkLst>
        </pc:picChg>
      </pc:sldChg>
      <pc:sldChg chg="addSp delSp modSp add">
        <pc:chgData name="민준 전" userId="980d7603a9d75267" providerId="LiveId" clId="{A9E035E0-352F-4D16-8B0F-D9B95CB6C6F7}" dt="2019-07-23T14:59:13.559" v="1112" actId="20577"/>
        <pc:sldMkLst>
          <pc:docMk/>
          <pc:sldMk cId="4044948515" sldId="261"/>
        </pc:sldMkLst>
        <pc:spChg chg="mod">
          <ac:chgData name="민준 전" userId="980d7603a9d75267" providerId="LiveId" clId="{A9E035E0-352F-4D16-8B0F-D9B95CB6C6F7}" dt="2019-07-23T14:19:04.699" v="838" actId="20577"/>
          <ac:spMkLst>
            <pc:docMk/>
            <pc:sldMk cId="4044948515" sldId="261"/>
            <ac:spMk id="2" creationId="{6DC05319-EEBA-484F-A9A7-D0E690844AB6}"/>
          </ac:spMkLst>
        </pc:spChg>
        <pc:spChg chg="mod">
          <ac:chgData name="민준 전" userId="980d7603a9d75267" providerId="LiveId" clId="{A9E035E0-352F-4D16-8B0F-D9B95CB6C6F7}" dt="2019-07-23T14:59:13.559" v="1112" actId="20577"/>
          <ac:spMkLst>
            <pc:docMk/>
            <pc:sldMk cId="4044948515" sldId="261"/>
            <ac:spMk id="3" creationId="{FEDDCD91-8FBA-488D-81A0-112BA1BD06C4}"/>
          </ac:spMkLst>
        </pc:spChg>
        <pc:picChg chg="add del mod">
          <ac:chgData name="민준 전" userId="980d7603a9d75267" providerId="LiveId" clId="{A9E035E0-352F-4D16-8B0F-D9B95CB6C6F7}" dt="2019-07-23T14:55:36.093" v="1070" actId="478"/>
          <ac:picMkLst>
            <pc:docMk/>
            <pc:sldMk cId="4044948515" sldId="261"/>
            <ac:picMk id="4" creationId="{533FE30D-F338-45E5-ADCF-E71BBF140241}"/>
          </ac:picMkLst>
        </pc:picChg>
        <pc:picChg chg="add mod">
          <ac:chgData name="민준 전" userId="980d7603a9d75267" providerId="LiveId" clId="{A9E035E0-352F-4D16-8B0F-D9B95CB6C6F7}" dt="2019-07-23T14:59:10.472" v="1111" actId="1076"/>
          <ac:picMkLst>
            <pc:docMk/>
            <pc:sldMk cId="4044948515" sldId="261"/>
            <ac:picMk id="5" creationId="{86F12F99-DFEA-4A04-BF9F-63051B9FDD85}"/>
          </ac:picMkLst>
        </pc:picChg>
      </pc:sldChg>
      <pc:sldChg chg="addSp modSp add">
        <pc:chgData name="민준 전" userId="980d7603a9d75267" providerId="LiveId" clId="{A9E035E0-352F-4D16-8B0F-D9B95CB6C6F7}" dt="2019-07-23T15:17:24.719" v="1449" actId="1076"/>
        <pc:sldMkLst>
          <pc:docMk/>
          <pc:sldMk cId="3317771161" sldId="262"/>
        </pc:sldMkLst>
        <pc:spChg chg="mod">
          <ac:chgData name="민준 전" userId="980d7603a9d75267" providerId="LiveId" clId="{A9E035E0-352F-4D16-8B0F-D9B95CB6C6F7}" dt="2019-07-23T15:17:22.972" v="1448"/>
          <ac:spMkLst>
            <pc:docMk/>
            <pc:sldMk cId="3317771161" sldId="262"/>
            <ac:spMk id="2" creationId="{6DC05319-EEBA-484F-A9A7-D0E690844AB6}"/>
          </ac:spMkLst>
        </pc:spChg>
        <pc:picChg chg="add mod">
          <ac:chgData name="민준 전" userId="980d7603a9d75267" providerId="LiveId" clId="{A9E035E0-352F-4D16-8B0F-D9B95CB6C6F7}" dt="2019-07-23T15:17:24.719" v="1449" actId="1076"/>
          <ac:picMkLst>
            <pc:docMk/>
            <pc:sldMk cId="3317771161" sldId="262"/>
            <ac:picMk id="4" creationId="{A04E07C4-CD80-4107-BEE1-61068291AF6B}"/>
          </ac:picMkLst>
        </pc:picChg>
      </pc:sldChg>
      <pc:sldChg chg="modSp add">
        <pc:chgData name="민준 전" userId="980d7603a9d75267" providerId="LiveId" clId="{A9E035E0-352F-4D16-8B0F-D9B95CB6C6F7}" dt="2019-07-23T15:42:12.984" v="1731"/>
        <pc:sldMkLst>
          <pc:docMk/>
          <pc:sldMk cId="72323570" sldId="263"/>
        </pc:sldMkLst>
        <pc:spChg chg="mod">
          <ac:chgData name="민준 전" userId="980d7603a9d75267" providerId="LiveId" clId="{A9E035E0-352F-4D16-8B0F-D9B95CB6C6F7}" dt="2019-07-23T15:19:23.147" v="1467" actId="20577"/>
          <ac:spMkLst>
            <pc:docMk/>
            <pc:sldMk cId="72323570" sldId="263"/>
            <ac:spMk id="2" creationId="{6DC05319-EEBA-484F-A9A7-D0E690844AB6}"/>
          </ac:spMkLst>
        </pc:spChg>
        <pc:spChg chg="mod">
          <ac:chgData name="민준 전" userId="980d7603a9d75267" providerId="LiveId" clId="{A9E035E0-352F-4D16-8B0F-D9B95CB6C6F7}" dt="2019-07-23T15:42:12.984" v="1731"/>
          <ac:spMkLst>
            <pc:docMk/>
            <pc:sldMk cId="72323570" sldId="263"/>
            <ac:spMk id="3" creationId="{FEDDCD91-8FBA-488D-81A0-112BA1BD06C4}"/>
          </ac:spMkLst>
        </pc:spChg>
      </pc:sldChg>
      <pc:sldChg chg="addSp delSp modSp add">
        <pc:chgData name="민준 전" userId="980d7603a9d75267" providerId="LiveId" clId="{A9E035E0-352F-4D16-8B0F-D9B95CB6C6F7}" dt="2019-07-23T15:01:45.182" v="1276" actId="1076"/>
        <pc:sldMkLst>
          <pc:docMk/>
          <pc:sldMk cId="2709812072" sldId="264"/>
        </pc:sldMkLst>
        <pc:spChg chg="mod">
          <ac:chgData name="민준 전" userId="980d7603a9d75267" providerId="LiveId" clId="{A9E035E0-352F-4D16-8B0F-D9B95CB6C6F7}" dt="2019-07-23T15:01:05.070" v="1270"/>
          <ac:spMkLst>
            <pc:docMk/>
            <pc:sldMk cId="2709812072" sldId="264"/>
            <ac:spMk id="3" creationId="{FEDDCD91-8FBA-488D-81A0-112BA1BD06C4}"/>
          </ac:spMkLst>
        </pc:spChg>
        <pc:picChg chg="add mod">
          <ac:chgData name="민준 전" userId="980d7603a9d75267" providerId="LiveId" clId="{A9E035E0-352F-4D16-8B0F-D9B95CB6C6F7}" dt="2019-07-23T15:01:45.182" v="1276" actId="1076"/>
          <ac:picMkLst>
            <pc:docMk/>
            <pc:sldMk cId="2709812072" sldId="264"/>
            <ac:picMk id="4" creationId="{9039DC93-C8D8-402F-A084-3E6952137D76}"/>
          </ac:picMkLst>
        </pc:picChg>
        <pc:picChg chg="del">
          <ac:chgData name="민준 전" userId="980d7603a9d75267" providerId="LiveId" clId="{A9E035E0-352F-4D16-8B0F-D9B95CB6C6F7}" dt="2019-07-23T14:59:25.251" v="1115" actId="478"/>
          <ac:picMkLst>
            <pc:docMk/>
            <pc:sldMk cId="2709812072" sldId="264"/>
            <ac:picMk id="5" creationId="{86F12F99-DFEA-4A04-BF9F-63051B9FDD85}"/>
          </ac:picMkLst>
        </pc:picChg>
      </pc:sldChg>
      <pc:sldChg chg="delSp modSp add">
        <pc:chgData name="민준 전" userId="980d7603a9d75267" providerId="LiveId" clId="{A9E035E0-352F-4D16-8B0F-D9B95CB6C6F7}" dt="2019-07-23T15:15:55.669" v="1437"/>
        <pc:sldMkLst>
          <pc:docMk/>
          <pc:sldMk cId="2975707726" sldId="265"/>
        </pc:sldMkLst>
        <pc:spChg chg="mod">
          <ac:chgData name="민준 전" userId="980d7603a9d75267" providerId="LiveId" clId="{A9E035E0-352F-4D16-8B0F-D9B95CB6C6F7}" dt="2019-07-23T15:15:55.669" v="1437"/>
          <ac:spMkLst>
            <pc:docMk/>
            <pc:sldMk cId="2975707726" sldId="265"/>
            <ac:spMk id="3" creationId="{FEDDCD91-8FBA-488D-81A0-112BA1BD06C4}"/>
          </ac:spMkLst>
        </pc:spChg>
        <pc:picChg chg="del">
          <ac:chgData name="민준 전" userId="980d7603a9d75267" providerId="LiveId" clId="{A9E035E0-352F-4D16-8B0F-D9B95CB6C6F7}" dt="2019-07-23T14:59:30.677" v="1118" actId="478"/>
          <ac:picMkLst>
            <pc:docMk/>
            <pc:sldMk cId="2975707726" sldId="265"/>
            <ac:picMk id="5" creationId="{86F12F99-DFEA-4A04-BF9F-63051B9FDD85}"/>
          </ac:picMkLst>
        </pc:picChg>
      </pc:sldChg>
      <pc:sldChg chg="addSp modSp add">
        <pc:chgData name="민준 전" userId="980d7603a9d75267" providerId="LiveId" clId="{A9E035E0-352F-4D16-8B0F-D9B95CB6C6F7}" dt="2019-07-23T15:16:26.547" v="1441" actId="1076"/>
        <pc:sldMkLst>
          <pc:docMk/>
          <pc:sldMk cId="4171428401" sldId="266"/>
        </pc:sldMkLst>
        <pc:picChg chg="add mod">
          <ac:chgData name="민준 전" userId="980d7603a9d75267" providerId="LiveId" clId="{A9E035E0-352F-4D16-8B0F-D9B95CB6C6F7}" dt="2019-07-23T15:16:26.547" v="1441" actId="1076"/>
          <ac:picMkLst>
            <pc:docMk/>
            <pc:sldMk cId="4171428401" sldId="266"/>
            <ac:picMk id="4" creationId="{BC737399-520C-4B18-B435-485978A14EEC}"/>
          </ac:picMkLst>
        </pc:picChg>
      </pc:sldChg>
      <pc:sldChg chg="addSp modSp add">
        <pc:chgData name="민준 전" userId="980d7603a9d75267" providerId="LiveId" clId="{A9E035E0-352F-4D16-8B0F-D9B95CB6C6F7}" dt="2019-07-23T15:16:49.783" v="1446" actId="1076"/>
        <pc:sldMkLst>
          <pc:docMk/>
          <pc:sldMk cId="1817219649" sldId="267"/>
        </pc:sldMkLst>
        <pc:picChg chg="add mod">
          <ac:chgData name="민준 전" userId="980d7603a9d75267" providerId="LiveId" clId="{A9E035E0-352F-4D16-8B0F-D9B95CB6C6F7}" dt="2019-07-23T15:16:49.783" v="1446" actId="1076"/>
          <ac:picMkLst>
            <pc:docMk/>
            <pc:sldMk cId="1817219649" sldId="267"/>
            <ac:picMk id="4" creationId="{27A402D5-3623-4AF5-8CA3-612E9A9C26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1C958-7791-47CD-9BEE-3961FF708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26ADA-E87C-4EC2-92B0-90A60027C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393C9-51DA-4692-B1DF-94FC8326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6BD0-B295-4707-B12B-C5660064357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70EE6-B19B-44F1-926F-FE852E8F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FB332-4B32-4129-B25A-FEB7BDCD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0880-4939-46CA-939E-ECA495E9A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4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3A9E7-4DDC-47E8-BA73-B219E77B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4EB431-E6EE-4C4C-A67A-860696273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49770-A528-421C-A7EE-88850118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6BD0-B295-4707-B12B-C5660064357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78A22-59F2-4A69-A444-998E79F8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962F6-CD9C-4B60-BA87-CE27C5C9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0880-4939-46CA-939E-ECA495E9A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9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30B988-0AAB-4854-8FAF-C3ACFBCEB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ADF49C-6565-4F1D-B754-C7EE03C8F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E205FC-EDEC-4AA8-AB18-C00D3928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6BD0-B295-4707-B12B-C5660064357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1311A-9DCC-447B-8CC4-17C7609B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3D87E-0599-4E9F-8FB7-140FAFCB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0880-4939-46CA-939E-ECA495E9A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95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ABC91-F2CE-4D93-9A25-E1A22708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24ED9-4F7A-48D6-BC3C-823B140FB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B4400-838A-4898-9F8F-B84EF400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6BD0-B295-4707-B12B-C5660064357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EF6E1-6CE8-4B8E-A50E-F7E9B590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5201F1-7443-4091-A6E6-54E31F04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0880-4939-46CA-939E-ECA495E9A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1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3706F-2E85-45F4-813E-6AA54E2C8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AF934C-E81C-45C3-B64A-CC00A6934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17F8A-E604-42CD-A3F1-BC6DA71B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6BD0-B295-4707-B12B-C5660064357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B41BF-BFF9-4EAE-8DCF-DF661892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26AE1-5F30-4FC3-8BC1-A94C03B1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0880-4939-46CA-939E-ECA495E9A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93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1116D-0F07-4244-A4B5-B07EFC13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B9BDF-BB9C-4BD7-9670-557C5E717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E4DF81-30EA-468C-99D7-AF912D66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DCC840-2C85-4FC9-AC4C-2809C8C5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6BD0-B295-4707-B12B-C5660064357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298018-AD6C-4401-A98C-8C877E27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0B40E0-7F03-43FC-87A6-EE8411EF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0880-4939-46CA-939E-ECA495E9A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68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E732E-51DC-44F0-8A4D-6A18CA8A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527A81-0C11-473F-A7CD-5475E5E82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95B6F7-27E4-43FF-A2C4-B57AFF838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5D8605-706F-4A24-B6F2-D0B90C3E5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8548AD-E124-4A96-AFA1-52082D76C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B3A17C-826F-4141-A24A-AFB25335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6BD0-B295-4707-B12B-C5660064357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B678D8-7E52-4987-8A2D-1D969C02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DD81D2-A673-4ACE-807B-3F7C2BB6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0880-4939-46CA-939E-ECA495E9A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37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97863-7E89-48E6-9B97-4E1F15A5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BD350E-B709-4B60-BB01-F85209B2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6BD0-B295-4707-B12B-C5660064357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112F0-204D-4E63-9E51-AB76A2D4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5B89C6-68E6-4F2A-9584-06B9C92F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0880-4939-46CA-939E-ECA495E9A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9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116EAE-2A8D-40B6-879E-22BEF915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6BD0-B295-4707-B12B-C5660064357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9DD6B5-ED79-4EF5-8D2B-ACC2F2C4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0FCC33-8847-4D10-B096-70981234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0880-4939-46CA-939E-ECA495E9A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46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799D0-16AC-477B-9DD3-064195B8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B46E9A-CDF9-4F15-A8A5-478CD9A71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E001AF-2338-4E95-9BAB-D90B84828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38A314-8DA1-4367-AD92-021B6186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6BD0-B295-4707-B12B-C5660064357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5F0BE2-B04E-4539-AE27-976ECE01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F8A64C-44C8-4A2B-8DA2-32A12982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0880-4939-46CA-939E-ECA495E9A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0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B2D61-A797-4A26-9CD2-2CD562F2B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3DC6D4-34EB-418C-A09B-AA53B36F1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CC59E3-6C04-496D-A4F2-D0FD36A03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01F4E0-1AF3-41A6-A75F-FE27F10B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6BD0-B295-4707-B12B-C5660064357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AA831D-D6A7-4CDC-AA32-401CC2AC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1F11BC-2234-4877-95CC-E57A9E9F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0880-4939-46CA-939E-ECA495E9A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1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A380C6-3EAD-4C2E-A498-49F8983C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D4BA54-12F3-46C7-AF7F-CE797B052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EE8EB-3DD5-4D36-BEEF-CA446A93F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36BD0-B295-4707-B12B-C5660064357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364C6-8124-4777-9379-63A3BE710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CFC2B-D723-45A8-86DF-F9BA37A45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40880-4939-46CA-939E-ECA495E9A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5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FD7D8-8E99-4D80-BE79-5B27D52C7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8D7E96-46A7-4C07-87A6-FE49DE47E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ㄹㄹㄹㄹㄹ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218" y="746539"/>
            <a:ext cx="7037564" cy="34558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406" y="4642294"/>
            <a:ext cx="3076575" cy="1743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82151" y="4642294"/>
            <a:ext cx="733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POC(Proof of Concept) – </a:t>
            </a:r>
            <a:r>
              <a:rPr lang="ko-KR" altLang="en-US" b="1" dirty="0" smtClean="0"/>
              <a:t>개념 증명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임상적 유효성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타당성 증명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7304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319-EEBA-484F-A9A7-D0E6908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Materials and Methods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DCD91-8FBA-488D-81A0-112BA1BD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" y="1825624"/>
            <a:ext cx="11253216" cy="4950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Pred(CGM + I + CHO)</a:t>
            </a:r>
          </a:p>
          <a:p>
            <a:pPr marL="0" indent="0">
              <a:buNone/>
            </a:pPr>
            <a:endPara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상기 기술된 네 가지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입력변수를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사용하여 계산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식사 시간이나 양의 오류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(error)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 대한 방법론의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강건성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(robustness)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은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Zecchin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외 연구진에 의해 제시됨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it-IT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Zecchin C, Facchinetti A, Sparacino G, De Nicolao G, Cobelli </a:t>
            </a:r>
            <a:r>
              <a:rPr lang="it-IT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C, ‘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incorporating meal information improves accuracy of short-time prediction of glucose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concentration’.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ko-K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 Biomed Eng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2012;59(6):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1550-1560</a:t>
            </a:r>
            <a:endParaRPr lang="en-US" altLang="ko-KR" sz="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77" y="3111371"/>
            <a:ext cx="2647950" cy="714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496" y="3025646"/>
            <a:ext cx="36099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319-EEBA-484F-A9A7-D0E6908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Materials and Methods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EDDCD91-8FBA-488D-81A0-112BA1BD0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584" y="1825625"/>
                <a:ext cx="11253216" cy="48677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Assessment of Prediction Sensitivity to Inputs</a:t>
                </a:r>
              </a:p>
              <a:p>
                <a:pPr marL="0" indent="0">
                  <a:buNone/>
                </a:pP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예측 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혈당값을 정하는 데 있어 각 </a:t>
                </a:r>
                <a:r>
                  <a:rPr lang="ko-KR" altLang="en-US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입력변수의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상댓값을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정량화하기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위해 민감도 분석 시행 </a:t>
                </a:r>
                <a:endPara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ko-KR" altLang="en-US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편미분</a:t>
                </a: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(Partial Derivative)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을 통해 계산됨 </a:t>
                </a:r>
                <a:endPara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endChr m:val="|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𝑃𝐻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예측은 시간 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 얻은 시간 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+ PH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와 </a:t>
                </a:r>
                <a:r>
                  <a:rPr lang="ko-KR" altLang="en-US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관련있음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 </m:t>
                    </m:r>
                  </m:oMath>
                </a14:m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시간 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번째 </a:t>
                </a:r>
                <a:r>
                  <a:rPr lang="ko-KR" altLang="en-US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입력변수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ko-KR" altLang="en-US" sz="1400" dirty="0" smtClean="0">
                    <a:cs typeface="Times New Roman" panose="02020603050405020304" pitchFamily="18" charset="0"/>
                  </a:rPr>
                  <a:t>시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계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열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ko-KR" altLang="en-US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번</m:t>
                    </m:r>
                  </m:oMath>
                </a14:m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째 입력의 작은 변화에 따른 출력 </a:t>
                </a:r>
                <a:r>
                  <a:rPr lang="ko-KR" altLang="en-US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도함수의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시간 경과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(time course) 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제공 </a:t>
                </a:r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EDDCD91-8FBA-488D-81A0-112BA1BD0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584" y="1825625"/>
                <a:ext cx="11253216" cy="4867784"/>
              </a:xfrm>
              <a:blipFill>
                <a:blip r:embed="rId2"/>
                <a:stretch>
                  <a:fillRect l="-325" t="-8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" y="3733800"/>
            <a:ext cx="21526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319-EEBA-484F-A9A7-D0E6908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Materials and Methods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EDDCD91-8FBA-488D-81A0-112BA1BD0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584" y="1825625"/>
                <a:ext cx="11253216" cy="48677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Assessment of Prediction Sensitivity to Inputs</a:t>
                </a:r>
              </a:p>
              <a:p>
                <a:pPr marL="0" indent="0">
                  <a:buNone/>
                </a:pP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출력에 대한 각 </a:t>
                </a:r>
                <a:r>
                  <a:rPr lang="ko-KR" altLang="en-US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입력변수의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상대적  기여도는 </a:t>
                </a:r>
                <a:r>
                  <a:rPr lang="en-US" altLang="ko-KR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PaD</a:t>
                </a: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ko-KR" altLang="en-US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편미분</a:t>
                </a: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</a:t>
                </a:r>
                <a:r>
                  <a:rPr lang="ko-KR" altLang="en-US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제곱합을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통해 계산됨</a:t>
                </a:r>
                <a:endPara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시계열의 길이 </a:t>
                </a:r>
                <a:endPara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출력에 대한 각 </a:t>
                </a:r>
                <a:r>
                  <a:rPr lang="ko-KR" altLang="en-US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입력변수의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상대적 기여도</a:t>
                </a:r>
                <a:endPara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 높을수록 출력에 대한 영향 ↑ </a:t>
                </a:r>
                <a:endPara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EDDCD91-8FBA-488D-81A0-112BA1BD0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584" y="1825625"/>
                <a:ext cx="11253216" cy="4867784"/>
              </a:xfrm>
              <a:blipFill>
                <a:blip r:embed="rId2"/>
                <a:stretch>
                  <a:fillRect l="-325" t="-8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3071812"/>
            <a:ext cx="1781175" cy="714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" y="4871847"/>
            <a:ext cx="16859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8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319-EEBA-484F-A9A7-D0E6908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Materials and Methods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DCD91-8FBA-488D-81A0-112BA1BD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" y="1825625"/>
            <a:ext cx="11253216" cy="4867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 of Predictor Assessment </a:t>
            </a: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네 개 모델의 예측 혈당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은 흔히 쓰이는 두 개의 지표를 통해 평가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타겟과 예측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시계열간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평균절대오차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(MAE [mg/dl])</a:t>
            </a:r>
          </a:p>
          <a:p>
            <a:pPr marL="0" indent="0">
              <a:buNone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는 타겟 시그널에 대한 예측 시계열의 일관성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(adherence)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정량화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Gain ( TG )</a:t>
            </a:r>
          </a:p>
          <a:p>
            <a:pPr marL="342900" indent="-342900">
              <a:buAutoNum type="arabicPeriod" startAt="2"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예측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시계열과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타겟 시계열의 거리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temporal shift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최소화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(TG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↑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임상적 효용성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O)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5" y="3552414"/>
            <a:ext cx="2418969" cy="5790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5" y="5286790"/>
            <a:ext cx="1771650" cy="571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152" y="5188628"/>
            <a:ext cx="4712017" cy="7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4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319-EEBA-484F-A9A7-D0E6908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Results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DCD91-8FBA-488D-81A0-112BA1BD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" y="1825625"/>
            <a:ext cx="11253216" cy="4867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of the Entire Time Window</a:t>
            </a:r>
          </a:p>
          <a:p>
            <a:pPr marL="0" indent="0">
              <a:buNone/>
            </a:pP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&lt;7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시간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타겟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CGM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과 네 가지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예측모형을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통해 얻은 혈당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예측값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 = 30(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좌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PH = 60(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우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)&gt;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빨간색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(CGM+I+CHO))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이나 파란색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(CGM+CHO))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은 시각적으로 봤을 때 예측 성능이 인슐린 투여와 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식사섭취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두 시간 이후로 증가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( 19:00 ~ 21:00 ) </a:t>
            </a:r>
          </a:p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이렇게 혈당 상승추세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(Upper trend)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에서 나머지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(CGM)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과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(CGM+I)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보다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딜레이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↓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그러나 전체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시계열에서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수치적으로 봤을 때 네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모델간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유의적 차이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 (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본 논문에 수치가 기재되지는 않음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섭취나 인슐린 투여 후 두 </a:t>
            </a:r>
            <a:r>
              <a:rPr lang="ko-KR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시간동안만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큰 영향을 주기 때문 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2166191"/>
            <a:ext cx="5925121" cy="24423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465" y="2166191"/>
            <a:ext cx="5431727" cy="226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9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319-EEBA-484F-A9A7-D0E6908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Results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DCD91-8FBA-488D-81A0-112BA1BD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" y="1825625"/>
            <a:ext cx="11457432" cy="4867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of the Entire Time Window</a:t>
            </a:r>
          </a:p>
          <a:p>
            <a:pPr marL="0" indent="0">
              <a:buNone/>
            </a:pP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따라서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예측성능을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높이기 위해 인슐린 투여와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섭취와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관련있는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식후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투여 후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두 시간만 떼어내기로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전체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시계열중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25%)</a:t>
            </a: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2166191"/>
            <a:ext cx="5925121" cy="24423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465" y="2166191"/>
            <a:ext cx="5431727" cy="226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4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319-EEBA-484F-A9A7-D0E6908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Results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DCD91-8FBA-488D-81A0-112BA1BD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" y="1825625"/>
            <a:ext cx="11457432" cy="4867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on Meal and Nighttime windows</a:t>
            </a: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&lt;CHO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섭취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인슐린 투여 후 두 시간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좌측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밤 시간대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(23:00 ~ 06:00,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우측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)&gt;</a:t>
            </a:r>
          </a:p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좌측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(CGM+I+CHO)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와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(CGM+CHO)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 나머지보다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딜레이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↓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정확도 ↑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 CHO + I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혹은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만 </a:t>
            </a:r>
            <a:r>
              <a:rPr lang="ko-KR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입력변수로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추가했을 때 성능 ↑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우측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밤중에는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와 인슐린 모두 이점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/ CGM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데이터만 가지고도 충분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69" y="2163117"/>
            <a:ext cx="4541899" cy="30163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948" y="2120569"/>
            <a:ext cx="4671060" cy="305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9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319-EEBA-484F-A9A7-D0E6908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Results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DCD91-8FBA-488D-81A0-112BA1BD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" y="1825625"/>
            <a:ext cx="11457432" cy="4867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on Meal and Nighttime windows</a:t>
            </a: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 = 15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좌측을 보면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외인성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(Exogenous)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시그널이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예측성능을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증가시키는 데 도움이 안 되는 것을 볼 수 있음 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인슐린 흡수 </a:t>
            </a:r>
            <a:r>
              <a:rPr lang="ko-KR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딜레이와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상대적으로 늘린 혈당 시스템의 역동성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(dynamics)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때문에 투여된 인슐린과 섭취한 탄수화물이 혈당에 즉각적으로 영향을 줄 수 없으므로 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이외의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에서는 투여된 인슐린과 섭취한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CHO,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혹은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만 섭취했을 때 예측 성능 ↑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69" y="2163117"/>
            <a:ext cx="4541899" cy="30163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948" y="2120569"/>
            <a:ext cx="4671060" cy="305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3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319-EEBA-484F-A9A7-D0E6908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Results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DCD91-8FBA-488D-81A0-112BA1BD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" y="1825625"/>
            <a:ext cx="11457432" cy="4867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on Meal and Nighttime windows</a:t>
            </a: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그러나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 = 60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일 때는 어느 모델도 정확한 예측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lvl="1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분 뒤의 혈당을 예측하는 것은 너무 어렵다는 것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(Challenging)</a:t>
            </a:r>
            <a:endParaRPr lang="en-US" altLang="ko-KR" sz="10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69" y="2163117"/>
            <a:ext cx="4541899" cy="30163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948" y="2120569"/>
            <a:ext cx="4671060" cy="305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7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319-EEBA-484F-A9A7-D0E6908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Results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DCD91-8FBA-488D-81A0-112BA1BD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" y="1825625"/>
            <a:ext cx="11457432" cy="4867784"/>
          </a:xfrm>
        </p:spPr>
        <p:txBody>
          <a:bodyPr>
            <a:norm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CHO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섭취 및 인슐린 투여 이후 두 시간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한밤중 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네 개의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예측모형의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MAE(Mean Absolute Error)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와 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평균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TG (Time Gained)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요약한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박스플롯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 낮을수록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TG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 가까울수록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딜레이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↓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좋은 예측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좌상단에서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 &gt; 15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일 때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(CGM+I+CHO),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(CGM+CHO)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 다른 모델보다 낮은 것을 확인할 수 있음 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299" y="441668"/>
            <a:ext cx="5534025" cy="3057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282" y="3415528"/>
            <a:ext cx="54673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319-EEBA-484F-A9A7-D0E6908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DCD91-8FBA-488D-81A0-112BA1BD0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연구 배경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형 당뇨환자의 관리에 있어 </a:t>
            </a:r>
            <a:r>
              <a:rPr lang="ko-KR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혈당예측은</a:t>
            </a:r>
            <a:r>
              <a:rPr lang="ko-KR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저혈당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ko-KR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고혈당이 임박했을 때 </a:t>
            </a:r>
            <a:r>
              <a:rPr lang="ko-KR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치료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법</a:t>
            </a:r>
            <a:r>
              <a:rPr lang="ko-KR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결정에 도움됨</a:t>
            </a: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ko-KR" altLang="en-US" sz="2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기존 연구에서는 과거 </a:t>
            </a:r>
            <a:r>
              <a:rPr lang="ko-KR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연속혈당</a:t>
            </a:r>
            <a:r>
              <a:rPr lang="ko-KR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모니터링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(CGM)</a:t>
            </a:r>
            <a:r>
              <a:rPr lang="ko-KR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통해 수행되었음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ko-KR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정교한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(Sophisticated)</a:t>
            </a:r>
            <a:r>
              <a:rPr lang="ko-KR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알고리즘은 인슐린 투여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탄수화물 섭취 정보를 사용할 수 있음 </a:t>
            </a: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ko-KR" alt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연구 목적</a:t>
            </a:r>
            <a:endParaRPr lang="en-US" altLang="ko-KR" dirty="0"/>
          </a:p>
          <a:p>
            <a:pPr lvl="1"/>
            <a:r>
              <a:rPr lang="ko-KR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입력변수로</a:t>
            </a:r>
            <a:r>
              <a:rPr lang="ko-KR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CGM [2] CGM + CHO(Carbohydrate) [3] CGM + Insulin 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[4] CGM + Insulin + CHO </a:t>
            </a:r>
            <a:r>
              <a:rPr lang="ko-KR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사용한 네 가지 경우의 </a:t>
            </a:r>
            <a:r>
              <a:rPr lang="ko-KR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예측모형</a:t>
            </a:r>
            <a:r>
              <a:rPr lang="ko-KR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성능을 </a:t>
            </a: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ko-KR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정량화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(Quantification) </a:t>
            </a:r>
            <a:r>
              <a:rPr lang="ko-KR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하여 비교</a:t>
            </a: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05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319-EEBA-484F-A9A7-D0E6908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Results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DDCD91-8FBA-488D-81A0-112BA1BD06C4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0515600" cy="4541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각 결과값 사이의 통계적 유의성은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 test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통해 얻음</a:t>
            </a: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744" y="1366748"/>
            <a:ext cx="90011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55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319-EEBA-484F-A9A7-D0E6908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Results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DDCD91-8FBA-488D-81A0-112BA1BD06C4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0515600" cy="4541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 = 15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(CGM+I)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 성능 ↓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(CGM+CHO)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성능 ↑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 = 30 –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(CGM+I+CHO),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(CGM+CHO)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성능 ↑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 = 45,60 –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(CGM+I+CHO)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성능 ↑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984" y="1437287"/>
            <a:ext cx="51149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319-EEBA-484F-A9A7-D0E6908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Results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DDCD91-8FBA-488D-81A0-112BA1BD06C4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0515600" cy="4541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한밤중에는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 =15, 30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(CGM+I+CHO)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 가장 성능 ↓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그 이외의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에서는 네 가지 예측모형 모두 성능에 유의미한 차이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257" y="1804628"/>
            <a:ext cx="42576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9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319-EEBA-484F-A9A7-D0E6908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Results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DDCD91-8FBA-488D-81A0-112BA1BD06C4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0515600" cy="4541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ko-KR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(CGM) | </a:t>
            </a:r>
            <a:r>
              <a:rPr lang="en-US" altLang="ko-KR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(CGM+I) | </a:t>
            </a:r>
            <a:r>
              <a:rPr lang="en-US" altLang="ko-KR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(CGM+CHO) | </a:t>
            </a:r>
            <a:r>
              <a:rPr lang="en-US" altLang="ko-KR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(CGM+I+CHO)</a:t>
            </a:r>
            <a:endParaRPr lang="en-US" altLang="ko-KR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 = 15 –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(CGM+I)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TG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 = 30 –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(CGM+CHO),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(CGM+I+CHO) TG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 = 45 –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(CGM+I+CHO) TG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 = 60 –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(CGM+I+CHO) TG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05" y="2320505"/>
            <a:ext cx="6019180" cy="232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01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319-EEBA-484F-A9A7-D0E6908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Results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DDCD91-8FBA-488D-81A0-112BA1BD06C4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0515600" cy="4541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섭취와 인슐린 투여가 있었을 때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와 인슐린을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CGM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과 더불어 입력변수로 사용했을 때 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PH 30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분을 넘는 경우 모델의 성능 ↑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인슐린 하나만 추가하는 것보다는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와 함께 사용할 때 예측 정확도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TG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이러한 결과는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 확실히 급격한 혈당농도 증가에 영향이 있다는 것을 의미 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탄수화물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혈당 ↑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인슐린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혈당 ↓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와 인슐린의 영향력이 최소화되는 한밤중에는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CGM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만 사용하는 편이 정확도 ↑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56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319-EEBA-484F-A9A7-D0E6908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Results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DDCD91-8FBA-488D-81A0-112BA1BD06C4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0515600" cy="4541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Remark</a:t>
            </a: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예측 방법 중 알고리즘 내에서 사용되는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     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이런 값을 정하는 데 영향을 끼칠 수 있는 음식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투여한 인슐린의 정보에 대해 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발생할 수 있는 오류는 고려하지 않았음 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실제로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DIAdvisor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데이터베이스에서 이런 예측변수 입력은 프로토콜에 의해 매우 정확하게 정해져 있음 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따라서 일반적인 경우에서는 이러한 오류가 예측 퀄리티에 영향을 미칠 수 있음에 주의  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813" y="2519276"/>
            <a:ext cx="24288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400" y="2482381"/>
            <a:ext cx="2294572" cy="588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003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319-EEBA-484F-A9A7-D0E6908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Remark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DDCD91-8FBA-488D-81A0-112BA1BD06C4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0515600" cy="4541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빨간 점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환자가 인슐린 투여나 식사같은 이벤트가 있을 경우 직접 어플로 입력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 시간에 식사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인슐린 투여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224" y="1978024"/>
            <a:ext cx="9592685" cy="321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319-EEBA-484F-A9A7-D0E6908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Remark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DDCD91-8FBA-488D-81A0-112BA1BD06C4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0515600" cy="4541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4" y="2269374"/>
            <a:ext cx="8391531" cy="2755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2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319-EEBA-484F-A9A7-D0E6908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Remark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DDCD91-8FBA-488D-81A0-112BA1BD06C4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0515600" cy="4541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884" y="2377440"/>
            <a:ext cx="8735031" cy="288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95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319-EEBA-484F-A9A7-D0E6908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Results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DDCD91-8FBA-488D-81A0-112BA1BD06C4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0515600" cy="4541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of Prediction to Inputs</a:t>
            </a:r>
          </a:p>
          <a:p>
            <a:pPr marL="0" indent="0">
              <a:buNone/>
            </a:pP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위의 결과는 인슐린 정보는 혼자 쓰였을 때는 예측 성능을 올리지 못하거나 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CHO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섭취와 함께 쓰였을 때는 약간 올린다는 것을 보여줌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이는 예측모형의 모든 입력변수의 상대적 중요도를 민감도 분석을 통해 순위를 매겨 확인 가능 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16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319-EEBA-484F-A9A7-D0E6908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DCD91-8FBA-488D-81A0-112BA1BD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CGM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디바이스가 도입된 이후 다양한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혈당예측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방법론이 제안되고 있는 상황 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그러나 이러한 모델의 대부분은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입력변수로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과거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CGM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센서데이터만 사용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혈당의 역동성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(Dynamics)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은 탄수화물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인슐린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신체적 활동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스트레스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감정 등 다양한 요인에 영향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혈당예측에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있어 이러한 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입력변수의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영향을 설명하는 것은 어려우며 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수식화와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수학적 용어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그리고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보다 진보한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모델과 알고리즘을 필요로 함 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631" y="2844793"/>
            <a:ext cx="4949571" cy="306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5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319-EEBA-484F-A9A7-D0E6908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Results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DDCD91-8FBA-488D-81A0-112BA1BD06C4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0515600" cy="4541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CGM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 모든 모델에서 가장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informative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한 입력변수 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특히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 = 15, 30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분에서 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정보의 예측 민감도는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 45, 60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분에서 유의미해짐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반면 인슐린은 굉장히 낮은 것을 확인 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투여한 인슐린이나 섭취한 탄수화물이 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약 두 시간정도 영향이 있다고 보면 하루에 세 번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25% (6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시간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24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시간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이므로 이렇게 민감도가 낮은 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결과가 나왔을 것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89" y="990071"/>
            <a:ext cx="5540433" cy="529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6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319-EEBA-484F-A9A7-D0E6908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DDCD91-8FBA-488D-81A0-112BA1BD06C4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0515600" cy="4541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CGM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기기를 통한 혈당예측은 저혈당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고혈당을 미리 막는 데 도움 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따라서 많은 혈당예측 방법이 제안되고 있지만 지난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년간 제안된 모델은 대부분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CGM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데이터만 사용 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최근에는 인슐린과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정보를 입력변수로 추가하는 방법이 제안되고 있는 상황 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그러나 이러한 추가적인 입력변수를 사용하는 것은 굉장히 어려움 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생리적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(Physiological)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딜레이나 개인간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개인 내의 차이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Interindividual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Intraindividual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 다양하기 때문 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따라서 각 추가 입력변수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인슐린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CHO)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 어떤 영향력을 가지고 얼마나 예측성능을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향상시키는가에 대한 논의는 빠져있음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1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319-EEBA-484F-A9A7-D0E6908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DDCD91-8FBA-488D-81A0-112BA1BD06C4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0515600" cy="470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본 논문에 제시된 결과는 인슐린과 식사 정보를 모두 성공적으로 활용하여 미래 혈당농도를 예측할 수 있는 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가능성에 대해 배제하고 있지는 않지만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open-loop-context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에서 인슐린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CHO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두 정보를 모두 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효과적으로 사용하는 것이 얼마나 어려운지 보여줌 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환자 맞춤형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흡수와 인슐린 역학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(Kinetic)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모델이라는게 가능하다면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그러한 모델과 함께 전처리된 식사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인슐린 정보가 분석에 사용된 평균 모집단 모델보다 예측을 더 크게 개선할 수 있을 것이라 생각함 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그러나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DIAdvisor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연구에 포함된 피실험자에 대해서는 개별 모델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(Individualized model)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적용할 수 없었으며 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open-loop-context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에서 실제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CGM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사용자를 위해 비슷한 모델을 개발하고 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사용할 수 있을 것이라 믿는 것은 현실적이지 못함 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53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319-EEBA-484F-A9A7-D0E6908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DCD91-8FBA-488D-81A0-112BA1BD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이러한 추가적인 </a:t>
            </a:r>
            <a:r>
              <a:rPr lang="ko-KR" alt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입력변수를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포함한 기존 </a:t>
            </a:r>
            <a:r>
              <a:rPr lang="ko-KR" alt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혈당예측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모델 </a:t>
            </a:r>
            <a:endParaRPr lang="en-US" altLang="ko-KR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CHO,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인슐린 정보같은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외인성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(Exogenous)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입력변수를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활용한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모형 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음식 섭취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신체적인 활동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감정적 자극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(Stimuli),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라이프스타일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인슐린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CHO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정보같은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외인성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정보와 이동 평균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(Moving Average)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활용한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모형 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잠재적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(Latent)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변수 기반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예측모형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RF, SVM,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그리고 혈당 기록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날짜와 시간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혈장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(Plasma)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인슐린 농도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음식 섭취 영향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에너지 소모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(Expenditure)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같은 다양한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입력변수를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사용한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Process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인슐린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CHO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정보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[2]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자가혈당측정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SMBG(Self-Monitoring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 Glucose) [3]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인슐린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CHO,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고혈당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및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저혈당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증상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라이프스타일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활동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감정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CHO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만 사용한 신경망 모형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중에서 각 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입력변수가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혈당예측의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성능을 얼마나 증진시키는지 체계적으로 평가한 연구가 없음 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따라서 본 논문에서는 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혈당예측의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입력변수로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CGM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센서데이터에 인슐린과 탄수화물이 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추가되었을 때의 정확도를 평가하는 것이 목표 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4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319-EEBA-484F-A9A7-D0E6908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Dataset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DCD91-8FBA-488D-81A0-112BA1BD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783"/>
          </a:xfrm>
        </p:spPr>
        <p:txBody>
          <a:bodyPr>
            <a:normAutofit/>
          </a:bodyPr>
          <a:lstStyle/>
          <a:p>
            <a:pPr lvl="1"/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DIAdvisor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쉽게 활용 가능한 과거 데이터를 통해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형 및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형 당뇨의 치료법을 최적화하는 예측 기반 툴 개발을 목표로 하는 대규모 통합 프로젝트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(IP,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Intergrating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Project)</a:t>
            </a: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프로젝트 진행 담당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Novo Nordisk –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제약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바이오 섹터 시가총액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위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(1174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억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$),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인슐린 시장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위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1" y="1825622"/>
            <a:ext cx="6346063" cy="2373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038" y="979951"/>
            <a:ext cx="4222261" cy="406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3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319-EEBA-484F-A9A7-D0E6908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Dataset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DCD91-8FBA-488D-81A0-112BA1BD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783"/>
          </a:xfrm>
        </p:spPr>
        <p:txBody>
          <a:bodyPr>
            <a:normAutofit/>
          </a:bodyPr>
          <a:lstStyle/>
          <a:p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Dexcom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7+ CGM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디바이스로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일 연속으로 측정한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명의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형 당뇨환자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(T1DM)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 데이터 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rate : 5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분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 : 15, 30, 45, 60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분 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CGM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CGM + Insulin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CGM + CHO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CGM + Insulin + CHO </a:t>
            </a:r>
          </a:p>
          <a:p>
            <a:pPr marL="342900" indent="-342900">
              <a:buAutoNum type="arabicParenBoth"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각 조합의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혈당예측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성능을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meal period / nighttime period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로 나눠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절대오차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(Absolute Error) ,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그리고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TG(Time Gained)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로 평가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meal period =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식사 후 두 시간 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nighttime period =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수면시간 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TG =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모델을 사용해 잠재적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저혈당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고혈당을 미리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(early)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탐지하는 데 소요된 평균 시간의 총량 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69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319-EEBA-484F-A9A7-D0E6908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Materials and Methods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EDDCD91-8FBA-488D-81A0-112BA1BD0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584" y="1825624"/>
                <a:ext cx="11253216" cy="49500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Prediction Method</a:t>
                </a:r>
              </a:p>
              <a:p>
                <a:pPr marL="0" indent="0">
                  <a:buNone/>
                </a:pPr>
                <a:endParaRPr lang="en-US" altLang="ko-KR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Jump Neural Network</a:t>
                </a:r>
              </a:p>
              <a:p>
                <a:pPr lvl="1"/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Feed-forward NN</a:t>
                </a:r>
              </a:p>
              <a:p>
                <a:pPr lvl="1"/>
                <a:r>
                  <a:rPr lang="ko-KR" altLang="en-US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입력변수가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첫 번째 </a:t>
                </a:r>
                <a:r>
                  <a:rPr lang="ko-KR" altLang="en-US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은닉층과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출력층과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directly 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connected</a:t>
                </a:r>
              </a:p>
              <a:p>
                <a:pPr marL="457200" lvl="1" indent="0">
                  <a:buNone/>
                </a:pPr>
                <a:endPara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arenBoth"/>
                </a:pPr>
                <a:r>
                  <a:rPr lang="en-US" altLang="ko-KR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</a:t>
                </a: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(CGM) 						             &lt;</a:t>
                </a: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Jump NN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scheme&gt;</a:t>
                </a: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arenBoth"/>
                </a:pPr>
                <a:r>
                  <a:rPr lang="en-US" altLang="ko-KR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</a:t>
                </a: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(CGM+I)</a:t>
                </a:r>
              </a:p>
              <a:p>
                <a:pPr marL="342900" indent="-342900">
                  <a:buAutoNum type="arabicParenBoth"/>
                </a:pPr>
                <a:r>
                  <a:rPr lang="en-US" altLang="ko-KR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</a:t>
                </a: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(CGM+CHO)</a:t>
                </a:r>
              </a:p>
              <a:p>
                <a:pPr marL="342900" indent="-342900">
                  <a:buAutoNum type="arabicParenBoth"/>
                </a:pPr>
                <a:r>
                  <a:rPr lang="en-US" altLang="ko-KR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</a:t>
                </a: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(CGM+CHO+I)</a:t>
                </a:r>
              </a:p>
              <a:p>
                <a:pPr marL="342900" indent="-342900">
                  <a:buAutoNum type="arabicParenBoth"/>
                </a:pP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이렇게 네 가지 </a:t>
                </a: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NN </a:t>
                </a:r>
                <a:r>
                  <a:rPr lang="ko-KR" altLang="en-US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예측모형을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만드는데 모두 </a:t>
                </a:r>
                <a:r>
                  <a:rPr lang="ko-KR" altLang="en-US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입력변수로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CGM 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센서데이터와 </a:t>
                </a: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그 </a:t>
                </a: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first-order time </a:t>
                </a: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derivative(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𝑃𝐻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𝟐𝟎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𝟏𝟓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…+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 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포함됨</a:t>
                </a:r>
                <a:endPara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EDDCD91-8FBA-488D-81A0-112BA1BD0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584" y="1825624"/>
                <a:ext cx="11253216" cy="4950079"/>
              </a:xfrm>
              <a:blipFill>
                <a:blip r:embed="rId2"/>
                <a:stretch>
                  <a:fillRect l="-325" t="-8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192" y="1324255"/>
            <a:ext cx="4895850" cy="2324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359" y="4371646"/>
            <a:ext cx="2983632" cy="24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319-EEBA-484F-A9A7-D0E6908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Materials and Methods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EDDCD91-8FBA-488D-81A0-112BA1BD0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584" y="1825624"/>
                <a:ext cx="11253216" cy="49500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Pred(CGM + I)</a:t>
                </a:r>
              </a:p>
              <a:p>
                <a:pPr marL="0" indent="0">
                  <a:buNone/>
                </a:pPr>
                <a:endParaRPr lang="en-US" altLang="ko-KR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CGM 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센서 데이터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first-order time derivative, 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식사 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중간에 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투여한 인슐린 정보 세 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가지 </a:t>
                </a:r>
                <a:r>
                  <a:rPr lang="ko-KR" alt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입력변수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따라서 현재 시간 </a:t>
                </a: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와 </a:t>
                </a: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+ PH 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사이의 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혈액 내 인슐린 </a:t>
                </a:r>
                <a:r>
                  <a:rPr lang="ko-KR" alt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출현율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𝑅𝑎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AUC(Area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the Curve)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계산하여 진행</a:t>
                </a: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𝑠𝑐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피하 부분의 </a:t>
                </a:r>
                <a:r>
                  <a:rPr lang="ko-KR" altLang="en-US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비단량체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단일 유전자 표현이 아닌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인슐린 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Nonmonomeric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insulin in the sub-cutaneous space)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𝑠𝑐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피하 부분의 </a:t>
                </a:r>
                <a:r>
                  <a:rPr lang="ko-KR" altLang="en-US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단량체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단일 유전자 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표현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인슐린 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(monomeric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insulin in the sub-cutaneous space)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ko-KR" altLang="en-US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비단량체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인슐린 흡수 속도 상수 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(rate constant of </a:t>
                </a:r>
                <a:r>
                  <a:rPr lang="en-US" altLang="ko-KR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nonmonomeric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insulin absorption)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ko-KR" altLang="en-US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단량체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인슐린 흡수 속도 상수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(rate constant of monomeric insulin absorption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의</m:t>
                    </m:r>
                  </m:oMath>
                </a14:m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AUC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는 인슐린 흡수와 작용의 생리적</a:t>
                </a: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(physiological) </a:t>
                </a:r>
                <a:r>
                  <a:rPr lang="ko-KR" altLang="en-US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딜레이를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설명하기 위해 </a:t>
                </a: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분 </a:t>
                </a:r>
                <a:r>
                  <a:rPr lang="ko-KR" altLang="en-US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딜레이하여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측정</a:t>
                </a: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EDDCD91-8FBA-488D-81A0-112BA1BD0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584" y="1825624"/>
                <a:ext cx="11253216" cy="4950079"/>
              </a:xfrm>
              <a:blipFill>
                <a:blip r:embed="rId2"/>
                <a:stretch>
                  <a:fillRect l="-325" t="-8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" y="3760470"/>
            <a:ext cx="36099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319-EEBA-484F-A9A7-D0E6908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Materials and Methods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EDDCD91-8FBA-488D-81A0-112BA1BD0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584" y="1825624"/>
                <a:ext cx="11253216" cy="49500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Pred(CGM + CHO)</a:t>
                </a:r>
              </a:p>
              <a:p>
                <a:pPr marL="0" indent="0">
                  <a:buNone/>
                </a:pPr>
                <a:endParaRPr lang="en-US" altLang="ko-KR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CGM 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센서 데이터</a:t>
                </a: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first-order time derivative, </a:t>
                </a:r>
                <a:r>
                  <a:rPr lang="ko-KR" altLang="en-US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식사중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섭취한 </a:t>
                </a: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 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양 세 가지 </a:t>
                </a:r>
                <a:r>
                  <a:rPr lang="ko-KR" altLang="en-US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입력변수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현재 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시간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와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+ PH 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사이의 혈액 내 </a:t>
                </a: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AUC(Area Under the Curve)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계산하여 진행</a:t>
                </a: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ko-KR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 = 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실제로 섭취한 혈당 중 혈장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(plasma)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 나타난 혈당의 일부 </a:t>
                </a:r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ko-KR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BW =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체중</a:t>
                </a:r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𝑏𝑠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장에서의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(Intestinal) 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흡수 속도 상수 </a:t>
                </a:r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𝑔𝑢𝑡</m:t>
                        </m:r>
                      </m:sub>
                    </m:sSub>
                  </m:oMath>
                </a14:m>
                <a:r>
                  <a:rPr lang="en-US" altLang="ko-KR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장에서의 혈당 질량</a:t>
                </a:r>
                <a:endPara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EDDCD91-8FBA-488D-81A0-112BA1BD0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584" y="1825624"/>
                <a:ext cx="11253216" cy="4950079"/>
              </a:xfrm>
              <a:blipFill>
                <a:blip r:embed="rId2"/>
                <a:stretch>
                  <a:fillRect l="-325" t="-8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" y="3943475"/>
            <a:ext cx="26479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19631</TotalTime>
  <Words>1498</Words>
  <Application>Microsoft Office PowerPoint</Application>
  <PresentationFormat>와이드스크린</PresentationFormat>
  <Paragraphs>383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1. Introduction</vt:lpstr>
      <vt:lpstr>1. Introduction</vt:lpstr>
      <vt:lpstr>1. Introduction</vt:lpstr>
      <vt:lpstr>2. Dataset</vt:lpstr>
      <vt:lpstr>2. Dataset</vt:lpstr>
      <vt:lpstr>3. Materials and Methods</vt:lpstr>
      <vt:lpstr>3. Materials and Methods</vt:lpstr>
      <vt:lpstr>3. Materials and Methods</vt:lpstr>
      <vt:lpstr>3. Materials and Methods</vt:lpstr>
      <vt:lpstr>3. Materials and Methods</vt:lpstr>
      <vt:lpstr>3. Materials and Methods</vt:lpstr>
      <vt:lpstr>3. Materials and Methods</vt:lpstr>
      <vt:lpstr>4. Results</vt:lpstr>
      <vt:lpstr>4. Results</vt:lpstr>
      <vt:lpstr>4. Results</vt:lpstr>
      <vt:lpstr>4. Results</vt:lpstr>
      <vt:lpstr>4. Results</vt:lpstr>
      <vt:lpstr>4. Results</vt:lpstr>
      <vt:lpstr>4. Results</vt:lpstr>
      <vt:lpstr>4. Results</vt:lpstr>
      <vt:lpstr>4. Results</vt:lpstr>
      <vt:lpstr>4. Results</vt:lpstr>
      <vt:lpstr>4. Results</vt:lpstr>
      <vt:lpstr>4. Results</vt:lpstr>
      <vt:lpstr>5. Remark</vt:lpstr>
      <vt:lpstr>5. Remark</vt:lpstr>
      <vt:lpstr>5. Remark</vt:lpstr>
      <vt:lpstr>4. Results</vt:lpstr>
      <vt:lpstr>4. Results</vt:lpstr>
      <vt:lpstr>5. Conclusion</vt:lpstr>
      <vt:lpstr>5.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132</cp:revision>
  <dcterms:created xsi:type="dcterms:W3CDTF">2019-07-23T13:47:42Z</dcterms:created>
  <dcterms:modified xsi:type="dcterms:W3CDTF">2020-10-05T08:40:55Z</dcterms:modified>
</cp:coreProperties>
</file>