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28E64-79C6-9841-87C2-682809C9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89B5D-21FE-E447-AB2C-450A5797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83431-F75E-FE42-A7E9-6C8A3739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9AF32-E03A-EE47-9CAA-171E7A1C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A8F48-50C1-2E42-8B91-1F36E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166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2432-D0CD-E348-9A2F-E0D5F31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E7AC1-4881-C14F-A5DB-E8ADC23A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0B49A-4E4E-004A-8BF9-9A650DF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85623-10DF-5E4E-8E83-29262D25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A2B36-62EE-0343-9BDC-898ABDAB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8D17F7-FB2E-FD43-919C-9B4FED0BE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4E0E8-C994-F84E-82BF-84CCB99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FCFD6-7F08-AC4A-BC18-1E865196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AC748-B029-DA4A-8FD8-0A3945AC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56E83-ED76-634F-B621-D539A50E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99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772B6-D4CE-3E42-A28C-A6620234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D29A7-3F87-3741-AAE4-C2070850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D048B-93EF-C047-BD3B-CAF65953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C338-DEFE-7F47-B078-3D804420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1EB6C-82F1-4448-820E-F044EA49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DF0D9-9FEA-3246-97A2-2AAD2647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E3258-5604-A941-AD0A-B4775C52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2ECD4-A9D9-A842-A029-63D4C3B2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629A2-87F1-8E41-9629-B2C4747F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73C55-E04E-304D-8550-3632921A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30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5FD8-5F39-1343-9434-722FE231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2ED7-2509-2247-A59A-1908B8080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5CA7D-221A-3344-999B-BAA6950EC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2E75A-2201-A449-8BEB-8AFD261B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5848A-9024-064C-B956-72586D6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9F679-62A3-5047-BD68-7E4055D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6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D37E5-75D0-F54A-88F3-10660C7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8CBAD-ABBF-0142-B428-A6AD0B17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6925CC-4A46-5B4F-BFFE-A4D33DA1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8399C-EC43-6549-BECE-8F75ACB82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00A51-BBC6-0F47-8955-C0B062620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C13D46-7502-B346-AD3C-C626EDC7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8C502-230C-DB49-8EBF-EBEA98F9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115C6-B40C-1343-BB1C-6C8D6AC0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5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0FE5E-47C2-FD48-BBED-F77AD17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8642F2-3EEB-BB47-BA89-B716D7F4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9E842-EEB2-B948-9CE6-BF382D6C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16C56-BF06-6E4A-A224-7A3C75FB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390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178CC-AABD-DE42-B23D-3026293C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71C277-2CEA-EB42-838C-3F4A0711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4D8D8-9529-4848-BBE0-9F3BEBCA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55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CEFD-3329-E044-A6AA-F23A2B36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F4F5-051C-D941-9EDC-09D4D203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9AA060-E5FC-004E-B2AF-18C0D7A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AD6C8-8779-E74F-85A7-164BB25A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5C7EC-2865-4D4E-A9AD-7B0EBEEA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60EB-F03F-4740-AEC1-88F46AED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721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FDE06-1712-644F-B680-3A5895A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B1A51-772D-F94E-B2AF-07E403C1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01DF1-C203-C84A-9647-1F8CABE8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977D5-6E20-C84A-804E-6FAAB9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59977-7222-9E4A-B702-AC367C73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9DD57-4ED1-1F4A-835B-BF845666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356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A840F6-48B1-434F-AA64-D32D5169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AED3B-2BC2-C042-8AD0-85E844E5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8A098-AD6D-7D44-B3B7-F48AC69C4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49D81-F8A9-2149-B221-DC73CCDEF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538AB-F13E-E942-A3D2-D8C0BCC7C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1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Django oracle </a:t>
            </a:r>
            <a:r>
              <a:rPr kumimoji="1" lang="ko-KR" altLang="en-US" dirty="0"/>
              <a:t>연동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7601B-DA62-7E44-8DA2-2F4CA3C6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2" y="919308"/>
            <a:ext cx="11483083" cy="47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Settings.py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파일 수정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60D93-D6F8-C844-B339-A9C2E656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5" y="869689"/>
            <a:ext cx="4608426" cy="4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DD9044-9CA6-CD44-9C08-FC46E4B9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2" y="869689"/>
            <a:ext cx="6274721" cy="19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A9F921-7BC7-7245-8376-F3DEBF4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2" y="3300499"/>
            <a:ext cx="6274722" cy="279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27B0C4D7-3BB1-684B-8720-F999F451AFC6}"/>
              </a:ext>
            </a:extLst>
          </p:cNvPr>
          <p:cNvSpPr/>
          <p:nvPr/>
        </p:nvSpPr>
        <p:spPr>
          <a:xfrm>
            <a:off x="8197763" y="2933913"/>
            <a:ext cx="968059" cy="27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3E0FED2-823B-B648-BE08-33E54BFCDF51}"/>
              </a:ext>
            </a:extLst>
          </p:cNvPr>
          <p:cNvSpPr/>
          <p:nvPr/>
        </p:nvSpPr>
        <p:spPr>
          <a:xfrm>
            <a:off x="5095982" y="2619910"/>
            <a:ext cx="359596" cy="114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582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wininfo</dc:creator>
  <cp:lastModifiedBy>wininfo</cp:lastModifiedBy>
  <cp:revision>2</cp:revision>
  <dcterms:created xsi:type="dcterms:W3CDTF">2020-11-22T23:52:03Z</dcterms:created>
  <dcterms:modified xsi:type="dcterms:W3CDTF">2020-11-23T00:00:24Z</dcterms:modified>
</cp:coreProperties>
</file>