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5"/>
    <p:restoredTop sz="94651"/>
  </p:normalViewPr>
  <p:slideViewPr>
    <p:cSldViewPr snapToGrid="0" snapToObjects="1">
      <p:cViewPr>
        <p:scale>
          <a:sx n="120" d="100"/>
          <a:sy n="120" d="100"/>
        </p:scale>
        <p:origin x="111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C28E64-79C6-9841-87C2-682809C9D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989B5D-21FE-E447-AB2C-450A57976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083431-F75E-FE42-A7E9-6C8A37391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0791-87F9-2140-9996-BBE4230B4334}" type="datetimeFigureOut">
              <a:rPr kumimoji="1" lang="ko-Kore-KR" altLang="en-US" smtClean="0"/>
              <a:t>2020. 11. 23.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19AF32-E03A-EE47-9CAA-171E7A1C9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8A8F48-50C1-2E42-8B91-1F36E654C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2768-5BFE-8B43-B0D1-86CF4AD362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5166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CA2432-D0CD-E348-9A2F-E0D5F31F3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9E7AC1-4881-C14F-A5DB-E8ADC23AE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20B49A-4E4E-004A-8BF9-9A650DF6A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0791-87F9-2140-9996-BBE4230B4334}" type="datetimeFigureOut">
              <a:rPr kumimoji="1" lang="ko-Kore-KR" altLang="en-US" smtClean="0"/>
              <a:t>2020. 11. 23.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C85623-10DF-5E4E-8E83-29262D252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EA2B36-62EE-0343-9BDC-898ABDABE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2768-5BFE-8B43-B0D1-86CF4AD362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07155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58D17F7-FB2E-FD43-919C-9B4FED0BE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34E0E8-C994-F84E-82BF-84CCB99F8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0FCFD6-7F08-AC4A-BC18-1E8651961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0791-87F9-2140-9996-BBE4230B4334}" type="datetimeFigureOut">
              <a:rPr kumimoji="1" lang="ko-Kore-KR" altLang="en-US" smtClean="0"/>
              <a:t>2020. 11. 23.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1AC748-B029-DA4A-8FD8-0A3945AC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056E83-ED76-634F-B621-D539A50E0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2768-5BFE-8B43-B0D1-86CF4AD362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3996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772B6-D4CE-3E42-A28C-A66202345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BD29A7-3F87-3741-AAE4-C2070850C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4D048B-93EF-C047-BD3B-CAF659532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0791-87F9-2140-9996-BBE4230B4334}" type="datetimeFigureOut">
              <a:rPr kumimoji="1" lang="ko-Kore-KR" altLang="en-US" smtClean="0"/>
              <a:t>2020. 11. 23.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0BC338-DEFE-7F47-B078-3D804420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F1EB6C-82F1-4448-820E-F044EA490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2768-5BFE-8B43-B0D1-86CF4AD362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549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9DF0D9-9FEA-3246-97A2-2AAD2647F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2E3258-5604-A941-AD0A-B4775C521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82ECD4-A9D9-A842-A029-63D4C3B2A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0791-87F9-2140-9996-BBE4230B4334}" type="datetimeFigureOut">
              <a:rPr kumimoji="1" lang="ko-Kore-KR" altLang="en-US" smtClean="0"/>
              <a:t>2020. 11. 23.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2629A2-87F1-8E41-9629-B2C4747FD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173C55-E04E-304D-8550-3632921AE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2768-5BFE-8B43-B0D1-86CF4AD362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05305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85FD8-5F39-1343-9434-722FE2316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BD2ED7-2509-2247-A59A-1908B80802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D5CA7D-221A-3344-999B-BAA6950EC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32E75A-2201-A449-8BEB-8AFD261BA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0791-87F9-2140-9996-BBE4230B4334}" type="datetimeFigureOut">
              <a:rPr kumimoji="1" lang="ko-Kore-KR" altLang="en-US" smtClean="0"/>
              <a:t>2020. 11. 23.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C5848A-9024-064C-B956-72586D6EF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B9F679-62A3-5047-BD68-7E4055D63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2768-5BFE-8B43-B0D1-86CF4AD362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663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D37E5-75D0-F54A-88F3-10660C706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58CBAD-ABBF-0142-B428-A6AD0B172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6925CC-4A46-5B4F-BFFE-A4D33DA1E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D8399C-EC43-6549-BECE-8F75ACB827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500A51-BBC6-0F47-8955-C0B062620D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C13D46-7502-B346-AD3C-C626EDC76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0791-87F9-2140-9996-BBE4230B4334}" type="datetimeFigureOut">
              <a:rPr kumimoji="1" lang="ko-Kore-KR" altLang="en-US" smtClean="0"/>
              <a:t>2020. 11. 23.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F68C502-230C-DB49-8EBF-EBEA98F92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5115C6-B40C-1343-BB1C-6C8D6AC0A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2768-5BFE-8B43-B0D1-86CF4AD362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2954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0FE5E-47C2-FD48-BBED-F77AD1703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8642F2-3EEB-BB47-BA89-B716D7F46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0791-87F9-2140-9996-BBE4230B4334}" type="datetimeFigureOut">
              <a:rPr kumimoji="1" lang="ko-Kore-KR" altLang="en-US" smtClean="0"/>
              <a:t>2020. 11. 23.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29E842-EEB2-B948-9CE6-BF382D6C1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E16C56-BF06-6E4A-A224-7A3C75FBE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2768-5BFE-8B43-B0D1-86CF4AD362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53905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8178CC-AABD-DE42-B23D-3026293CA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0791-87F9-2140-9996-BBE4230B4334}" type="datetimeFigureOut">
              <a:rPr kumimoji="1" lang="ko-Kore-KR" altLang="en-US" smtClean="0"/>
              <a:t>2020. 11. 23.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71C277-2CEA-EB42-838C-3F4A07117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84D8D8-9529-4848-BBE0-9F3BEBCA8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2768-5BFE-8B43-B0D1-86CF4AD362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05595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DCEFD-3329-E044-A6AA-F23A2B363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25F4F5-051C-D941-9EDC-09D4D203E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9AA060-E5FC-004E-B2AF-18C0D7A52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5AD6C8-8779-E74F-85A7-164BB25AD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0791-87F9-2140-9996-BBE4230B4334}" type="datetimeFigureOut">
              <a:rPr kumimoji="1" lang="ko-Kore-KR" altLang="en-US" smtClean="0"/>
              <a:t>2020. 11. 23.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55C7EC-2865-4D4E-A9AD-7B0EBEEA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B960EB-F03F-4740-AEC1-88F46AED0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2768-5BFE-8B43-B0D1-86CF4AD362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7214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FDE06-1712-644F-B680-3A5895A31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FB1A51-772D-F94E-B2AF-07E403C16B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501DF1-C203-C84A-9647-1F8CABE84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2977D5-6E20-C84A-804E-6FAAB9C9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0791-87F9-2140-9996-BBE4230B4334}" type="datetimeFigureOut">
              <a:rPr kumimoji="1" lang="ko-Kore-KR" altLang="en-US" smtClean="0"/>
              <a:t>2020. 11. 23.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959977-7222-9E4A-B702-AC367C737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E9DD57-4ED1-1F4A-835B-BF845666E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2768-5BFE-8B43-B0D1-86CF4AD362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93565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8A840F6-48B1-434F-AA64-D32D51696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3AED3B-2BC2-C042-8AD0-85E844E54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A8A098-AD6D-7D44-B3B7-F48AC69C43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50791-87F9-2140-9996-BBE4230B4334}" type="datetimeFigureOut">
              <a:rPr kumimoji="1" lang="ko-Kore-KR" altLang="en-US" smtClean="0"/>
              <a:t>2020. 11. 23.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E49D81-F8A9-2149-B221-DC73CCDEF4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6538AB-F13E-E942-A3D2-D8C0BCC7CF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52768-5BFE-8B43-B0D1-86CF4AD362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59197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3FFCA8-31DD-1B41-A0C1-5AAEBB835E4C}"/>
              </a:ext>
            </a:extLst>
          </p:cNvPr>
          <p:cNvSpPr txBox="1"/>
          <p:nvPr/>
        </p:nvSpPr>
        <p:spPr>
          <a:xfrm>
            <a:off x="400692" y="380144"/>
            <a:ext cx="1984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Django oracle </a:t>
            </a:r>
            <a:r>
              <a:rPr kumimoji="1" lang="ko-KR" altLang="en-US" dirty="0"/>
              <a:t>연동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37601B-DA62-7E44-8DA2-2F4CA3C69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92" y="919308"/>
            <a:ext cx="11483083" cy="478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083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3FFCA8-31DD-1B41-A0C1-5AAEBB835E4C}"/>
              </a:ext>
            </a:extLst>
          </p:cNvPr>
          <p:cNvSpPr txBox="1"/>
          <p:nvPr/>
        </p:nvSpPr>
        <p:spPr>
          <a:xfrm>
            <a:off x="400692" y="380144"/>
            <a:ext cx="2240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Settings.py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파일 수정</a:t>
            </a:r>
            <a:endParaRPr kumimoji="1" lang="ko-Kore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060D93-D6F8-C844-B339-A9C2E6569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95" y="869689"/>
            <a:ext cx="4608426" cy="4832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8DD9044-9CA6-CD44-9C08-FC46E4B9D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842" y="869689"/>
            <a:ext cx="6274721" cy="197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1A9F921-7BC7-7245-8376-F3DEBF478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417" y="3300499"/>
            <a:ext cx="6274722" cy="2792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아래쪽 화살표[D] 1">
            <a:extLst>
              <a:ext uri="{FF2B5EF4-FFF2-40B4-BE49-F238E27FC236}">
                <a16:creationId xmlns:a16="http://schemas.microsoft.com/office/drawing/2014/main" id="{27B0C4D7-3BB1-684B-8720-F999F451AFC6}"/>
              </a:ext>
            </a:extLst>
          </p:cNvPr>
          <p:cNvSpPr/>
          <p:nvPr/>
        </p:nvSpPr>
        <p:spPr>
          <a:xfrm>
            <a:off x="8197763" y="2933913"/>
            <a:ext cx="968059" cy="2785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오른쪽 화살표[R] 5">
            <a:extLst>
              <a:ext uri="{FF2B5EF4-FFF2-40B4-BE49-F238E27FC236}">
                <a16:creationId xmlns:a16="http://schemas.microsoft.com/office/drawing/2014/main" id="{53E0FED2-823B-B648-BE08-33E54BFCDF51}"/>
              </a:ext>
            </a:extLst>
          </p:cNvPr>
          <p:cNvSpPr/>
          <p:nvPr/>
        </p:nvSpPr>
        <p:spPr>
          <a:xfrm>
            <a:off x="5095982" y="2619910"/>
            <a:ext cx="359596" cy="11404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45821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6F688A-E72F-CB4B-9AD1-A0B226AAC941}"/>
              </a:ext>
            </a:extLst>
          </p:cNvPr>
          <p:cNvSpPr/>
          <p:nvPr/>
        </p:nvSpPr>
        <p:spPr>
          <a:xfrm>
            <a:off x="1765005" y="2195623"/>
            <a:ext cx="2094613" cy="1233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공개시장조작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(open </a:t>
            </a:r>
            <a:r>
              <a:rPr kumimoji="1" lang="en-US" altLang="ko-Kore-KR" dirty="0" err="1"/>
              <a:t>maket</a:t>
            </a:r>
            <a:r>
              <a:rPr kumimoji="1" lang="en-US" altLang="ko-Kore-KR" dirty="0"/>
              <a:t> </a:t>
            </a:r>
            <a:r>
              <a:rPr kumimoji="1" lang="en-US" altLang="ko-Kore-KR" dirty="0" err="1"/>
              <a:t>operactions</a:t>
            </a:r>
            <a:r>
              <a:rPr kumimoji="1" lang="en-US" altLang="ko-Kore-KR" dirty="0"/>
              <a:t>) 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00AAEE-7C74-6045-9189-9EFAC04252DF}"/>
              </a:ext>
            </a:extLst>
          </p:cNvPr>
          <p:cNvSpPr/>
          <p:nvPr/>
        </p:nvSpPr>
        <p:spPr>
          <a:xfrm>
            <a:off x="4820094" y="2195623"/>
            <a:ext cx="2094613" cy="1233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재할인율</a:t>
            </a:r>
            <a:r>
              <a:rPr kumimoji="1" lang="ko-KR" altLang="en-US" dirty="0"/>
              <a:t> 조절</a:t>
            </a:r>
            <a:endParaRPr kumimoji="1" lang="en-US" altLang="ko-KR" dirty="0"/>
          </a:p>
          <a:p>
            <a:pPr algn="ctr"/>
            <a:r>
              <a:rPr kumimoji="1" lang="en-US" altLang="ko-KR" dirty="0"/>
              <a:t>(Discount Rate)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9AAA30-B04D-E745-B403-0D773959EE4F}"/>
              </a:ext>
            </a:extLst>
          </p:cNvPr>
          <p:cNvSpPr/>
          <p:nvPr/>
        </p:nvSpPr>
        <p:spPr>
          <a:xfrm>
            <a:off x="7871639" y="2195622"/>
            <a:ext cx="2094613" cy="1233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지급준비금 조절</a:t>
            </a:r>
            <a:endParaRPr kumimoji="1" lang="en-US" altLang="ko-KR" dirty="0"/>
          </a:p>
          <a:p>
            <a:pPr algn="ctr"/>
            <a:r>
              <a:rPr kumimoji="1" lang="en-US" altLang="ko-KR" dirty="0"/>
              <a:t>(Reserve Requirement)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9CEB73-F7D4-0C49-A4F3-97976F3E43BC}"/>
              </a:ext>
            </a:extLst>
          </p:cNvPr>
          <p:cNvSpPr/>
          <p:nvPr/>
        </p:nvSpPr>
        <p:spPr>
          <a:xfrm>
            <a:off x="3948224" y="478466"/>
            <a:ext cx="4132520" cy="7230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한국은행의 통화 정책</a:t>
            </a:r>
            <a:endParaRPr kumimoji="1"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328FCE-D1AF-1840-8517-538A9004670C}"/>
              </a:ext>
            </a:extLst>
          </p:cNvPr>
          <p:cNvSpPr txBox="1"/>
          <p:nvPr/>
        </p:nvSpPr>
        <p:spPr>
          <a:xfrm>
            <a:off x="808074" y="4912241"/>
            <a:ext cx="110418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공개시장조작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공개시장조작을</a:t>
            </a:r>
            <a:r>
              <a:rPr kumimoji="1" lang="ko-KR" altLang="en-US" dirty="0"/>
              <a:t> 통해 유가증권을 매입</a:t>
            </a:r>
            <a:r>
              <a:rPr kumimoji="1" lang="en-US" altLang="ko-KR" dirty="0"/>
              <a:t>/</a:t>
            </a:r>
            <a:r>
              <a:rPr kumimoji="1" lang="ko-KR" altLang="en-US" dirty="0"/>
              <a:t>매각 통화를 조절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재할인율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시중은행이 중앙은행</a:t>
            </a:r>
            <a:r>
              <a:rPr kumimoji="1" lang="en-US" altLang="ko-KR" dirty="0"/>
              <a:t>(</a:t>
            </a:r>
            <a:r>
              <a:rPr kumimoji="1" lang="ko-KR" altLang="en-US" dirty="0"/>
              <a:t>한국은행</a:t>
            </a:r>
            <a:r>
              <a:rPr kumimoji="1" lang="en-US" altLang="ko-KR" dirty="0"/>
              <a:t>)</a:t>
            </a:r>
            <a:r>
              <a:rPr kumimoji="1" lang="ko-KR" altLang="en-US" dirty="0"/>
              <a:t>에서 대출시 할인율</a:t>
            </a:r>
            <a:r>
              <a:rPr kumimoji="1" lang="en-US" altLang="ko-KR" dirty="0"/>
              <a:t>(</a:t>
            </a:r>
            <a:r>
              <a:rPr kumimoji="1" lang="ko-KR" altLang="en-US" dirty="0"/>
              <a:t>금리</a:t>
            </a:r>
            <a:r>
              <a:rPr kumimoji="1" lang="en-US" altLang="ko-KR" dirty="0"/>
              <a:t>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높이거나 </a:t>
            </a:r>
            <a:r>
              <a:rPr kumimoji="1" lang="ko-KR" altLang="en-US" dirty="0" err="1"/>
              <a:t>낮취서</a:t>
            </a:r>
            <a:r>
              <a:rPr kumimoji="1" lang="ko-KR" altLang="en-US" dirty="0"/>
              <a:t> 시중에 통화를 조절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 err="1"/>
              <a:t>지금준비금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각 은행이 중앙은행</a:t>
            </a:r>
            <a:r>
              <a:rPr kumimoji="1" lang="en-US" altLang="ko-KR" dirty="0"/>
              <a:t>(</a:t>
            </a:r>
            <a:r>
              <a:rPr kumimoji="1" lang="ko-KR" altLang="en-US" dirty="0"/>
              <a:t>한국은행</a:t>
            </a:r>
            <a:r>
              <a:rPr kumimoji="1" lang="en-US" altLang="ko-KR" dirty="0"/>
              <a:t>)</a:t>
            </a:r>
            <a:r>
              <a:rPr kumimoji="1" lang="ko-KR" altLang="en-US" dirty="0"/>
              <a:t>에 의무적으로 보관해야 하는 지급 준비금의 비율을 조절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86919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77</Words>
  <Application>Microsoft Macintosh PowerPoint</Application>
  <PresentationFormat>와이드스크린</PresentationFormat>
  <Paragraphs>12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wininfo</dc:creator>
  <cp:lastModifiedBy>wininfo</cp:lastModifiedBy>
  <cp:revision>6</cp:revision>
  <dcterms:created xsi:type="dcterms:W3CDTF">2020-11-22T23:52:03Z</dcterms:created>
  <dcterms:modified xsi:type="dcterms:W3CDTF">2020-11-23T02:00:13Z</dcterms:modified>
</cp:coreProperties>
</file>