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51"/>
  </p:normalViewPr>
  <p:slideViewPr>
    <p:cSldViewPr snapToGrid="0" snapToObjects="1">
      <p:cViewPr>
        <p:scale>
          <a:sx n="120" d="100"/>
          <a:sy n="120" d="100"/>
        </p:scale>
        <p:origin x="11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8E64-79C6-9841-87C2-682809C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89B5D-21FE-E447-AB2C-450A5797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83431-F75E-FE42-A7E9-6C8A373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9AF32-E03A-EE47-9CAA-171E7A1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A8F48-50C1-2E42-8B91-1F36E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6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2432-D0CD-E348-9A2F-E0D5F31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E7AC1-4881-C14F-A5DB-E8ADC23A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0B49A-4E4E-004A-8BF9-9A650DF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5623-10DF-5E4E-8E83-29262D2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2B36-62EE-0343-9BDC-898ABDA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D17F7-FB2E-FD43-919C-9B4FED0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4E0E8-C994-F84E-82BF-84CCB99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CFD6-7F08-AC4A-BC18-1E86519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AC748-B029-DA4A-8FD8-0A3945A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6E83-ED76-634F-B621-D539A50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772B6-D4CE-3E42-A28C-A6620234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D29A7-3F87-3741-AAE4-C2070850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D048B-93EF-C047-BD3B-CAF6595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C338-DEFE-7F47-B078-3D80442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EB6C-82F1-4448-820E-F044EA4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F0D9-9FEA-3246-97A2-2AAD264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E3258-5604-A941-AD0A-B4775C5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2ECD4-A9D9-A842-A029-63D4C3B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29A2-87F1-8E41-9629-B2C4747F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73C55-E04E-304D-8550-3632921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3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5FD8-5F39-1343-9434-722FE23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2ED7-2509-2247-A59A-1908B808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5CA7D-221A-3344-999B-BAA6950E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2E75A-2201-A449-8BEB-8AFD261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848A-9024-064C-B956-72586D6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9F679-62A3-5047-BD68-7E4055D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6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37E5-75D0-F54A-88F3-10660C7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8CBAD-ABBF-0142-B428-A6AD0B1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925CC-4A46-5B4F-BFFE-A4D33DA1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8399C-EC43-6549-BECE-8F75ACB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00A51-BBC6-0F47-8955-C0B06262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C13D46-7502-B346-AD3C-C626EDC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8C502-230C-DB49-8EBF-EBEA98F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115C6-B40C-1343-BB1C-6C8D6AC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0FE5E-47C2-FD48-BBED-F77AD17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642F2-3EEB-BB47-BA89-B716D7F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9E842-EEB2-B948-9CE6-BF382D6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16C56-BF06-6E4A-A224-7A3C75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3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178CC-AABD-DE42-B23D-3026293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1C277-2CEA-EB42-838C-3F4A071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4D8D8-9529-4848-BBE0-9F3BEBC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55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CEFD-3329-E044-A6AA-F23A2B36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F4F5-051C-D941-9EDC-09D4D20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AA060-E5FC-004E-B2AF-18C0D7A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AD6C8-8779-E74F-85A7-164BB25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5C7EC-2865-4D4E-A9AD-7B0EBEE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60EB-F03F-4740-AEC1-88F46AE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7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DE06-1712-644F-B680-3A5895A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B1A51-772D-F94E-B2AF-07E403C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01DF1-C203-C84A-9647-1F8CABE8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977D5-6E20-C84A-804E-6FAAB9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59977-7222-9E4A-B702-AC367C7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9DD57-4ED1-1F4A-835B-BF84566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5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840F6-48B1-434F-AA64-D32D516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AED3B-2BC2-C042-8AD0-85E844E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8A098-AD6D-7D44-B3B7-F48AC69C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791-87F9-2140-9996-BBE4230B4334}" type="datetimeFigureOut">
              <a:rPr kumimoji="1" lang="ko-Kore-KR" altLang="en-US" smtClean="0"/>
              <a:t>2020. 11. 23.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9D81-F8A9-2149-B221-DC73CCDE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38AB-F13E-E942-A3D2-D8C0BCC7C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1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x-Oracle/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 oracle </a:t>
            </a:r>
            <a:r>
              <a:rPr kumimoji="1" lang="ko-KR" altLang="en-US" dirty="0"/>
              <a:t>연동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601B-DA62-7E44-8DA2-2F4CA3C6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2" y="919308"/>
            <a:ext cx="11483083" cy="4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Settings.py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 수정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60D93-D6F8-C844-B339-A9C2E65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" y="869689"/>
            <a:ext cx="4608426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DD9044-9CA6-CD44-9C08-FC46E4B9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869689"/>
            <a:ext cx="6274721" cy="19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A9F921-7BC7-7245-8376-F3DEBF4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17" y="3300499"/>
            <a:ext cx="6274722" cy="2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27B0C4D7-3BB1-684B-8720-F999F451AFC6}"/>
              </a:ext>
            </a:extLst>
          </p:cNvPr>
          <p:cNvSpPr/>
          <p:nvPr/>
        </p:nvSpPr>
        <p:spPr>
          <a:xfrm>
            <a:off x="8197763" y="2933913"/>
            <a:ext cx="968059" cy="27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3E0FED2-823B-B648-BE08-33E54BFCDF51}"/>
              </a:ext>
            </a:extLst>
          </p:cNvPr>
          <p:cNvSpPr/>
          <p:nvPr/>
        </p:nvSpPr>
        <p:spPr>
          <a:xfrm>
            <a:off x="5095982" y="2619910"/>
            <a:ext cx="359596" cy="114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5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7F39ED-7831-584D-B42B-4092336444B4}"/>
              </a:ext>
            </a:extLst>
          </p:cNvPr>
          <p:cNvSpPr/>
          <p:nvPr/>
        </p:nvSpPr>
        <p:spPr>
          <a:xfrm>
            <a:off x="623777" y="221373"/>
            <a:ext cx="1078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i="0" dirty="0">
                <a:solidFill>
                  <a:srgbClr val="404040"/>
                </a:solidFill>
                <a:effectLst/>
                <a:latin typeface="Roboto Slab"/>
              </a:rPr>
              <a:t>Quick Start </a:t>
            </a:r>
            <a:r>
              <a:rPr lang="en" altLang="ko-Kore-KR" b="1" i="0" dirty="0" err="1">
                <a:solidFill>
                  <a:srgbClr val="404040"/>
                </a:solidFill>
                <a:effectLst/>
                <a:latin typeface="Roboto Slab"/>
              </a:rPr>
              <a:t>cx_Oracle</a:t>
            </a:r>
            <a:r>
              <a:rPr lang="en" altLang="ko-Kore-KR" b="1" i="0" dirty="0">
                <a:solidFill>
                  <a:srgbClr val="404040"/>
                </a:solidFill>
                <a:effectLst/>
                <a:latin typeface="Roboto Slab"/>
              </a:rPr>
              <a:t> 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Install </a:t>
            </a:r>
            <a:r>
              <a:rPr lang="en" altLang="ko-Kore-KR" b="0" i="0" u="none" strike="noStrike" dirty="0">
                <a:solidFill>
                  <a:srgbClr val="9B59B6"/>
                </a:solidFill>
                <a:effectLst/>
                <a:latin typeface="Lato"/>
                <a:hlinkClick r:id="rId2"/>
              </a:rPr>
              <a:t>Python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 3, if not already available. On macOS you must always install your own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3.5 and higher are supported by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8. If you use Python 2, then the older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7.3 will install.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from </a:t>
            </a:r>
            <a:r>
              <a:rPr lang="en" altLang="ko-Kore-KR" b="0" i="0" u="none" strike="noStrike" dirty="0">
                <a:solidFill>
                  <a:srgbClr val="9B59B6"/>
                </a:solidFill>
                <a:effectLst/>
                <a:latin typeface="Lato"/>
                <a:hlinkClick r:id="rId3"/>
              </a:rPr>
              <a:t>PyPI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 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--upgrade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Note: if a binary wheel package is not available for your platform, the source package will be downloaded instead. This will be compiled and the resulting binary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The --user option may be useful, if you don’t have permission to write to system directories: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--upgrade --user</a:t>
            </a:r>
          </a:p>
        </p:txBody>
      </p:sp>
    </p:spTree>
    <p:extLst>
      <p:ext uri="{BB962C8B-B14F-4D97-AF65-F5344CB8AC3E}">
        <p14:creationId xmlns:p14="http://schemas.microsoft.com/office/powerpoint/2010/main" val="35125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6F688A-E72F-CB4B-9AD1-A0B226AAC941}"/>
              </a:ext>
            </a:extLst>
          </p:cNvPr>
          <p:cNvSpPr/>
          <p:nvPr/>
        </p:nvSpPr>
        <p:spPr>
          <a:xfrm>
            <a:off x="1765005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공개시장조작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(open </a:t>
            </a:r>
            <a:r>
              <a:rPr kumimoji="1" lang="en-US" altLang="ko-Kore-KR" dirty="0" err="1"/>
              <a:t>maket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operactions</a:t>
            </a:r>
            <a:r>
              <a:rPr kumimoji="1" lang="en-US" altLang="ko-Kore-KR" dirty="0"/>
              <a:t>)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0AAEE-7C74-6045-9189-9EFAC04252DF}"/>
              </a:ext>
            </a:extLst>
          </p:cNvPr>
          <p:cNvSpPr/>
          <p:nvPr/>
        </p:nvSpPr>
        <p:spPr>
          <a:xfrm>
            <a:off x="4820094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재할인율</a:t>
            </a:r>
            <a:r>
              <a:rPr kumimoji="1" lang="ko-KR" altLang="en-US" dirty="0"/>
              <a:t>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(Discount Rate)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AAA30-B04D-E745-B403-0D773959EE4F}"/>
              </a:ext>
            </a:extLst>
          </p:cNvPr>
          <p:cNvSpPr/>
          <p:nvPr/>
        </p:nvSpPr>
        <p:spPr>
          <a:xfrm>
            <a:off x="7871639" y="2195622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지급준비금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(Reserve Requirement)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CEB73-F7D4-0C49-A4F3-97976F3E43BC}"/>
              </a:ext>
            </a:extLst>
          </p:cNvPr>
          <p:cNvSpPr/>
          <p:nvPr/>
        </p:nvSpPr>
        <p:spPr>
          <a:xfrm>
            <a:off x="3948224" y="478466"/>
            <a:ext cx="4132520" cy="723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한국은행의 통화 정책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28FCE-D1AF-1840-8517-538A9004670C}"/>
              </a:ext>
            </a:extLst>
          </p:cNvPr>
          <p:cNvSpPr txBox="1"/>
          <p:nvPr/>
        </p:nvSpPr>
        <p:spPr>
          <a:xfrm>
            <a:off x="808074" y="4912241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공개시장조작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공개시장조작을</a:t>
            </a:r>
            <a:r>
              <a:rPr kumimoji="1" lang="ko-KR" altLang="en-US" dirty="0"/>
              <a:t> 통해 유가증권을 매입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매각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재할인율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시중은행이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대출시 할인율</a:t>
            </a:r>
            <a:r>
              <a:rPr kumimoji="1" lang="en-US" altLang="ko-KR" dirty="0"/>
              <a:t>(</a:t>
            </a:r>
            <a:r>
              <a:rPr kumimoji="1" lang="ko-KR" altLang="en-US" dirty="0"/>
              <a:t>금리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높이거나 </a:t>
            </a:r>
            <a:r>
              <a:rPr kumimoji="1" lang="ko-KR" altLang="en-US" dirty="0" err="1"/>
              <a:t>낮취서</a:t>
            </a:r>
            <a:r>
              <a:rPr kumimoji="1" lang="ko-KR" altLang="en-US" dirty="0"/>
              <a:t> 시중에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지금준비금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의무적으로 보관해야 하는 지급 준비금의 비율을 조절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69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Macintosh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Lato</vt:lpstr>
      <vt:lpstr>Roboto Slab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wininfo</dc:creator>
  <cp:lastModifiedBy>wininfo</cp:lastModifiedBy>
  <cp:revision>7</cp:revision>
  <dcterms:created xsi:type="dcterms:W3CDTF">2020-11-22T23:52:03Z</dcterms:created>
  <dcterms:modified xsi:type="dcterms:W3CDTF">2020-11-23T02:09:16Z</dcterms:modified>
</cp:coreProperties>
</file>