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invertIfNegative val="0"/>
            <c:bubble3D val="0"/>
            <c:spPr>
              <a:solidFill>
                <a:srgbClr val="ff5d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invertIfNegative val="0"/>
            <c:bubble3D val="0"/>
            <c:spPr>
              <a:solidFill>
                <a:srgbClr val="ff5d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explosion val="0"/>
          <c:dPt>
            <c:idx val="0"/>
            <c:invertIfNegative val="0"/>
            <c:bubble3D val="0"/>
            <c:spPr>
              <a:solidFill>
                <a:srgbClr val="ff5d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603613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207226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1810839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2414452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3018065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3621678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225291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4828904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5432517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0361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639743"/>
            <a:ext cx="12192000" cy="218257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394200" y="1422400"/>
            <a:ext cx="3683000" cy="3848100"/>
          </a:xfrm>
          <a:prstGeom prst="rect">
            <a:avLst/>
          </a:prstGeom>
          <a:solidFill>
            <a:srgbClr val="FF5D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46600" y="1574800"/>
            <a:ext cx="3403600" cy="3556175"/>
          </a:xfrm>
          <a:prstGeom prst="rect">
            <a:avLst/>
          </a:prstGeom>
          <a:noFill/>
          <a:ln w="28575">
            <a:solidFill>
              <a:srgbClr val="0011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302830"/>
            <a:ext cx="12192000" cy="317500"/>
          </a:xfrm>
          <a:prstGeom prst="rect">
            <a:avLst/>
          </a:prstGeom>
          <a:solidFill>
            <a:srgbClr val="001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 rotWithShape="1">
          <a:blip r:embed="rId2"/>
          <a:srcRect l="4894" t="3990" r="5826" b="14497"/>
          <a:stretch/>
        </p:blipFill>
        <p:spPr>
          <a:xfrm>
            <a:off x="-58994" y="-29497"/>
            <a:ext cx="12241162" cy="6872749"/>
          </a:xfrm>
          <a:prstGeom prst="rect">
            <a:avLst/>
          </a:prstGeom>
        </p:spPr>
      </p:pic>
      <p:sp>
        <p:nvSpPr>
          <p:cNvPr id="45" name="타원 44"/>
          <p:cNvSpPr/>
          <p:nvPr userDrawn="1"/>
        </p:nvSpPr>
        <p:spPr>
          <a:xfrm>
            <a:off x="3771900" y="1428750"/>
            <a:ext cx="4419600" cy="441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FF5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05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506"/>
          <p:cNvSpPr>
            <a:spLocks noEditPoints="1"/>
          </p:cNvSpPr>
          <p:nvPr userDrawn="1"/>
        </p:nvSpPr>
        <p:spPr bwMode="auto">
          <a:xfrm>
            <a:off x="466725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507"/>
          <p:cNvSpPr>
            <a:spLocks noEditPoints="1"/>
          </p:cNvSpPr>
          <p:nvPr userDrawn="1"/>
        </p:nvSpPr>
        <p:spPr bwMode="auto">
          <a:xfrm>
            <a:off x="985769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508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09"/>
          <p:cNvSpPr>
            <a:spLocks noEditPoints="1"/>
          </p:cNvSpPr>
          <p:nvPr userDrawn="1"/>
        </p:nvSpPr>
        <p:spPr bwMode="auto">
          <a:xfrm>
            <a:off x="17346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510"/>
          <p:cNvSpPr>
            <a:spLocks noEditPoints="1"/>
          </p:cNvSpPr>
          <p:nvPr userDrawn="1"/>
        </p:nvSpPr>
        <p:spPr bwMode="auto">
          <a:xfrm>
            <a:off x="2257630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511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512"/>
          <p:cNvSpPr>
            <a:spLocks noEditPoints="1"/>
          </p:cNvSpPr>
          <p:nvPr userDrawn="1"/>
        </p:nvSpPr>
        <p:spPr bwMode="auto">
          <a:xfrm>
            <a:off x="2954974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515"/>
          <p:cNvSpPr>
            <a:spLocks noEditPoints="1"/>
          </p:cNvSpPr>
          <p:nvPr userDrawn="1"/>
        </p:nvSpPr>
        <p:spPr bwMode="auto">
          <a:xfrm>
            <a:off x="3477982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505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06"/>
          <p:cNvSpPr>
            <a:spLocks noEditPoints="1"/>
          </p:cNvSpPr>
          <p:nvPr userDrawn="1"/>
        </p:nvSpPr>
        <p:spPr bwMode="auto">
          <a:xfrm>
            <a:off x="4129899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507"/>
          <p:cNvSpPr>
            <a:spLocks noEditPoints="1"/>
          </p:cNvSpPr>
          <p:nvPr userDrawn="1"/>
        </p:nvSpPr>
        <p:spPr bwMode="auto">
          <a:xfrm>
            <a:off x="4648943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508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509"/>
          <p:cNvSpPr>
            <a:spLocks noEditPoints="1"/>
          </p:cNvSpPr>
          <p:nvPr userDrawn="1"/>
        </p:nvSpPr>
        <p:spPr bwMode="auto">
          <a:xfrm>
            <a:off x="5397796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510"/>
          <p:cNvSpPr>
            <a:spLocks noEditPoints="1"/>
          </p:cNvSpPr>
          <p:nvPr userDrawn="1"/>
        </p:nvSpPr>
        <p:spPr bwMode="auto">
          <a:xfrm>
            <a:off x="5920804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511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512"/>
          <p:cNvSpPr>
            <a:spLocks noEditPoints="1"/>
          </p:cNvSpPr>
          <p:nvPr userDrawn="1"/>
        </p:nvSpPr>
        <p:spPr bwMode="auto">
          <a:xfrm>
            <a:off x="6618148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15"/>
          <p:cNvSpPr>
            <a:spLocks noEditPoints="1"/>
          </p:cNvSpPr>
          <p:nvPr userDrawn="1"/>
        </p:nvSpPr>
        <p:spPr bwMode="auto">
          <a:xfrm>
            <a:off x="7141156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505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506"/>
          <p:cNvSpPr>
            <a:spLocks noEditPoints="1"/>
          </p:cNvSpPr>
          <p:nvPr userDrawn="1"/>
        </p:nvSpPr>
        <p:spPr bwMode="auto">
          <a:xfrm>
            <a:off x="7793073" y="6049996"/>
            <a:ext cx="328862" cy="443764"/>
          </a:xfrm>
          <a:custGeom>
            <a:avLst/>
            <a:gdLst>
              <a:gd name="T0" fmla="*/ 39 w 83"/>
              <a:gd name="T1" fmla="*/ 6 h 112"/>
              <a:gd name="T2" fmla="*/ 35 w 83"/>
              <a:gd name="T3" fmla="*/ 10 h 112"/>
              <a:gd name="T4" fmla="*/ 35 w 83"/>
              <a:gd name="T5" fmla="*/ 15 h 112"/>
              <a:gd name="T6" fmla="*/ 39 w 83"/>
              <a:gd name="T7" fmla="*/ 19 h 112"/>
              <a:gd name="T8" fmla="*/ 45 w 83"/>
              <a:gd name="T9" fmla="*/ 19 h 112"/>
              <a:gd name="T10" fmla="*/ 49 w 83"/>
              <a:gd name="T11" fmla="*/ 15 h 112"/>
              <a:gd name="T12" fmla="*/ 49 w 83"/>
              <a:gd name="T13" fmla="*/ 10 h 112"/>
              <a:gd name="T14" fmla="*/ 45 w 83"/>
              <a:gd name="T15" fmla="*/ 6 h 112"/>
              <a:gd name="T16" fmla="*/ 41 w 83"/>
              <a:gd name="T17" fmla="*/ 0 h 112"/>
              <a:gd name="T18" fmla="*/ 50 w 83"/>
              <a:gd name="T19" fmla="*/ 4 h 112"/>
              <a:gd name="T20" fmla="*/ 54 w 83"/>
              <a:gd name="T21" fmla="*/ 12 h 112"/>
              <a:gd name="T22" fmla="*/ 52 w 83"/>
              <a:gd name="T23" fmla="*/ 20 h 112"/>
              <a:gd name="T24" fmla="*/ 45 w 83"/>
              <a:gd name="T25" fmla="*/ 24 h 112"/>
              <a:gd name="T26" fmla="*/ 60 w 83"/>
              <a:gd name="T27" fmla="*/ 37 h 112"/>
              <a:gd name="T28" fmla="*/ 62 w 83"/>
              <a:gd name="T29" fmla="*/ 40 h 112"/>
              <a:gd name="T30" fmla="*/ 60 w 83"/>
              <a:gd name="T31" fmla="*/ 43 h 112"/>
              <a:gd name="T32" fmla="*/ 45 w 83"/>
              <a:gd name="T33" fmla="*/ 100 h 112"/>
              <a:gd name="T34" fmla="*/ 69 w 83"/>
              <a:gd name="T35" fmla="*/ 87 h 112"/>
              <a:gd name="T36" fmla="*/ 71 w 83"/>
              <a:gd name="T37" fmla="*/ 72 h 112"/>
              <a:gd name="T38" fmla="*/ 71 w 83"/>
              <a:gd name="T39" fmla="*/ 65 h 112"/>
              <a:gd name="T40" fmla="*/ 78 w 83"/>
              <a:gd name="T41" fmla="*/ 62 h 112"/>
              <a:gd name="T42" fmla="*/ 83 w 83"/>
              <a:gd name="T43" fmla="*/ 65 h 112"/>
              <a:gd name="T44" fmla="*/ 83 w 83"/>
              <a:gd name="T45" fmla="*/ 72 h 112"/>
              <a:gd name="T46" fmla="*/ 79 w 83"/>
              <a:gd name="T47" fmla="*/ 74 h 112"/>
              <a:gd name="T48" fmla="*/ 67 w 83"/>
              <a:gd name="T49" fmla="*/ 97 h 112"/>
              <a:gd name="T50" fmla="*/ 45 w 83"/>
              <a:gd name="T51" fmla="*/ 106 h 112"/>
              <a:gd name="T52" fmla="*/ 44 w 83"/>
              <a:gd name="T53" fmla="*/ 111 h 112"/>
              <a:gd name="T54" fmla="*/ 41 w 83"/>
              <a:gd name="T55" fmla="*/ 112 h 112"/>
              <a:gd name="T56" fmla="*/ 39 w 83"/>
              <a:gd name="T57" fmla="*/ 110 h 112"/>
              <a:gd name="T58" fmla="*/ 27 w 83"/>
              <a:gd name="T59" fmla="*/ 103 h 112"/>
              <a:gd name="T60" fmla="*/ 8 w 83"/>
              <a:gd name="T61" fmla="*/ 86 h 112"/>
              <a:gd name="T62" fmla="*/ 2 w 83"/>
              <a:gd name="T63" fmla="*/ 73 h 112"/>
              <a:gd name="T64" fmla="*/ 0 w 83"/>
              <a:gd name="T65" fmla="*/ 69 h 112"/>
              <a:gd name="T66" fmla="*/ 3 w 83"/>
              <a:gd name="T67" fmla="*/ 62 h 112"/>
              <a:gd name="T68" fmla="*/ 10 w 83"/>
              <a:gd name="T69" fmla="*/ 62 h 112"/>
              <a:gd name="T70" fmla="*/ 12 w 83"/>
              <a:gd name="T71" fmla="*/ 69 h 112"/>
              <a:gd name="T72" fmla="*/ 10 w 83"/>
              <a:gd name="T73" fmla="*/ 74 h 112"/>
              <a:gd name="T74" fmla="*/ 25 w 83"/>
              <a:gd name="T75" fmla="*/ 97 h 112"/>
              <a:gd name="T76" fmla="*/ 39 w 83"/>
              <a:gd name="T77" fmla="*/ 43 h 112"/>
              <a:gd name="T78" fmla="*/ 21 w 83"/>
              <a:gd name="T79" fmla="*/ 41 h 112"/>
              <a:gd name="T80" fmla="*/ 21 w 83"/>
              <a:gd name="T81" fmla="*/ 39 h 112"/>
              <a:gd name="T82" fmla="*/ 39 w 83"/>
              <a:gd name="T83" fmla="*/ 37 h 112"/>
              <a:gd name="T84" fmla="*/ 35 w 83"/>
              <a:gd name="T85" fmla="*/ 23 h 112"/>
              <a:gd name="T86" fmla="*/ 31 w 83"/>
              <a:gd name="T87" fmla="*/ 16 h 112"/>
              <a:gd name="T88" fmla="*/ 31 w 83"/>
              <a:gd name="T89" fmla="*/ 7 h 112"/>
              <a:gd name="T90" fmla="*/ 37 w 83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" h="112">
                <a:moveTo>
                  <a:pt x="41" y="4"/>
                </a:moveTo>
                <a:lnTo>
                  <a:pt x="39" y="6"/>
                </a:lnTo>
                <a:lnTo>
                  <a:pt x="36" y="7"/>
                </a:lnTo>
                <a:lnTo>
                  <a:pt x="35" y="10"/>
                </a:lnTo>
                <a:lnTo>
                  <a:pt x="35" y="12"/>
                </a:lnTo>
                <a:lnTo>
                  <a:pt x="35" y="15"/>
                </a:lnTo>
                <a:lnTo>
                  <a:pt x="36" y="18"/>
                </a:lnTo>
                <a:lnTo>
                  <a:pt x="39" y="19"/>
                </a:lnTo>
                <a:lnTo>
                  <a:pt x="41" y="20"/>
                </a:lnTo>
                <a:lnTo>
                  <a:pt x="45" y="19"/>
                </a:lnTo>
                <a:lnTo>
                  <a:pt x="46" y="18"/>
                </a:lnTo>
                <a:lnTo>
                  <a:pt x="49" y="15"/>
                </a:lnTo>
                <a:lnTo>
                  <a:pt x="49" y="12"/>
                </a:lnTo>
                <a:lnTo>
                  <a:pt x="49" y="10"/>
                </a:lnTo>
                <a:lnTo>
                  <a:pt x="46" y="7"/>
                </a:lnTo>
                <a:lnTo>
                  <a:pt x="45" y="6"/>
                </a:lnTo>
                <a:lnTo>
                  <a:pt x="41" y="4"/>
                </a:lnTo>
                <a:close/>
                <a:moveTo>
                  <a:pt x="41" y="0"/>
                </a:moveTo>
                <a:lnTo>
                  <a:pt x="46" y="0"/>
                </a:lnTo>
                <a:lnTo>
                  <a:pt x="50" y="4"/>
                </a:lnTo>
                <a:lnTo>
                  <a:pt x="53" y="7"/>
                </a:lnTo>
                <a:lnTo>
                  <a:pt x="54" y="12"/>
                </a:lnTo>
                <a:lnTo>
                  <a:pt x="53" y="16"/>
                </a:lnTo>
                <a:lnTo>
                  <a:pt x="52" y="20"/>
                </a:lnTo>
                <a:lnTo>
                  <a:pt x="48" y="23"/>
                </a:lnTo>
                <a:lnTo>
                  <a:pt x="45" y="24"/>
                </a:lnTo>
                <a:lnTo>
                  <a:pt x="45" y="37"/>
                </a:lnTo>
                <a:lnTo>
                  <a:pt x="60" y="37"/>
                </a:lnTo>
                <a:lnTo>
                  <a:pt x="61" y="39"/>
                </a:lnTo>
                <a:lnTo>
                  <a:pt x="62" y="40"/>
                </a:lnTo>
                <a:lnTo>
                  <a:pt x="61" y="41"/>
                </a:lnTo>
                <a:lnTo>
                  <a:pt x="60" y="43"/>
                </a:lnTo>
                <a:lnTo>
                  <a:pt x="45" y="43"/>
                </a:lnTo>
                <a:lnTo>
                  <a:pt x="45" y="100"/>
                </a:lnTo>
                <a:lnTo>
                  <a:pt x="58" y="97"/>
                </a:lnTo>
                <a:lnTo>
                  <a:pt x="69" y="87"/>
                </a:lnTo>
                <a:lnTo>
                  <a:pt x="74" y="74"/>
                </a:lnTo>
                <a:lnTo>
                  <a:pt x="71" y="72"/>
                </a:lnTo>
                <a:lnTo>
                  <a:pt x="71" y="69"/>
                </a:lnTo>
                <a:lnTo>
                  <a:pt x="71" y="65"/>
                </a:lnTo>
                <a:lnTo>
                  <a:pt x="74" y="62"/>
                </a:lnTo>
                <a:lnTo>
                  <a:pt x="78" y="62"/>
                </a:lnTo>
                <a:lnTo>
                  <a:pt x="81" y="62"/>
                </a:lnTo>
                <a:lnTo>
                  <a:pt x="83" y="65"/>
                </a:lnTo>
                <a:lnTo>
                  <a:pt x="83" y="69"/>
                </a:lnTo>
                <a:lnTo>
                  <a:pt x="83" y="72"/>
                </a:lnTo>
                <a:lnTo>
                  <a:pt x="82" y="73"/>
                </a:lnTo>
                <a:lnTo>
                  <a:pt x="79" y="74"/>
                </a:lnTo>
                <a:lnTo>
                  <a:pt x="75" y="86"/>
                </a:lnTo>
                <a:lnTo>
                  <a:pt x="67" y="97"/>
                </a:lnTo>
                <a:lnTo>
                  <a:pt x="57" y="103"/>
                </a:lnTo>
                <a:lnTo>
                  <a:pt x="45" y="106"/>
                </a:lnTo>
                <a:lnTo>
                  <a:pt x="45" y="110"/>
                </a:lnTo>
                <a:lnTo>
                  <a:pt x="44" y="111"/>
                </a:lnTo>
                <a:lnTo>
                  <a:pt x="41" y="112"/>
                </a:lnTo>
                <a:lnTo>
                  <a:pt x="41" y="112"/>
                </a:lnTo>
                <a:lnTo>
                  <a:pt x="40" y="111"/>
                </a:lnTo>
                <a:lnTo>
                  <a:pt x="39" y="110"/>
                </a:lnTo>
                <a:lnTo>
                  <a:pt x="39" y="106"/>
                </a:lnTo>
                <a:lnTo>
                  <a:pt x="27" y="103"/>
                </a:lnTo>
                <a:lnTo>
                  <a:pt x="16" y="97"/>
                </a:lnTo>
                <a:lnTo>
                  <a:pt x="8" y="86"/>
                </a:lnTo>
                <a:lnTo>
                  <a:pt x="4" y="74"/>
                </a:lnTo>
                <a:lnTo>
                  <a:pt x="2" y="73"/>
                </a:lnTo>
                <a:lnTo>
                  <a:pt x="0" y="72"/>
                </a:lnTo>
                <a:lnTo>
                  <a:pt x="0" y="69"/>
                </a:lnTo>
                <a:lnTo>
                  <a:pt x="0" y="65"/>
                </a:lnTo>
                <a:lnTo>
                  <a:pt x="3" y="62"/>
                </a:lnTo>
                <a:lnTo>
                  <a:pt x="6" y="62"/>
                </a:lnTo>
                <a:lnTo>
                  <a:pt x="10" y="62"/>
                </a:lnTo>
                <a:lnTo>
                  <a:pt x="11" y="65"/>
                </a:lnTo>
                <a:lnTo>
                  <a:pt x="12" y="69"/>
                </a:lnTo>
                <a:lnTo>
                  <a:pt x="12" y="72"/>
                </a:lnTo>
                <a:lnTo>
                  <a:pt x="10" y="74"/>
                </a:lnTo>
                <a:lnTo>
                  <a:pt x="15" y="87"/>
                </a:lnTo>
                <a:lnTo>
                  <a:pt x="25" y="97"/>
                </a:lnTo>
                <a:lnTo>
                  <a:pt x="39" y="100"/>
                </a:lnTo>
                <a:lnTo>
                  <a:pt x="39" y="43"/>
                </a:lnTo>
                <a:lnTo>
                  <a:pt x="24" y="43"/>
                </a:lnTo>
                <a:lnTo>
                  <a:pt x="21" y="41"/>
                </a:lnTo>
                <a:lnTo>
                  <a:pt x="21" y="40"/>
                </a:lnTo>
                <a:lnTo>
                  <a:pt x="21" y="39"/>
                </a:lnTo>
                <a:lnTo>
                  <a:pt x="24" y="37"/>
                </a:lnTo>
                <a:lnTo>
                  <a:pt x="39" y="37"/>
                </a:lnTo>
                <a:lnTo>
                  <a:pt x="39" y="24"/>
                </a:lnTo>
                <a:lnTo>
                  <a:pt x="35" y="23"/>
                </a:lnTo>
                <a:lnTo>
                  <a:pt x="32" y="20"/>
                </a:lnTo>
                <a:lnTo>
                  <a:pt x="31" y="16"/>
                </a:lnTo>
                <a:lnTo>
                  <a:pt x="29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507"/>
          <p:cNvSpPr>
            <a:spLocks noEditPoints="1"/>
          </p:cNvSpPr>
          <p:nvPr userDrawn="1"/>
        </p:nvSpPr>
        <p:spPr bwMode="auto">
          <a:xfrm>
            <a:off x="8312117" y="6049996"/>
            <a:ext cx="483386" cy="479425"/>
          </a:xfrm>
          <a:custGeom>
            <a:avLst/>
            <a:gdLst>
              <a:gd name="T0" fmla="*/ 63 w 122"/>
              <a:gd name="T1" fmla="*/ 95 h 121"/>
              <a:gd name="T2" fmla="*/ 69 w 122"/>
              <a:gd name="T3" fmla="*/ 72 h 121"/>
              <a:gd name="T4" fmla="*/ 51 w 122"/>
              <a:gd name="T5" fmla="*/ 93 h 121"/>
              <a:gd name="T6" fmla="*/ 51 w 122"/>
              <a:gd name="T7" fmla="*/ 72 h 121"/>
              <a:gd name="T8" fmla="*/ 65 w 122"/>
              <a:gd name="T9" fmla="*/ 71 h 121"/>
              <a:gd name="T10" fmla="*/ 54 w 122"/>
              <a:gd name="T11" fmla="*/ 70 h 121"/>
              <a:gd name="T12" fmla="*/ 58 w 122"/>
              <a:gd name="T13" fmla="*/ 66 h 121"/>
              <a:gd name="T14" fmla="*/ 87 w 122"/>
              <a:gd name="T15" fmla="*/ 83 h 121"/>
              <a:gd name="T16" fmla="*/ 76 w 122"/>
              <a:gd name="T17" fmla="*/ 62 h 121"/>
              <a:gd name="T18" fmla="*/ 71 w 122"/>
              <a:gd name="T19" fmla="*/ 64 h 121"/>
              <a:gd name="T20" fmla="*/ 51 w 122"/>
              <a:gd name="T21" fmla="*/ 64 h 121"/>
              <a:gd name="T22" fmla="*/ 50 w 122"/>
              <a:gd name="T23" fmla="*/ 62 h 121"/>
              <a:gd name="T24" fmla="*/ 35 w 122"/>
              <a:gd name="T25" fmla="*/ 83 h 121"/>
              <a:gd name="T26" fmla="*/ 26 w 122"/>
              <a:gd name="T27" fmla="*/ 62 h 121"/>
              <a:gd name="T28" fmla="*/ 55 w 122"/>
              <a:gd name="T29" fmla="*/ 59 h 121"/>
              <a:gd name="T30" fmla="*/ 65 w 122"/>
              <a:gd name="T31" fmla="*/ 58 h 121"/>
              <a:gd name="T32" fmla="*/ 69 w 122"/>
              <a:gd name="T33" fmla="*/ 54 h 121"/>
              <a:gd name="T34" fmla="*/ 67 w 122"/>
              <a:gd name="T35" fmla="*/ 51 h 121"/>
              <a:gd name="T36" fmla="*/ 56 w 122"/>
              <a:gd name="T37" fmla="*/ 50 h 121"/>
              <a:gd name="T38" fmla="*/ 59 w 122"/>
              <a:gd name="T39" fmla="*/ 50 h 121"/>
              <a:gd name="T40" fmla="*/ 76 w 122"/>
              <a:gd name="T41" fmla="*/ 59 h 121"/>
              <a:gd name="T42" fmla="*/ 87 w 122"/>
              <a:gd name="T43" fmla="*/ 38 h 121"/>
              <a:gd name="T44" fmla="*/ 26 w 122"/>
              <a:gd name="T45" fmla="*/ 59 h 121"/>
              <a:gd name="T46" fmla="*/ 35 w 122"/>
              <a:gd name="T47" fmla="*/ 38 h 121"/>
              <a:gd name="T48" fmla="*/ 69 w 122"/>
              <a:gd name="T49" fmla="*/ 49 h 121"/>
              <a:gd name="T50" fmla="*/ 63 w 122"/>
              <a:gd name="T51" fmla="*/ 26 h 121"/>
              <a:gd name="T52" fmla="*/ 38 w 122"/>
              <a:gd name="T53" fmla="*/ 35 h 121"/>
              <a:gd name="T54" fmla="*/ 59 w 122"/>
              <a:gd name="T55" fmla="*/ 26 h 121"/>
              <a:gd name="T56" fmla="*/ 65 w 122"/>
              <a:gd name="T57" fmla="*/ 6 h 121"/>
              <a:gd name="T58" fmla="*/ 63 w 122"/>
              <a:gd name="T59" fmla="*/ 17 h 121"/>
              <a:gd name="T60" fmla="*/ 93 w 122"/>
              <a:gd name="T61" fmla="*/ 24 h 121"/>
              <a:gd name="T62" fmla="*/ 100 w 122"/>
              <a:gd name="T63" fmla="*/ 17 h 121"/>
              <a:gd name="T64" fmla="*/ 105 w 122"/>
              <a:gd name="T65" fmla="*/ 21 h 121"/>
              <a:gd name="T66" fmla="*/ 97 w 122"/>
              <a:gd name="T67" fmla="*/ 29 h 121"/>
              <a:gd name="T68" fmla="*/ 104 w 122"/>
              <a:gd name="T69" fmla="*/ 59 h 121"/>
              <a:gd name="T70" fmla="*/ 115 w 122"/>
              <a:gd name="T71" fmla="*/ 56 h 121"/>
              <a:gd name="T72" fmla="*/ 121 w 122"/>
              <a:gd name="T73" fmla="*/ 63 h 121"/>
              <a:gd name="T74" fmla="*/ 109 w 122"/>
              <a:gd name="T75" fmla="*/ 63 h 121"/>
              <a:gd name="T76" fmla="*/ 93 w 122"/>
              <a:gd name="T77" fmla="*/ 89 h 121"/>
              <a:gd name="T78" fmla="*/ 102 w 122"/>
              <a:gd name="T79" fmla="*/ 96 h 121"/>
              <a:gd name="T80" fmla="*/ 104 w 122"/>
              <a:gd name="T81" fmla="*/ 104 h 121"/>
              <a:gd name="T82" fmla="*/ 96 w 122"/>
              <a:gd name="T83" fmla="*/ 101 h 121"/>
              <a:gd name="T84" fmla="*/ 90 w 122"/>
              <a:gd name="T85" fmla="*/ 92 h 121"/>
              <a:gd name="T86" fmla="*/ 64 w 122"/>
              <a:gd name="T87" fmla="*/ 109 h 121"/>
              <a:gd name="T88" fmla="*/ 63 w 122"/>
              <a:gd name="T89" fmla="*/ 121 h 121"/>
              <a:gd name="T90" fmla="*/ 56 w 122"/>
              <a:gd name="T91" fmla="*/ 114 h 121"/>
              <a:gd name="T92" fmla="*/ 59 w 122"/>
              <a:gd name="T93" fmla="*/ 104 h 121"/>
              <a:gd name="T94" fmla="*/ 29 w 122"/>
              <a:gd name="T95" fmla="*/ 97 h 121"/>
              <a:gd name="T96" fmla="*/ 21 w 122"/>
              <a:gd name="T97" fmla="*/ 104 h 121"/>
              <a:gd name="T98" fmla="*/ 17 w 122"/>
              <a:gd name="T99" fmla="*/ 100 h 121"/>
              <a:gd name="T100" fmla="*/ 25 w 122"/>
              <a:gd name="T101" fmla="*/ 92 h 121"/>
              <a:gd name="T102" fmla="*/ 17 w 122"/>
              <a:gd name="T103" fmla="*/ 62 h 121"/>
              <a:gd name="T104" fmla="*/ 6 w 122"/>
              <a:gd name="T105" fmla="*/ 64 h 121"/>
              <a:gd name="T106" fmla="*/ 1 w 122"/>
              <a:gd name="T107" fmla="*/ 58 h 121"/>
              <a:gd name="T108" fmla="*/ 13 w 122"/>
              <a:gd name="T109" fmla="*/ 58 h 121"/>
              <a:gd name="T110" fmla="*/ 29 w 122"/>
              <a:gd name="T111" fmla="*/ 31 h 121"/>
              <a:gd name="T112" fmla="*/ 19 w 122"/>
              <a:gd name="T113" fmla="*/ 25 h 121"/>
              <a:gd name="T114" fmla="*/ 18 w 122"/>
              <a:gd name="T115" fmla="*/ 17 h 121"/>
              <a:gd name="T116" fmla="*/ 26 w 122"/>
              <a:gd name="T117" fmla="*/ 20 h 121"/>
              <a:gd name="T118" fmla="*/ 31 w 122"/>
              <a:gd name="T119" fmla="*/ 29 h 121"/>
              <a:gd name="T120" fmla="*/ 58 w 122"/>
              <a:gd name="T121" fmla="*/ 12 h 121"/>
              <a:gd name="T122" fmla="*/ 59 w 122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" h="121">
                <a:moveTo>
                  <a:pt x="69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1" y="93"/>
                </a:lnTo>
                <a:lnTo>
                  <a:pt x="77" y="91"/>
                </a:lnTo>
                <a:lnTo>
                  <a:pt x="84" y="85"/>
                </a:lnTo>
                <a:lnTo>
                  <a:pt x="69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4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5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7" y="83"/>
                </a:lnTo>
                <a:lnTo>
                  <a:pt x="90" y="78"/>
                </a:lnTo>
                <a:lnTo>
                  <a:pt x="93" y="70"/>
                </a:lnTo>
                <a:lnTo>
                  <a:pt x="94" y="62"/>
                </a:lnTo>
                <a:lnTo>
                  <a:pt x="76" y="62"/>
                </a:lnTo>
                <a:close/>
                <a:moveTo>
                  <a:pt x="67" y="62"/>
                </a:moveTo>
                <a:lnTo>
                  <a:pt x="65" y="63"/>
                </a:lnTo>
                <a:lnTo>
                  <a:pt x="69" y="67"/>
                </a:lnTo>
                <a:lnTo>
                  <a:pt x="71" y="64"/>
                </a:lnTo>
                <a:lnTo>
                  <a:pt x="72" y="62"/>
                </a:lnTo>
                <a:lnTo>
                  <a:pt x="67" y="62"/>
                </a:lnTo>
                <a:close/>
                <a:moveTo>
                  <a:pt x="50" y="62"/>
                </a:moveTo>
                <a:lnTo>
                  <a:pt x="51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1" y="78"/>
                </a:lnTo>
                <a:lnTo>
                  <a:pt x="35" y="83"/>
                </a:lnTo>
                <a:lnTo>
                  <a:pt x="48" y="70"/>
                </a:lnTo>
                <a:lnTo>
                  <a:pt x="47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1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69" y="54"/>
                </a:moveTo>
                <a:lnTo>
                  <a:pt x="65" y="58"/>
                </a:lnTo>
                <a:lnTo>
                  <a:pt x="67" y="59"/>
                </a:lnTo>
                <a:lnTo>
                  <a:pt x="72" y="59"/>
                </a:lnTo>
                <a:lnTo>
                  <a:pt x="71" y="56"/>
                </a:lnTo>
                <a:lnTo>
                  <a:pt x="69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5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7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4" y="59"/>
                </a:lnTo>
                <a:lnTo>
                  <a:pt x="93" y="51"/>
                </a:lnTo>
                <a:lnTo>
                  <a:pt x="90" y="43"/>
                </a:lnTo>
                <a:lnTo>
                  <a:pt x="87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9" y="51"/>
                </a:lnTo>
                <a:lnTo>
                  <a:pt x="26" y="59"/>
                </a:lnTo>
                <a:lnTo>
                  <a:pt x="46" y="59"/>
                </a:lnTo>
                <a:lnTo>
                  <a:pt x="47" y="55"/>
                </a:lnTo>
                <a:lnTo>
                  <a:pt x="48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69" y="49"/>
                </a:lnTo>
                <a:lnTo>
                  <a:pt x="84" y="35"/>
                </a:lnTo>
                <a:lnTo>
                  <a:pt x="77" y="31"/>
                </a:lnTo>
                <a:lnTo>
                  <a:pt x="71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4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5" y="6"/>
                </a:lnTo>
                <a:lnTo>
                  <a:pt x="64" y="9"/>
                </a:lnTo>
                <a:lnTo>
                  <a:pt x="64" y="12"/>
                </a:lnTo>
                <a:lnTo>
                  <a:pt x="63" y="14"/>
                </a:lnTo>
                <a:lnTo>
                  <a:pt x="63" y="17"/>
                </a:lnTo>
                <a:lnTo>
                  <a:pt x="77" y="21"/>
                </a:lnTo>
                <a:lnTo>
                  <a:pt x="90" y="29"/>
                </a:lnTo>
                <a:lnTo>
                  <a:pt x="92" y="26"/>
                </a:lnTo>
                <a:lnTo>
                  <a:pt x="93" y="24"/>
                </a:lnTo>
                <a:lnTo>
                  <a:pt x="94" y="21"/>
                </a:lnTo>
                <a:lnTo>
                  <a:pt x="96" y="20"/>
                </a:lnTo>
                <a:lnTo>
                  <a:pt x="98" y="17"/>
                </a:lnTo>
                <a:lnTo>
                  <a:pt x="100" y="17"/>
                </a:lnTo>
                <a:lnTo>
                  <a:pt x="102" y="17"/>
                </a:lnTo>
                <a:lnTo>
                  <a:pt x="104" y="17"/>
                </a:lnTo>
                <a:lnTo>
                  <a:pt x="105" y="20"/>
                </a:lnTo>
                <a:lnTo>
                  <a:pt x="105" y="21"/>
                </a:lnTo>
                <a:lnTo>
                  <a:pt x="104" y="24"/>
                </a:lnTo>
                <a:lnTo>
                  <a:pt x="102" y="25"/>
                </a:lnTo>
                <a:lnTo>
                  <a:pt x="100" y="28"/>
                </a:lnTo>
                <a:lnTo>
                  <a:pt x="97" y="29"/>
                </a:lnTo>
                <a:lnTo>
                  <a:pt x="94" y="29"/>
                </a:lnTo>
                <a:lnTo>
                  <a:pt x="93" y="31"/>
                </a:lnTo>
                <a:lnTo>
                  <a:pt x="101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5" y="56"/>
                </a:lnTo>
                <a:lnTo>
                  <a:pt x="118" y="56"/>
                </a:lnTo>
                <a:lnTo>
                  <a:pt x="121" y="58"/>
                </a:lnTo>
                <a:lnTo>
                  <a:pt x="122" y="60"/>
                </a:lnTo>
                <a:lnTo>
                  <a:pt x="121" y="63"/>
                </a:lnTo>
                <a:lnTo>
                  <a:pt x="118" y="64"/>
                </a:lnTo>
                <a:lnTo>
                  <a:pt x="115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1" y="78"/>
                </a:lnTo>
                <a:lnTo>
                  <a:pt x="93" y="89"/>
                </a:lnTo>
                <a:lnTo>
                  <a:pt x="94" y="92"/>
                </a:lnTo>
                <a:lnTo>
                  <a:pt x="97" y="92"/>
                </a:lnTo>
                <a:lnTo>
                  <a:pt x="100" y="95"/>
                </a:lnTo>
                <a:lnTo>
                  <a:pt x="102" y="96"/>
                </a:lnTo>
                <a:lnTo>
                  <a:pt x="104" y="97"/>
                </a:lnTo>
                <a:lnTo>
                  <a:pt x="105" y="100"/>
                </a:lnTo>
                <a:lnTo>
                  <a:pt x="105" y="103"/>
                </a:lnTo>
                <a:lnTo>
                  <a:pt x="104" y="104"/>
                </a:lnTo>
                <a:lnTo>
                  <a:pt x="102" y="104"/>
                </a:lnTo>
                <a:lnTo>
                  <a:pt x="100" y="104"/>
                </a:lnTo>
                <a:lnTo>
                  <a:pt x="98" y="104"/>
                </a:lnTo>
                <a:lnTo>
                  <a:pt x="96" y="101"/>
                </a:lnTo>
                <a:lnTo>
                  <a:pt x="94" y="100"/>
                </a:lnTo>
                <a:lnTo>
                  <a:pt x="93" y="97"/>
                </a:lnTo>
                <a:lnTo>
                  <a:pt x="92" y="95"/>
                </a:lnTo>
                <a:lnTo>
                  <a:pt x="90" y="92"/>
                </a:lnTo>
                <a:lnTo>
                  <a:pt x="77" y="100"/>
                </a:lnTo>
                <a:lnTo>
                  <a:pt x="63" y="104"/>
                </a:lnTo>
                <a:lnTo>
                  <a:pt x="63" y="106"/>
                </a:lnTo>
                <a:lnTo>
                  <a:pt x="64" y="109"/>
                </a:lnTo>
                <a:lnTo>
                  <a:pt x="64" y="112"/>
                </a:lnTo>
                <a:lnTo>
                  <a:pt x="65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9" y="121"/>
                </a:lnTo>
                <a:lnTo>
                  <a:pt x="58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4" y="100"/>
                </a:lnTo>
                <a:lnTo>
                  <a:pt x="31" y="92"/>
                </a:lnTo>
                <a:lnTo>
                  <a:pt x="30" y="95"/>
                </a:lnTo>
                <a:lnTo>
                  <a:pt x="29" y="97"/>
                </a:lnTo>
                <a:lnTo>
                  <a:pt x="27" y="100"/>
                </a:lnTo>
                <a:lnTo>
                  <a:pt x="26" y="101"/>
                </a:lnTo>
                <a:lnTo>
                  <a:pt x="23" y="104"/>
                </a:lnTo>
                <a:lnTo>
                  <a:pt x="21" y="104"/>
                </a:lnTo>
                <a:lnTo>
                  <a:pt x="19" y="104"/>
                </a:lnTo>
                <a:lnTo>
                  <a:pt x="18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19" y="96"/>
                </a:lnTo>
                <a:lnTo>
                  <a:pt x="22" y="93"/>
                </a:lnTo>
                <a:lnTo>
                  <a:pt x="25" y="92"/>
                </a:lnTo>
                <a:lnTo>
                  <a:pt x="27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3" y="63"/>
                </a:lnTo>
                <a:lnTo>
                  <a:pt x="9" y="64"/>
                </a:lnTo>
                <a:lnTo>
                  <a:pt x="6" y="64"/>
                </a:lnTo>
                <a:lnTo>
                  <a:pt x="4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4" y="56"/>
                </a:lnTo>
                <a:lnTo>
                  <a:pt x="6" y="56"/>
                </a:lnTo>
                <a:lnTo>
                  <a:pt x="9" y="56"/>
                </a:lnTo>
                <a:lnTo>
                  <a:pt x="13" y="58"/>
                </a:lnTo>
                <a:lnTo>
                  <a:pt x="15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7" y="29"/>
                </a:lnTo>
                <a:lnTo>
                  <a:pt x="25" y="29"/>
                </a:lnTo>
                <a:lnTo>
                  <a:pt x="22" y="28"/>
                </a:lnTo>
                <a:lnTo>
                  <a:pt x="19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8" y="17"/>
                </a:lnTo>
                <a:lnTo>
                  <a:pt x="19" y="17"/>
                </a:lnTo>
                <a:lnTo>
                  <a:pt x="21" y="17"/>
                </a:lnTo>
                <a:lnTo>
                  <a:pt x="23" y="17"/>
                </a:lnTo>
                <a:lnTo>
                  <a:pt x="26" y="20"/>
                </a:lnTo>
                <a:lnTo>
                  <a:pt x="27" y="21"/>
                </a:lnTo>
                <a:lnTo>
                  <a:pt x="29" y="24"/>
                </a:lnTo>
                <a:lnTo>
                  <a:pt x="30" y="26"/>
                </a:lnTo>
                <a:lnTo>
                  <a:pt x="31" y="29"/>
                </a:lnTo>
                <a:lnTo>
                  <a:pt x="44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8" y="3"/>
                </a:lnTo>
                <a:lnTo>
                  <a:pt x="59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508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509"/>
          <p:cNvSpPr>
            <a:spLocks noEditPoints="1"/>
          </p:cNvSpPr>
          <p:nvPr userDrawn="1"/>
        </p:nvSpPr>
        <p:spPr bwMode="auto">
          <a:xfrm>
            <a:off x="906097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5 w 84"/>
              <a:gd name="T21" fmla="*/ 12 h 112"/>
              <a:gd name="T22" fmla="*/ 53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70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11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7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0 w 84"/>
              <a:gd name="T87" fmla="*/ 16 h 112"/>
              <a:gd name="T88" fmla="*/ 32 w 84"/>
              <a:gd name="T89" fmla="*/ 7 h 112"/>
              <a:gd name="T90" fmla="*/ 38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5" y="12"/>
                </a:lnTo>
                <a:lnTo>
                  <a:pt x="54" y="16"/>
                </a:lnTo>
                <a:lnTo>
                  <a:pt x="53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70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5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11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7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0" y="16"/>
                </a:lnTo>
                <a:lnTo>
                  <a:pt x="30" y="12"/>
                </a:lnTo>
                <a:lnTo>
                  <a:pt x="32" y="7"/>
                </a:lnTo>
                <a:lnTo>
                  <a:pt x="34" y="4"/>
                </a:lnTo>
                <a:lnTo>
                  <a:pt x="38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510"/>
          <p:cNvSpPr>
            <a:spLocks noEditPoints="1"/>
          </p:cNvSpPr>
          <p:nvPr userDrawn="1"/>
        </p:nvSpPr>
        <p:spPr bwMode="auto">
          <a:xfrm>
            <a:off x="9583978" y="6049996"/>
            <a:ext cx="479425" cy="479425"/>
          </a:xfrm>
          <a:custGeom>
            <a:avLst/>
            <a:gdLst>
              <a:gd name="T0" fmla="*/ 63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6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6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3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3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1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5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7" y="75"/>
                </a:lnTo>
                <a:lnTo>
                  <a:pt x="63" y="76"/>
                </a:lnTo>
                <a:lnTo>
                  <a:pt x="63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3" y="66"/>
                </a:lnTo>
                <a:lnTo>
                  <a:pt x="63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6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6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7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3" y="50"/>
                </a:moveTo>
                <a:lnTo>
                  <a:pt x="63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3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6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1" y="43"/>
                </a:lnTo>
                <a:lnTo>
                  <a:pt x="27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3" y="26"/>
                </a:moveTo>
                <a:lnTo>
                  <a:pt x="63" y="46"/>
                </a:lnTo>
                <a:lnTo>
                  <a:pt x="67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3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5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3" y="14"/>
                </a:lnTo>
                <a:lnTo>
                  <a:pt x="63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5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1" y="58"/>
                </a:lnTo>
                <a:lnTo>
                  <a:pt x="121" y="60"/>
                </a:lnTo>
                <a:lnTo>
                  <a:pt x="121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3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5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3" y="104"/>
                </a:lnTo>
                <a:lnTo>
                  <a:pt x="63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7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8" y="97"/>
                </a:lnTo>
                <a:lnTo>
                  <a:pt x="20" y="96"/>
                </a:lnTo>
                <a:lnTo>
                  <a:pt x="21" y="93"/>
                </a:lnTo>
                <a:lnTo>
                  <a:pt x="25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2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2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8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7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511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512"/>
          <p:cNvSpPr>
            <a:spLocks noEditPoints="1"/>
          </p:cNvSpPr>
          <p:nvPr userDrawn="1"/>
        </p:nvSpPr>
        <p:spPr bwMode="auto">
          <a:xfrm>
            <a:off x="10281322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515"/>
          <p:cNvSpPr>
            <a:spLocks noEditPoints="1"/>
          </p:cNvSpPr>
          <p:nvPr userDrawn="1"/>
        </p:nvSpPr>
        <p:spPr bwMode="auto">
          <a:xfrm>
            <a:off x="10804330" y="6049996"/>
            <a:ext cx="479425" cy="479425"/>
          </a:xfrm>
          <a:custGeom>
            <a:avLst/>
            <a:gdLst>
              <a:gd name="T0" fmla="*/ 62 w 121"/>
              <a:gd name="T1" fmla="*/ 95 h 121"/>
              <a:gd name="T2" fmla="*/ 70 w 121"/>
              <a:gd name="T3" fmla="*/ 72 h 121"/>
              <a:gd name="T4" fmla="*/ 51 w 121"/>
              <a:gd name="T5" fmla="*/ 93 h 121"/>
              <a:gd name="T6" fmla="*/ 51 w 121"/>
              <a:gd name="T7" fmla="*/ 72 h 121"/>
              <a:gd name="T8" fmla="*/ 64 w 121"/>
              <a:gd name="T9" fmla="*/ 71 h 121"/>
              <a:gd name="T10" fmla="*/ 54 w 121"/>
              <a:gd name="T11" fmla="*/ 70 h 121"/>
              <a:gd name="T12" fmla="*/ 58 w 121"/>
              <a:gd name="T13" fmla="*/ 66 h 121"/>
              <a:gd name="T14" fmla="*/ 85 w 121"/>
              <a:gd name="T15" fmla="*/ 83 h 121"/>
              <a:gd name="T16" fmla="*/ 75 w 121"/>
              <a:gd name="T17" fmla="*/ 62 h 121"/>
              <a:gd name="T18" fmla="*/ 71 w 121"/>
              <a:gd name="T19" fmla="*/ 64 h 121"/>
              <a:gd name="T20" fmla="*/ 50 w 121"/>
              <a:gd name="T21" fmla="*/ 64 h 121"/>
              <a:gd name="T22" fmla="*/ 50 w 121"/>
              <a:gd name="T23" fmla="*/ 62 h 121"/>
              <a:gd name="T24" fmla="*/ 35 w 121"/>
              <a:gd name="T25" fmla="*/ 83 h 121"/>
              <a:gd name="T26" fmla="*/ 26 w 121"/>
              <a:gd name="T27" fmla="*/ 62 h 121"/>
              <a:gd name="T28" fmla="*/ 55 w 121"/>
              <a:gd name="T29" fmla="*/ 59 h 121"/>
              <a:gd name="T30" fmla="*/ 66 w 121"/>
              <a:gd name="T31" fmla="*/ 58 h 121"/>
              <a:gd name="T32" fmla="*/ 70 w 121"/>
              <a:gd name="T33" fmla="*/ 54 h 121"/>
              <a:gd name="T34" fmla="*/ 67 w 121"/>
              <a:gd name="T35" fmla="*/ 51 h 121"/>
              <a:gd name="T36" fmla="*/ 56 w 121"/>
              <a:gd name="T37" fmla="*/ 50 h 121"/>
              <a:gd name="T38" fmla="*/ 59 w 121"/>
              <a:gd name="T39" fmla="*/ 50 h 121"/>
              <a:gd name="T40" fmla="*/ 75 w 121"/>
              <a:gd name="T41" fmla="*/ 59 h 121"/>
              <a:gd name="T42" fmla="*/ 85 w 121"/>
              <a:gd name="T43" fmla="*/ 38 h 121"/>
              <a:gd name="T44" fmla="*/ 26 w 121"/>
              <a:gd name="T45" fmla="*/ 59 h 121"/>
              <a:gd name="T46" fmla="*/ 35 w 121"/>
              <a:gd name="T47" fmla="*/ 38 h 121"/>
              <a:gd name="T48" fmla="*/ 70 w 121"/>
              <a:gd name="T49" fmla="*/ 49 h 121"/>
              <a:gd name="T50" fmla="*/ 62 w 121"/>
              <a:gd name="T51" fmla="*/ 26 h 121"/>
              <a:gd name="T52" fmla="*/ 38 w 121"/>
              <a:gd name="T53" fmla="*/ 35 h 121"/>
              <a:gd name="T54" fmla="*/ 59 w 121"/>
              <a:gd name="T55" fmla="*/ 26 h 121"/>
              <a:gd name="T56" fmla="*/ 64 w 121"/>
              <a:gd name="T57" fmla="*/ 6 h 121"/>
              <a:gd name="T58" fmla="*/ 62 w 121"/>
              <a:gd name="T59" fmla="*/ 17 h 121"/>
              <a:gd name="T60" fmla="*/ 92 w 121"/>
              <a:gd name="T61" fmla="*/ 24 h 121"/>
              <a:gd name="T62" fmla="*/ 100 w 121"/>
              <a:gd name="T63" fmla="*/ 17 h 121"/>
              <a:gd name="T64" fmla="*/ 104 w 121"/>
              <a:gd name="T65" fmla="*/ 21 h 121"/>
              <a:gd name="T66" fmla="*/ 97 w 121"/>
              <a:gd name="T67" fmla="*/ 29 h 121"/>
              <a:gd name="T68" fmla="*/ 104 w 121"/>
              <a:gd name="T69" fmla="*/ 59 h 121"/>
              <a:gd name="T70" fmla="*/ 114 w 121"/>
              <a:gd name="T71" fmla="*/ 56 h 121"/>
              <a:gd name="T72" fmla="*/ 120 w 121"/>
              <a:gd name="T73" fmla="*/ 63 h 121"/>
              <a:gd name="T74" fmla="*/ 109 w 121"/>
              <a:gd name="T75" fmla="*/ 63 h 121"/>
              <a:gd name="T76" fmla="*/ 92 w 121"/>
              <a:gd name="T77" fmla="*/ 89 h 121"/>
              <a:gd name="T78" fmla="*/ 101 w 121"/>
              <a:gd name="T79" fmla="*/ 96 h 121"/>
              <a:gd name="T80" fmla="*/ 104 w 121"/>
              <a:gd name="T81" fmla="*/ 104 h 121"/>
              <a:gd name="T82" fmla="*/ 96 w 121"/>
              <a:gd name="T83" fmla="*/ 101 h 121"/>
              <a:gd name="T84" fmla="*/ 89 w 121"/>
              <a:gd name="T85" fmla="*/ 92 h 121"/>
              <a:gd name="T86" fmla="*/ 63 w 121"/>
              <a:gd name="T87" fmla="*/ 109 h 121"/>
              <a:gd name="T88" fmla="*/ 63 w 121"/>
              <a:gd name="T89" fmla="*/ 121 h 121"/>
              <a:gd name="T90" fmla="*/ 56 w 121"/>
              <a:gd name="T91" fmla="*/ 114 h 121"/>
              <a:gd name="T92" fmla="*/ 59 w 121"/>
              <a:gd name="T93" fmla="*/ 104 h 121"/>
              <a:gd name="T94" fmla="*/ 29 w 121"/>
              <a:gd name="T95" fmla="*/ 97 h 121"/>
              <a:gd name="T96" fmla="*/ 21 w 121"/>
              <a:gd name="T97" fmla="*/ 104 h 121"/>
              <a:gd name="T98" fmla="*/ 17 w 121"/>
              <a:gd name="T99" fmla="*/ 100 h 121"/>
              <a:gd name="T100" fmla="*/ 24 w 121"/>
              <a:gd name="T101" fmla="*/ 92 h 121"/>
              <a:gd name="T102" fmla="*/ 17 w 121"/>
              <a:gd name="T103" fmla="*/ 62 h 121"/>
              <a:gd name="T104" fmla="*/ 6 w 121"/>
              <a:gd name="T105" fmla="*/ 64 h 121"/>
              <a:gd name="T106" fmla="*/ 1 w 121"/>
              <a:gd name="T107" fmla="*/ 58 h 121"/>
              <a:gd name="T108" fmla="*/ 12 w 121"/>
              <a:gd name="T109" fmla="*/ 58 h 121"/>
              <a:gd name="T110" fmla="*/ 29 w 121"/>
              <a:gd name="T111" fmla="*/ 31 h 121"/>
              <a:gd name="T112" fmla="*/ 20 w 121"/>
              <a:gd name="T113" fmla="*/ 25 h 121"/>
              <a:gd name="T114" fmla="*/ 17 w 121"/>
              <a:gd name="T115" fmla="*/ 17 h 121"/>
              <a:gd name="T116" fmla="*/ 25 w 121"/>
              <a:gd name="T117" fmla="*/ 20 h 121"/>
              <a:gd name="T118" fmla="*/ 31 w 121"/>
              <a:gd name="T119" fmla="*/ 29 h 121"/>
              <a:gd name="T120" fmla="*/ 58 w 121"/>
              <a:gd name="T121" fmla="*/ 12 h 121"/>
              <a:gd name="T122" fmla="*/ 58 w 121"/>
              <a:gd name="T123" fmla="*/ 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" h="121">
                <a:moveTo>
                  <a:pt x="70" y="72"/>
                </a:moveTo>
                <a:lnTo>
                  <a:pt x="66" y="75"/>
                </a:lnTo>
                <a:lnTo>
                  <a:pt x="62" y="76"/>
                </a:lnTo>
                <a:lnTo>
                  <a:pt x="62" y="95"/>
                </a:lnTo>
                <a:lnTo>
                  <a:pt x="70" y="93"/>
                </a:lnTo>
                <a:lnTo>
                  <a:pt x="78" y="91"/>
                </a:lnTo>
                <a:lnTo>
                  <a:pt x="83" y="85"/>
                </a:lnTo>
                <a:lnTo>
                  <a:pt x="70" y="72"/>
                </a:lnTo>
                <a:close/>
                <a:moveTo>
                  <a:pt x="51" y="72"/>
                </a:moveTo>
                <a:lnTo>
                  <a:pt x="38" y="85"/>
                </a:lnTo>
                <a:lnTo>
                  <a:pt x="43" y="91"/>
                </a:lnTo>
                <a:lnTo>
                  <a:pt x="51" y="93"/>
                </a:lnTo>
                <a:lnTo>
                  <a:pt x="59" y="95"/>
                </a:lnTo>
                <a:lnTo>
                  <a:pt x="59" y="76"/>
                </a:lnTo>
                <a:lnTo>
                  <a:pt x="55" y="75"/>
                </a:lnTo>
                <a:lnTo>
                  <a:pt x="51" y="72"/>
                </a:lnTo>
                <a:close/>
                <a:moveTo>
                  <a:pt x="63" y="66"/>
                </a:moveTo>
                <a:lnTo>
                  <a:pt x="62" y="66"/>
                </a:lnTo>
                <a:lnTo>
                  <a:pt x="62" y="71"/>
                </a:lnTo>
                <a:lnTo>
                  <a:pt x="64" y="71"/>
                </a:lnTo>
                <a:lnTo>
                  <a:pt x="67" y="70"/>
                </a:lnTo>
                <a:lnTo>
                  <a:pt x="63" y="66"/>
                </a:lnTo>
                <a:close/>
                <a:moveTo>
                  <a:pt x="58" y="66"/>
                </a:moveTo>
                <a:lnTo>
                  <a:pt x="54" y="70"/>
                </a:lnTo>
                <a:lnTo>
                  <a:pt x="56" y="71"/>
                </a:lnTo>
                <a:lnTo>
                  <a:pt x="59" y="71"/>
                </a:lnTo>
                <a:lnTo>
                  <a:pt x="59" y="66"/>
                </a:lnTo>
                <a:lnTo>
                  <a:pt x="58" y="66"/>
                </a:lnTo>
                <a:close/>
                <a:moveTo>
                  <a:pt x="75" y="62"/>
                </a:moveTo>
                <a:lnTo>
                  <a:pt x="75" y="67"/>
                </a:lnTo>
                <a:lnTo>
                  <a:pt x="72" y="70"/>
                </a:lnTo>
                <a:lnTo>
                  <a:pt x="85" y="83"/>
                </a:lnTo>
                <a:lnTo>
                  <a:pt x="91" y="78"/>
                </a:lnTo>
                <a:lnTo>
                  <a:pt x="93" y="70"/>
                </a:lnTo>
                <a:lnTo>
                  <a:pt x="95" y="62"/>
                </a:lnTo>
                <a:lnTo>
                  <a:pt x="75" y="62"/>
                </a:lnTo>
                <a:close/>
                <a:moveTo>
                  <a:pt x="66" y="62"/>
                </a:moveTo>
                <a:lnTo>
                  <a:pt x="66" y="63"/>
                </a:lnTo>
                <a:lnTo>
                  <a:pt x="70" y="67"/>
                </a:lnTo>
                <a:lnTo>
                  <a:pt x="71" y="64"/>
                </a:lnTo>
                <a:lnTo>
                  <a:pt x="71" y="62"/>
                </a:lnTo>
                <a:lnTo>
                  <a:pt x="66" y="62"/>
                </a:lnTo>
                <a:close/>
                <a:moveTo>
                  <a:pt x="50" y="62"/>
                </a:moveTo>
                <a:lnTo>
                  <a:pt x="50" y="64"/>
                </a:lnTo>
                <a:lnTo>
                  <a:pt x="51" y="67"/>
                </a:lnTo>
                <a:lnTo>
                  <a:pt x="55" y="63"/>
                </a:lnTo>
                <a:lnTo>
                  <a:pt x="55" y="62"/>
                </a:lnTo>
                <a:lnTo>
                  <a:pt x="50" y="62"/>
                </a:lnTo>
                <a:close/>
                <a:moveTo>
                  <a:pt x="26" y="62"/>
                </a:moveTo>
                <a:lnTo>
                  <a:pt x="28" y="70"/>
                </a:lnTo>
                <a:lnTo>
                  <a:pt x="30" y="78"/>
                </a:lnTo>
                <a:lnTo>
                  <a:pt x="35" y="83"/>
                </a:lnTo>
                <a:lnTo>
                  <a:pt x="49" y="70"/>
                </a:lnTo>
                <a:lnTo>
                  <a:pt x="46" y="67"/>
                </a:lnTo>
                <a:lnTo>
                  <a:pt x="46" y="62"/>
                </a:lnTo>
                <a:lnTo>
                  <a:pt x="26" y="62"/>
                </a:lnTo>
                <a:close/>
                <a:moveTo>
                  <a:pt x="51" y="54"/>
                </a:moveTo>
                <a:lnTo>
                  <a:pt x="50" y="56"/>
                </a:lnTo>
                <a:lnTo>
                  <a:pt x="50" y="59"/>
                </a:lnTo>
                <a:lnTo>
                  <a:pt x="55" y="59"/>
                </a:lnTo>
                <a:lnTo>
                  <a:pt x="55" y="58"/>
                </a:lnTo>
                <a:lnTo>
                  <a:pt x="51" y="54"/>
                </a:lnTo>
                <a:close/>
                <a:moveTo>
                  <a:pt x="70" y="54"/>
                </a:moveTo>
                <a:lnTo>
                  <a:pt x="66" y="58"/>
                </a:lnTo>
                <a:lnTo>
                  <a:pt x="66" y="59"/>
                </a:lnTo>
                <a:lnTo>
                  <a:pt x="71" y="59"/>
                </a:lnTo>
                <a:lnTo>
                  <a:pt x="71" y="56"/>
                </a:lnTo>
                <a:lnTo>
                  <a:pt x="70" y="54"/>
                </a:lnTo>
                <a:close/>
                <a:moveTo>
                  <a:pt x="62" y="50"/>
                </a:moveTo>
                <a:lnTo>
                  <a:pt x="62" y="55"/>
                </a:lnTo>
                <a:lnTo>
                  <a:pt x="63" y="55"/>
                </a:lnTo>
                <a:lnTo>
                  <a:pt x="67" y="51"/>
                </a:lnTo>
                <a:lnTo>
                  <a:pt x="64" y="50"/>
                </a:lnTo>
                <a:lnTo>
                  <a:pt x="62" y="50"/>
                </a:lnTo>
                <a:close/>
                <a:moveTo>
                  <a:pt x="59" y="50"/>
                </a:moveTo>
                <a:lnTo>
                  <a:pt x="56" y="50"/>
                </a:lnTo>
                <a:lnTo>
                  <a:pt x="54" y="51"/>
                </a:lnTo>
                <a:lnTo>
                  <a:pt x="58" y="55"/>
                </a:lnTo>
                <a:lnTo>
                  <a:pt x="59" y="55"/>
                </a:lnTo>
                <a:lnTo>
                  <a:pt x="59" y="50"/>
                </a:lnTo>
                <a:close/>
                <a:moveTo>
                  <a:pt x="85" y="38"/>
                </a:moveTo>
                <a:lnTo>
                  <a:pt x="72" y="51"/>
                </a:lnTo>
                <a:lnTo>
                  <a:pt x="75" y="55"/>
                </a:lnTo>
                <a:lnTo>
                  <a:pt x="75" y="59"/>
                </a:lnTo>
                <a:lnTo>
                  <a:pt x="95" y="59"/>
                </a:lnTo>
                <a:lnTo>
                  <a:pt x="93" y="51"/>
                </a:lnTo>
                <a:lnTo>
                  <a:pt x="91" y="43"/>
                </a:lnTo>
                <a:lnTo>
                  <a:pt x="85" y="38"/>
                </a:lnTo>
                <a:close/>
                <a:moveTo>
                  <a:pt x="35" y="38"/>
                </a:moveTo>
                <a:lnTo>
                  <a:pt x="30" y="43"/>
                </a:lnTo>
                <a:lnTo>
                  <a:pt x="28" y="51"/>
                </a:lnTo>
                <a:lnTo>
                  <a:pt x="26" y="59"/>
                </a:lnTo>
                <a:lnTo>
                  <a:pt x="46" y="59"/>
                </a:lnTo>
                <a:lnTo>
                  <a:pt x="46" y="55"/>
                </a:lnTo>
                <a:lnTo>
                  <a:pt x="49" y="51"/>
                </a:lnTo>
                <a:lnTo>
                  <a:pt x="35" y="38"/>
                </a:lnTo>
                <a:close/>
                <a:moveTo>
                  <a:pt x="62" y="26"/>
                </a:moveTo>
                <a:lnTo>
                  <a:pt x="62" y="46"/>
                </a:lnTo>
                <a:lnTo>
                  <a:pt x="66" y="46"/>
                </a:lnTo>
                <a:lnTo>
                  <a:pt x="70" y="49"/>
                </a:lnTo>
                <a:lnTo>
                  <a:pt x="83" y="35"/>
                </a:lnTo>
                <a:lnTo>
                  <a:pt x="78" y="31"/>
                </a:lnTo>
                <a:lnTo>
                  <a:pt x="70" y="28"/>
                </a:lnTo>
                <a:lnTo>
                  <a:pt x="62" y="26"/>
                </a:lnTo>
                <a:close/>
                <a:moveTo>
                  <a:pt x="59" y="26"/>
                </a:moveTo>
                <a:lnTo>
                  <a:pt x="51" y="28"/>
                </a:lnTo>
                <a:lnTo>
                  <a:pt x="43" y="31"/>
                </a:lnTo>
                <a:lnTo>
                  <a:pt x="38" y="35"/>
                </a:lnTo>
                <a:lnTo>
                  <a:pt x="51" y="49"/>
                </a:lnTo>
                <a:lnTo>
                  <a:pt x="55" y="46"/>
                </a:lnTo>
                <a:lnTo>
                  <a:pt x="59" y="46"/>
                </a:lnTo>
                <a:lnTo>
                  <a:pt x="59" y="26"/>
                </a:lnTo>
                <a:close/>
                <a:moveTo>
                  <a:pt x="60" y="0"/>
                </a:moveTo>
                <a:lnTo>
                  <a:pt x="63" y="1"/>
                </a:lnTo>
                <a:lnTo>
                  <a:pt x="64" y="3"/>
                </a:lnTo>
                <a:lnTo>
                  <a:pt x="64" y="6"/>
                </a:lnTo>
                <a:lnTo>
                  <a:pt x="64" y="9"/>
                </a:lnTo>
                <a:lnTo>
                  <a:pt x="63" y="12"/>
                </a:lnTo>
                <a:lnTo>
                  <a:pt x="62" y="14"/>
                </a:lnTo>
                <a:lnTo>
                  <a:pt x="62" y="17"/>
                </a:lnTo>
                <a:lnTo>
                  <a:pt x="78" y="21"/>
                </a:lnTo>
                <a:lnTo>
                  <a:pt x="89" y="29"/>
                </a:lnTo>
                <a:lnTo>
                  <a:pt x="92" y="26"/>
                </a:lnTo>
                <a:lnTo>
                  <a:pt x="92" y="24"/>
                </a:lnTo>
                <a:lnTo>
                  <a:pt x="93" y="21"/>
                </a:lnTo>
                <a:lnTo>
                  <a:pt x="96" y="20"/>
                </a:lnTo>
                <a:lnTo>
                  <a:pt x="97" y="17"/>
                </a:lnTo>
                <a:lnTo>
                  <a:pt x="100" y="17"/>
                </a:lnTo>
                <a:lnTo>
                  <a:pt x="101" y="17"/>
                </a:lnTo>
                <a:lnTo>
                  <a:pt x="104" y="17"/>
                </a:lnTo>
                <a:lnTo>
                  <a:pt x="104" y="20"/>
                </a:lnTo>
                <a:lnTo>
                  <a:pt x="104" y="21"/>
                </a:lnTo>
                <a:lnTo>
                  <a:pt x="104" y="24"/>
                </a:lnTo>
                <a:lnTo>
                  <a:pt x="101" y="25"/>
                </a:lnTo>
                <a:lnTo>
                  <a:pt x="100" y="28"/>
                </a:lnTo>
                <a:lnTo>
                  <a:pt x="97" y="29"/>
                </a:lnTo>
                <a:lnTo>
                  <a:pt x="95" y="29"/>
                </a:lnTo>
                <a:lnTo>
                  <a:pt x="92" y="31"/>
                </a:lnTo>
                <a:lnTo>
                  <a:pt x="100" y="43"/>
                </a:lnTo>
                <a:lnTo>
                  <a:pt x="104" y="59"/>
                </a:lnTo>
                <a:lnTo>
                  <a:pt x="106" y="59"/>
                </a:lnTo>
                <a:lnTo>
                  <a:pt x="109" y="58"/>
                </a:lnTo>
                <a:lnTo>
                  <a:pt x="112" y="56"/>
                </a:lnTo>
                <a:lnTo>
                  <a:pt x="114" y="56"/>
                </a:lnTo>
                <a:lnTo>
                  <a:pt x="118" y="56"/>
                </a:lnTo>
                <a:lnTo>
                  <a:pt x="120" y="58"/>
                </a:lnTo>
                <a:lnTo>
                  <a:pt x="121" y="60"/>
                </a:lnTo>
                <a:lnTo>
                  <a:pt x="120" y="63"/>
                </a:lnTo>
                <a:lnTo>
                  <a:pt x="118" y="64"/>
                </a:lnTo>
                <a:lnTo>
                  <a:pt x="114" y="64"/>
                </a:lnTo>
                <a:lnTo>
                  <a:pt x="112" y="64"/>
                </a:lnTo>
                <a:lnTo>
                  <a:pt x="109" y="63"/>
                </a:lnTo>
                <a:lnTo>
                  <a:pt x="106" y="62"/>
                </a:lnTo>
                <a:lnTo>
                  <a:pt x="104" y="62"/>
                </a:lnTo>
                <a:lnTo>
                  <a:pt x="100" y="78"/>
                </a:lnTo>
                <a:lnTo>
                  <a:pt x="92" y="89"/>
                </a:lnTo>
                <a:lnTo>
                  <a:pt x="95" y="92"/>
                </a:lnTo>
                <a:lnTo>
                  <a:pt x="97" y="92"/>
                </a:lnTo>
                <a:lnTo>
                  <a:pt x="100" y="95"/>
                </a:lnTo>
                <a:lnTo>
                  <a:pt x="101" y="96"/>
                </a:lnTo>
                <a:lnTo>
                  <a:pt x="104" y="97"/>
                </a:lnTo>
                <a:lnTo>
                  <a:pt x="104" y="100"/>
                </a:lnTo>
                <a:lnTo>
                  <a:pt x="104" y="103"/>
                </a:lnTo>
                <a:lnTo>
                  <a:pt x="104" y="104"/>
                </a:lnTo>
                <a:lnTo>
                  <a:pt x="101" y="104"/>
                </a:lnTo>
                <a:lnTo>
                  <a:pt x="100" y="104"/>
                </a:lnTo>
                <a:lnTo>
                  <a:pt x="97" y="104"/>
                </a:lnTo>
                <a:lnTo>
                  <a:pt x="96" y="101"/>
                </a:lnTo>
                <a:lnTo>
                  <a:pt x="93" y="100"/>
                </a:lnTo>
                <a:lnTo>
                  <a:pt x="92" y="97"/>
                </a:lnTo>
                <a:lnTo>
                  <a:pt x="92" y="95"/>
                </a:lnTo>
                <a:lnTo>
                  <a:pt x="89" y="92"/>
                </a:lnTo>
                <a:lnTo>
                  <a:pt x="78" y="100"/>
                </a:lnTo>
                <a:lnTo>
                  <a:pt x="62" y="104"/>
                </a:lnTo>
                <a:lnTo>
                  <a:pt x="62" y="106"/>
                </a:lnTo>
                <a:lnTo>
                  <a:pt x="63" y="109"/>
                </a:lnTo>
                <a:lnTo>
                  <a:pt x="64" y="112"/>
                </a:lnTo>
                <a:lnTo>
                  <a:pt x="64" y="114"/>
                </a:lnTo>
                <a:lnTo>
                  <a:pt x="64" y="118"/>
                </a:lnTo>
                <a:lnTo>
                  <a:pt x="63" y="121"/>
                </a:lnTo>
                <a:lnTo>
                  <a:pt x="60" y="121"/>
                </a:lnTo>
                <a:lnTo>
                  <a:pt x="58" y="121"/>
                </a:lnTo>
                <a:lnTo>
                  <a:pt x="56" y="118"/>
                </a:lnTo>
                <a:lnTo>
                  <a:pt x="56" y="114"/>
                </a:lnTo>
                <a:lnTo>
                  <a:pt x="56" y="112"/>
                </a:lnTo>
                <a:lnTo>
                  <a:pt x="58" y="109"/>
                </a:lnTo>
                <a:lnTo>
                  <a:pt x="59" y="106"/>
                </a:lnTo>
                <a:lnTo>
                  <a:pt x="59" y="104"/>
                </a:lnTo>
                <a:lnTo>
                  <a:pt x="43" y="100"/>
                </a:lnTo>
                <a:lnTo>
                  <a:pt x="31" y="92"/>
                </a:lnTo>
                <a:lnTo>
                  <a:pt x="29" y="95"/>
                </a:lnTo>
                <a:lnTo>
                  <a:pt x="29" y="97"/>
                </a:lnTo>
                <a:lnTo>
                  <a:pt x="28" y="100"/>
                </a:lnTo>
                <a:lnTo>
                  <a:pt x="25" y="101"/>
                </a:lnTo>
                <a:lnTo>
                  <a:pt x="24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7" y="103"/>
                </a:lnTo>
                <a:lnTo>
                  <a:pt x="17" y="100"/>
                </a:lnTo>
                <a:lnTo>
                  <a:pt x="17" y="97"/>
                </a:lnTo>
                <a:lnTo>
                  <a:pt x="20" y="96"/>
                </a:lnTo>
                <a:lnTo>
                  <a:pt x="21" y="93"/>
                </a:lnTo>
                <a:lnTo>
                  <a:pt x="24" y="92"/>
                </a:lnTo>
                <a:lnTo>
                  <a:pt x="26" y="92"/>
                </a:lnTo>
                <a:lnTo>
                  <a:pt x="29" y="89"/>
                </a:lnTo>
                <a:lnTo>
                  <a:pt x="21" y="78"/>
                </a:lnTo>
                <a:lnTo>
                  <a:pt x="17" y="62"/>
                </a:lnTo>
                <a:lnTo>
                  <a:pt x="14" y="62"/>
                </a:lnTo>
                <a:lnTo>
                  <a:pt x="12" y="63"/>
                </a:lnTo>
                <a:lnTo>
                  <a:pt x="9" y="64"/>
                </a:lnTo>
                <a:lnTo>
                  <a:pt x="6" y="64"/>
                </a:lnTo>
                <a:lnTo>
                  <a:pt x="3" y="64"/>
                </a:lnTo>
                <a:lnTo>
                  <a:pt x="1" y="63"/>
                </a:lnTo>
                <a:lnTo>
                  <a:pt x="0" y="60"/>
                </a:lnTo>
                <a:lnTo>
                  <a:pt x="1" y="58"/>
                </a:lnTo>
                <a:lnTo>
                  <a:pt x="3" y="56"/>
                </a:lnTo>
                <a:lnTo>
                  <a:pt x="6" y="56"/>
                </a:lnTo>
                <a:lnTo>
                  <a:pt x="9" y="56"/>
                </a:lnTo>
                <a:lnTo>
                  <a:pt x="12" y="58"/>
                </a:lnTo>
                <a:lnTo>
                  <a:pt x="14" y="59"/>
                </a:lnTo>
                <a:lnTo>
                  <a:pt x="17" y="59"/>
                </a:lnTo>
                <a:lnTo>
                  <a:pt x="21" y="43"/>
                </a:lnTo>
                <a:lnTo>
                  <a:pt x="29" y="31"/>
                </a:lnTo>
                <a:lnTo>
                  <a:pt x="26" y="29"/>
                </a:lnTo>
                <a:lnTo>
                  <a:pt x="24" y="29"/>
                </a:lnTo>
                <a:lnTo>
                  <a:pt x="21" y="28"/>
                </a:lnTo>
                <a:lnTo>
                  <a:pt x="20" y="25"/>
                </a:lnTo>
                <a:lnTo>
                  <a:pt x="17" y="24"/>
                </a:lnTo>
                <a:lnTo>
                  <a:pt x="17" y="21"/>
                </a:lnTo>
                <a:lnTo>
                  <a:pt x="17" y="20"/>
                </a:lnTo>
                <a:lnTo>
                  <a:pt x="17" y="17"/>
                </a:lnTo>
                <a:lnTo>
                  <a:pt x="20" y="17"/>
                </a:lnTo>
                <a:lnTo>
                  <a:pt x="21" y="17"/>
                </a:lnTo>
                <a:lnTo>
                  <a:pt x="24" y="17"/>
                </a:lnTo>
                <a:lnTo>
                  <a:pt x="25" y="20"/>
                </a:lnTo>
                <a:lnTo>
                  <a:pt x="28" y="21"/>
                </a:lnTo>
                <a:lnTo>
                  <a:pt x="29" y="24"/>
                </a:lnTo>
                <a:lnTo>
                  <a:pt x="29" y="26"/>
                </a:lnTo>
                <a:lnTo>
                  <a:pt x="31" y="29"/>
                </a:lnTo>
                <a:lnTo>
                  <a:pt x="43" y="21"/>
                </a:lnTo>
                <a:lnTo>
                  <a:pt x="59" y="17"/>
                </a:lnTo>
                <a:lnTo>
                  <a:pt x="59" y="14"/>
                </a:lnTo>
                <a:lnTo>
                  <a:pt x="58" y="12"/>
                </a:lnTo>
                <a:lnTo>
                  <a:pt x="56" y="9"/>
                </a:lnTo>
                <a:lnTo>
                  <a:pt x="56" y="6"/>
                </a:lnTo>
                <a:lnTo>
                  <a:pt x="56" y="3"/>
                </a:lnTo>
                <a:lnTo>
                  <a:pt x="58" y="1"/>
                </a:lnTo>
                <a:lnTo>
                  <a:pt x="60" y="0"/>
                </a:lnTo>
                <a:close/>
              </a:path>
            </a:pathLst>
          </a:custGeom>
          <a:solidFill>
            <a:srgbClr val="0011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512"/>
          <p:cNvSpPr>
            <a:spLocks noEditPoints="1"/>
          </p:cNvSpPr>
          <p:nvPr userDrawn="1"/>
        </p:nvSpPr>
        <p:spPr bwMode="auto">
          <a:xfrm>
            <a:off x="11473940" y="6049996"/>
            <a:ext cx="332823" cy="443764"/>
          </a:xfrm>
          <a:custGeom>
            <a:avLst/>
            <a:gdLst>
              <a:gd name="T0" fmla="*/ 40 w 84"/>
              <a:gd name="T1" fmla="*/ 6 h 112"/>
              <a:gd name="T2" fmla="*/ 36 w 84"/>
              <a:gd name="T3" fmla="*/ 10 h 112"/>
              <a:gd name="T4" fmla="*/ 36 w 84"/>
              <a:gd name="T5" fmla="*/ 15 h 112"/>
              <a:gd name="T6" fmla="*/ 40 w 84"/>
              <a:gd name="T7" fmla="*/ 19 h 112"/>
              <a:gd name="T8" fmla="*/ 45 w 84"/>
              <a:gd name="T9" fmla="*/ 19 h 112"/>
              <a:gd name="T10" fmla="*/ 49 w 84"/>
              <a:gd name="T11" fmla="*/ 15 h 112"/>
              <a:gd name="T12" fmla="*/ 49 w 84"/>
              <a:gd name="T13" fmla="*/ 10 h 112"/>
              <a:gd name="T14" fmla="*/ 45 w 84"/>
              <a:gd name="T15" fmla="*/ 6 h 112"/>
              <a:gd name="T16" fmla="*/ 42 w 84"/>
              <a:gd name="T17" fmla="*/ 0 h 112"/>
              <a:gd name="T18" fmla="*/ 52 w 84"/>
              <a:gd name="T19" fmla="*/ 4 h 112"/>
              <a:gd name="T20" fmla="*/ 54 w 84"/>
              <a:gd name="T21" fmla="*/ 12 h 112"/>
              <a:gd name="T22" fmla="*/ 52 w 84"/>
              <a:gd name="T23" fmla="*/ 20 h 112"/>
              <a:gd name="T24" fmla="*/ 45 w 84"/>
              <a:gd name="T25" fmla="*/ 24 h 112"/>
              <a:gd name="T26" fmla="*/ 61 w 84"/>
              <a:gd name="T27" fmla="*/ 37 h 112"/>
              <a:gd name="T28" fmla="*/ 63 w 84"/>
              <a:gd name="T29" fmla="*/ 40 h 112"/>
              <a:gd name="T30" fmla="*/ 61 w 84"/>
              <a:gd name="T31" fmla="*/ 43 h 112"/>
              <a:gd name="T32" fmla="*/ 45 w 84"/>
              <a:gd name="T33" fmla="*/ 100 h 112"/>
              <a:gd name="T34" fmla="*/ 69 w 84"/>
              <a:gd name="T35" fmla="*/ 87 h 112"/>
              <a:gd name="T36" fmla="*/ 73 w 84"/>
              <a:gd name="T37" fmla="*/ 72 h 112"/>
              <a:gd name="T38" fmla="*/ 73 w 84"/>
              <a:gd name="T39" fmla="*/ 65 h 112"/>
              <a:gd name="T40" fmla="*/ 78 w 84"/>
              <a:gd name="T41" fmla="*/ 62 h 112"/>
              <a:gd name="T42" fmla="*/ 83 w 84"/>
              <a:gd name="T43" fmla="*/ 65 h 112"/>
              <a:gd name="T44" fmla="*/ 84 w 84"/>
              <a:gd name="T45" fmla="*/ 72 h 112"/>
              <a:gd name="T46" fmla="*/ 81 w 84"/>
              <a:gd name="T47" fmla="*/ 74 h 112"/>
              <a:gd name="T48" fmla="*/ 69 w 84"/>
              <a:gd name="T49" fmla="*/ 97 h 112"/>
              <a:gd name="T50" fmla="*/ 45 w 84"/>
              <a:gd name="T51" fmla="*/ 106 h 112"/>
              <a:gd name="T52" fmla="*/ 45 w 84"/>
              <a:gd name="T53" fmla="*/ 111 h 112"/>
              <a:gd name="T54" fmla="*/ 42 w 84"/>
              <a:gd name="T55" fmla="*/ 112 h 112"/>
              <a:gd name="T56" fmla="*/ 40 w 84"/>
              <a:gd name="T57" fmla="*/ 110 h 112"/>
              <a:gd name="T58" fmla="*/ 27 w 84"/>
              <a:gd name="T59" fmla="*/ 103 h 112"/>
              <a:gd name="T60" fmla="*/ 9 w 84"/>
              <a:gd name="T61" fmla="*/ 86 h 112"/>
              <a:gd name="T62" fmla="*/ 3 w 84"/>
              <a:gd name="T63" fmla="*/ 73 h 112"/>
              <a:gd name="T64" fmla="*/ 0 w 84"/>
              <a:gd name="T65" fmla="*/ 69 h 112"/>
              <a:gd name="T66" fmla="*/ 4 w 84"/>
              <a:gd name="T67" fmla="*/ 62 h 112"/>
              <a:gd name="T68" fmla="*/ 9 w 84"/>
              <a:gd name="T69" fmla="*/ 62 h 112"/>
              <a:gd name="T70" fmla="*/ 13 w 84"/>
              <a:gd name="T71" fmla="*/ 69 h 112"/>
              <a:gd name="T72" fmla="*/ 11 w 84"/>
              <a:gd name="T73" fmla="*/ 74 h 112"/>
              <a:gd name="T74" fmla="*/ 25 w 84"/>
              <a:gd name="T75" fmla="*/ 97 h 112"/>
              <a:gd name="T76" fmla="*/ 40 w 84"/>
              <a:gd name="T77" fmla="*/ 43 h 112"/>
              <a:gd name="T78" fmla="*/ 23 w 84"/>
              <a:gd name="T79" fmla="*/ 41 h 112"/>
              <a:gd name="T80" fmla="*/ 23 w 84"/>
              <a:gd name="T81" fmla="*/ 39 h 112"/>
              <a:gd name="T82" fmla="*/ 40 w 84"/>
              <a:gd name="T83" fmla="*/ 37 h 112"/>
              <a:gd name="T84" fmla="*/ 36 w 84"/>
              <a:gd name="T85" fmla="*/ 23 h 112"/>
              <a:gd name="T86" fmla="*/ 31 w 84"/>
              <a:gd name="T87" fmla="*/ 16 h 112"/>
              <a:gd name="T88" fmla="*/ 31 w 84"/>
              <a:gd name="T89" fmla="*/ 7 h 112"/>
              <a:gd name="T90" fmla="*/ 37 w 84"/>
              <a:gd name="T9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12">
                <a:moveTo>
                  <a:pt x="42" y="4"/>
                </a:moveTo>
                <a:lnTo>
                  <a:pt x="40" y="6"/>
                </a:lnTo>
                <a:lnTo>
                  <a:pt x="37" y="7"/>
                </a:lnTo>
                <a:lnTo>
                  <a:pt x="36" y="10"/>
                </a:lnTo>
                <a:lnTo>
                  <a:pt x="34" y="12"/>
                </a:lnTo>
                <a:lnTo>
                  <a:pt x="36" y="15"/>
                </a:lnTo>
                <a:lnTo>
                  <a:pt x="37" y="18"/>
                </a:lnTo>
                <a:lnTo>
                  <a:pt x="40" y="19"/>
                </a:lnTo>
                <a:lnTo>
                  <a:pt x="42" y="20"/>
                </a:lnTo>
                <a:lnTo>
                  <a:pt x="45" y="19"/>
                </a:lnTo>
                <a:lnTo>
                  <a:pt x="48" y="18"/>
                </a:lnTo>
                <a:lnTo>
                  <a:pt x="49" y="15"/>
                </a:lnTo>
                <a:lnTo>
                  <a:pt x="50" y="12"/>
                </a:lnTo>
                <a:lnTo>
                  <a:pt x="49" y="10"/>
                </a:lnTo>
                <a:lnTo>
                  <a:pt x="48" y="7"/>
                </a:lnTo>
                <a:lnTo>
                  <a:pt x="45" y="6"/>
                </a:lnTo>
                <a:lnTo>
                  <a:pt x="42" y="4"/>
                </a:lnTo>
                <a:close/>
                <a:moveTo>
                  <a:pt x="42" y="0"/>
                </a:moveTo>
                <a:lnTo>
                  <a:pt x="48" y="0"/>
                </a:lnTo>
                <a:lnTo>
                  <a:pt x="52" y="4"/>
                </a:lnTo>
                <a:lnTo>
                  <a:pt x="54" y="7"/>
                </a:lnTo>
                <a:lnTo>
                  <a:pt x="54" y="12"/>
                </a:lnTo>
                <a:lnTo>
                  <a:pt x="54" y="16"/>
                </a:lnTo>
                <a:lnTo>
                  <a:pt x="52" y="20"/>
                </a:lnTo>
                <a:lnTo>
                  <a:pt x="49" y="23"/>
                </a:lnTo>
                <a:lnTo>
                  <a:pt x="45" y="24"/>
                </a:lnTo>
                <a:lnTo>
                  <a:pt x="45" y="37"/>
                </a:lnTo>
                <a:lnTo>
                  <a:pt x="61" y="37"/>
                </a:lnTo>
                <a:lnTo>
                  <a:pt x="62" y="39"/>
                </a:lnTo>
                <a:lnTo>
                  <a:pt x="63" y="40"/>
                </a:lnTo>
                <a:lnTo>
                  <a:pt x="62" y="41"/>
                </a:lnTo>
                <a:lnTo>
                  <a:pt x="61" y="43"/>
                </a:lnTo>
                <a:lnTo>
                  <a:pt x="45" y="43"/>
                </a:lnTo>
                <a:lnTo>
                  <a:pt x="45" y="100"/>
                </a:lnTo>
                <a:lnTo>
                  <a:pt x="59" y="97"/>
                </a:lnTo>
                <a:lnTo>
                  <a:pt x="69" y="87"/>
                </a:lnTo>
                <a:lnTo>
                  <a:pt x="75" y="74"/>
                </a:lnTo>
                <a:lnTo>
                  <a:pt x="73" y="72"/>
                </a:lnTo>
                <a:lnTo>
                  <a:pt x="71" y="69"/>
                </a:lnTo>
                <a:lnTo>
                  <a:pt x="73" y="65"/>
                </a:lnTo>
                <a:lnTo>
                  <a:pt x="75" y="62"/>
                </a:lnTo>
                <a:lnTo>
                  <a:pt x="78" y="62"/>
                </a:lnTo>
                <a:lnTo>
                  <a:pt x="82" y="62"/>
                </a:lnTo>
                <a:lnTo>
                  <a:pt x="83" y="65"/>
                </a:lnTo>
                <a:lnTo>
                  <a:pt x="84" y="69"/>
                </a:lnTo>
                <a:lnTo>
                  <a:pt x="84" y="72"/>
                </a:lnTo>
                <a:lnTo>
                  <a:pt x="82" y="73"/>
                </a:lnTo>
                <a:lnTo>
                  <a:pt x="81" y="74"/>
                </a:lnTo>
                <a:lnTo>
                  <a:pt x="77" y="86"/>
                </a:lnTo>
                <a:lnTo>
                  <a:pt x="69" y="97"/>
                </a:lnTo>
                <a:lnTo>
                  <a:pt x="58" y="103"/>
                </a:lnTo>
                <a:lnTo>
                  <a:pt x="45" y="106"/>
                </a:lnTo>
                <a:lnTo>
                  <a:pt x="45" y="110"/>
                </a:lnTo>
                <a:lnTo>
                  <a:pt x="45" y="111"/>
                </a:lnTo>
                <a:lnTo>
                  <a:pt x="42" y="112"/>
                </a:lnTo>
                <a:lnTo>
                  <a:pt x="42" y="112"/>
                </a:lnTo>
                <a:lnTo>
                  <a:pt x="41" y="111"/>
                </a:lnTo>
                <a:lnTo>
                  <a:pt x="40" y="110"/>
                </a:lnTo>
                <a:lnTo>
                  <a:pt x="40" y="106"/>
                </a:lnTo>
                <a:lnTo>
                  <a:pt x="27" y="103"/>
                </a:lnTo>
                <a:lnTo>
                  <a:pt x="16" y="97"/>
                </a:lnTo>
                <a:lnTo>
                  <a:pt x="9" y="86"/>
                </a:lnTo>
                <a:lnTo>
                  <a:pt x="4" y="74"/>
                </a:lnTo>
                <a:lnTo>
                  <a:pt x="3" y="73"/>
                </a:lnTo>
                <a:lnTo>
                  <a:pt x="2" y="72"/>
                </a:lnTo>
                <a:lnTo>
                  <a:pt x="0" y="69"/>
                </a:lnTo>
                <a:lnTo>
                  <a:pt x="2" y="65"/>
                </a:lnTo>
                <a:lnTo>
                  <a:pt x="4" y="62"/>
                </a:lnTo>
                <a:lnTo>
                  <a:pt x="7" y="62"/>
                </a:lnTo>
                <a:lnTo>
                  <a:pt x="9" y="62"/>
                </a:lnTo>
                <a:lnTo>
                  <a:pt x="12" y="65"/>
                </a:lnTo>
                <a:lnTo>
                  <a:pt x="13" y="69"/>
                </a:lnTo>
                <a:lnTo>
                  <a:pt x="12" y="72"/>
                </a:lnTo>
                <a:lnTo>
                  <a:pt x="11" y="74"/>
                </a:lnTo>
                <a:lnTo>
                  <a:pt x="16" y="87"/>
                </a:lnTo>
                <a:lnTo>
                  <a:pt x="25" y="97"/>
                </a:lnTo>
                <a:lnTo>
                  <a:pt x="40" y="100"/>
                </a:lnTo>
                <a:lnTo>
                  <a:pt x="40" y="43"/>
                </a:lnTo>
                <a:lnTo>
                  <a:pt x="24" y="43"/>
                </a:lnTo>
                <a:lnTo>
                  <a:pt x="23" y="41"/>
                </a:lnTo>
                <a:lnTo>
                  <a:pt x="23" y="40"/>
                </a:lnTo>
                <a:lnTo>
                  <a:pt x="23" y="39"/>
                </a:lnTo>
                <a:lnTo>
                  <a:pt x="24" y="37"/>
                </a:lnTo>
                <a:lnTo>
                  <a:pt x="40" y="37"/>
                </a:lnTo>
                <a:lnTo>
                  <a:pt x="40" y="24"/>
                </a:lnTo>
                <a:lnTo>
                  <a:pt x="36" y="23"/>
                </a:lnTo>
                <a:lnTo>
                  <a:pt x="33" y="20"/>
                </a:lnTo>
                <a:lnTo>
                  <a:pt x="31" y="16"/>
                </a:lnTo>
                <a:lnTo>
                  <a:pt x="31" y="12"/>
                </a:lnTo>
                <a:lnTo>
                  <a:pt x="31" y="7"/>
                </a:lnTo>
                <a:lnTo>
                  <a:pt x="33" y="4"/>
                </a:lnTo>
                <a:lnTo>
                  <a:pt x="37" y="0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chart" Target="../charts/chart1.xml"  /><Relationship Id="rId4" Type="http://schemas.openxmlformats.org/officeDocument/2006/relationships/image" Target="../media/image2.png"  /><Relationship Id="rId5" Type="http://schemas.openxmlformats.org/officeDocument/2006/relationships/chart" Target="../charts/chart2.xml"  /><Relationship Id="rId6" Type="http://schemas.openxmlformats.org/officeDocument/2006/relationships/chart" Target="../charts/char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3155" y="1626870"/>
            <a:ext cx="3105689" cy="4509136"/>
          </a:xfrm>
          <a:prstGeom prst="rect">
            <a:avLst/>
          </a:prstGeom>
        </p:spPr>
      </p:pic>
      <p:sp>
        <p:nvSpPr>
          <p:cNvPr id="174" name=""/>
          <p:cNvSpPr txBox="1"/>
          <p:nvPr/>
        </p:nvSpPr>
        <p:spPr>
          <a:xfrm>
            <a:off x="9791700" y="5772149"/>
            <a:ext cx="2238375" cy="4171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>
                <a:latin typeface="휴먼둥근헤드라인"/>
                <a:ea typeface="휴먼둥근헤드라인"/>
              </a:rPr>
              <a:t>20116</a:t>
            </a:r>
            <a:r>
              <a:rPr lang="ko-KR" altLang="en-US" sz="2200">
                <a:latin typeface="휴먼둥근헤드라인"/>
                <a:ea typeface="휴먼둥근헤드라인"/>
              </a:rPr>
              <a:t> 이아림</a:t>
            </a:r>
            <a:endParaRPr lang="ko-KR" altLang="en-US" sz="2200">
              <a:latin typeface="휴먼둥근헤드라인"/>
              <a:ea typeface="휴먼둥근헤드라인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709612" y="352425"/>
            <a:ext cx="10772776" cy="7219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200" b="1">
                <a:solidFill>
                  <a:srgbClr val="e55656"/>
                </a:solidFill>
              </a:rPr>
              <a:t>라플라스의 마녀</a:t>
            </a:r>
            <a:endParaRPr lang="ko-KR" altLang="en-US" sz="4200" b="1">
              <a:solidFill>
                <a:srgbClr val="e5565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714873" y="1824988"/>
            <a:ext cx="2434593" cy="37452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아마카스는 영화 성공을 위해 거짓으로 이야기를 꾸며내고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위장합니다.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만약 아마카스가 살인이 아닌 방법으로 가족을 이용해서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성공하고자 했다면 그것은 과연 옳다고 할 수 있을까?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 sz="1000"/>
              <a:t>극 중 아오에 교수는 마도카에 대한 호기심이 있던 차에 마도카가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나타나 그에게 사건 현장에 데려다 달라고 합니다.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사건에 도움이 될 수도 있고 자신의호기심을 해결해 줄 수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있다는 이유로 외부인을 현장에 데려가는 것이 옳을까? 옳지 않다 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해도 나라면 공과 사를 구분해서 데려가지 않았을 수 있었을까?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 sz="1000"/>
              <a:t>인간의 뇌를 인공지는 수준으로 수술하는 것이 과연 윤리적일까?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>
            <a:grpSpLocks/>
          </p:cNvGrpSpPr>
          <p:nvPr/>
        </p:nvGrpSpPr>
        <p:grpSpPr>
          <a:xfrm rot="0">
            <a:off x="3328090" y="1852930"/>
            <a:ext cx="2767909" cy="2461642"/>
            <a:chOff x="6400031" y="490855"/>
            <a:chExt cx="2767909" cy="2461642"/>
          </a:xfrm>
        </p:grpSpPr>
        <p:grpSp>
          <p:nvGrpSpPr>
            <p:cNvPr id="64" name="Group 63"/>
            <p:cNvGrpSpPr>
              <a:grpSpLocks/>
            </p:cNvGrpSpPr>
            <p:nvPr/>
          </p:nvGrpSpPr>
          <p:grpSpPr>
            <a:xfrm rot="0">
              <a:off x="6400031" y="490855"/>
              <a:ext cx="2767909" cy="1845273"/>
              <a:chOff x="2312718" y="7747106"/>
              <a:chExt cx="3382839" cy="225522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931274" y="7808060"/>
                <a:ext cx="2145729" cy="21432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endParaRPr lang="ko-KR"/>
              </a:p>
            </p:txBody>
          </p:sp>
          <p:graphicFrame>
            <p:nvGraphicFramePr>
              <p:cNvPr id="66" name="Chart 65"/>
              <p:cNvGraphicFramePr/>
              <p:nvPr/>
            </p:nvGraphicFramePr>
            <p:xfrm>
              <a:off x="2312718" y="7747106"/>
              <a:ext cx="3382839" cy="2255226"/>
            </p:xfrm>
            <a:graphic>
              <a:graphicData uri="http://schemas.openxmlformats.org/drawingml/2006/chart">
                <c:chart r:id="rId3"/>
              </a:graphicData>
            </a:graphic>
          </p:graphicFrame>
        </p:grpSp>
        <p:cxnSp>
          <p:nvCxnSpPr>
            <p:cNvPr id="76" name="Straight Connector 75"/>
            <p:cNvCxnSpPr/>
            <p:nvPr/>
          </p:nvCxnSpPr>
          <p:spPr>
            <a:xfrm>
              <a:off x="7789964" y="2073459"/>
              <a:ext cx="0" cy="709825"/>
            </a:xfrm>
            <a:prstGeom prst="line">
              <a:avLst/>
            </a:prstGeom>
            <a:ln>
              <a:solidFill>
                <a:srgbClr val="ff5d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713958" y="2790208"/>
              <a:ext cx="162289" cy="1622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5d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94180" y="248167"/>
            <a:ext cx="2516685" cy="75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>
                    <a:lumMod val="50000"/>
                  </a:schemeClr>
                </a:solidFill>
                <a:latin typeface="KoPub돋움체 Medium"/>
                <a:ea typeface="KoPub돋움체 Medium"/>
              </a:rPr>
              <a:t>목차 소개</a:t>
            </a:r>
            <a:endParaRPr lang="ko-KR" altLang="en-US" sz="4400" b="1">
              <a:solidFill>
                <a:schemeClr val="bg1">
                  <a:lumMod val="50000"/>
                </a:schemeClr>
              </a:solidFill>
              <a:latin typeface="KoPub돋움체 Medium"/>
              <a:ea typeface="KoPub돋움체 Medium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48133" y="1046997"/>
            <a:ext cx="3213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6466" y="1531620"/>
            <a:ext cx="2613660" cy="3794760"/>
          </a:xfrm>
          <a:prstGeom prst="rect">
            <a:avLst/>
          </a:prstGeom>
        </p:spPr>
      </p:pic>
      <p:grpSp>
        <p:nvGrpSpPr>
          <p:cNvPr id="121" name=""/>
          <p:cNvGrpSpPr>
            <a:grpSpLocks/>
          </p:cNvGrpSpPr>
          <p:nvPr/>
        </p:nvGrpSpPr>
        <p:grpSpPr>
          <a:xfrm rot="0">
            <a:off x="4176421" y="1821051"/>
            <a:ext cx="7419034" cy="2472332"/>
            <a:chOff x="4176421" y="1821051"/>
            <a:chExt cx="7419034" cy="2472332"/>
          </a:xfrm>
        </p:grpSpPr>
        <p:grpSp>
          <p:nvGrpSpPr>
            <p:cNvPr id="99" name="Group 96"/>
            <p:cNvGrpSpPr>
              <a:grpSpLocks/>
            </p:cNvGrpSpPr>
            <p:nvPr/>
          </p:nvGrpSpPr>
          <p:grpSpPr>
            <a:xfrm rot="0">
              <a:off x="6096000" y="1831741"/>
              <a:ext cx="2767909" cy="2461642"/>
              <a:chOff x="6400031" y="490855"/>
              <a:chExt cx="2767909" cy="2461642"/>
            </a:xfrm>
          </p:grpSpPr>
          <p:grpSp>
            <p:nvGrpSpPr>
              <p:cNvPr id="100" name="Group 63"/>
              <p:cNvGrpSpPr>
                <a:grpSpLocks/>
              </p:cNvGrpSpPr>
              <p:nvPr/>
            </p:nvGrpSpPr>
            <p:grpSpPr>
              <a:xfrm rot="0">
                <a:off x="6400031" y="490855"/>
                <a:ext cx="2767909" cy="1845273"/>
                <a:chOff x="2312718" y="7747106"/>
                <a:chExt cx="3382839" cy="2255226"/>
              </a:xfrm>
            </p:grpSpPr>
            <p:sp>
              <p:nvSpPr>
                <p:cNvPr id="101" name="Oval 64"/>
                <p:cNvSpPr/>
                <p:nvPr/>
              </p:nvSpPr>
              <p:spPr>
                <a:xfrm>
                  <a:off x="2931274" y="7808060"/>
                  <a:ext cx="2145729" cy="2143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lvl="0">
                    <a:defRPr/>
                  </a:pPr>
                  <a:endParaRPr lang="ko-KR"/>
                </a:p>
              </p:txBody>
            </p:sp>
            <p:graphicFrame>
              <p:nvGraphicFramePr>
                <p:cNvPr id="102" name="Chart 65"/>
                <p:cNvGraphicFramePr/>
                <p:nvPr/>
              </p:nvGraphicFramePr>
              <p:xfrm>
                <a:off x="2312718" y="7747106"/>
                <a:ext cx="3382839" cy="2255226"/>
              </p:xfrm>
              <a:graphic>
                <a:graphicData uri="http://schemas.openxmlformats.org/drawingml/2006/chart">
                  <c:chart r:id="rId5"/>
                </a:graphicData>
              </a:graphic>
            </p:graphicFrame>
          </p:grpSp>
          <p:cxnSp>
            <p:nvCxnSpPr>
              <p:cNvPr id="103" name="Straight Connector 75"/>
              <p:cNvCxnSpPr/>
              <p:nvPr/>
            </p:nvCxnSpPr>
            <p:spPr>
              <a:xfrm>
                <a:off x="7789964" y="2073459"/>
                <a:ext cx="0" cy="709825"/>
              </a:xfrm>
              <a:prstGeom prst="line">
                <a:avLst/>
              </a:prstGeom>
              <a:ln>
                <a:solidFill>
                  <a:srgbClr val="ff5d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76"/>
              <p:cNvSpPr/>
              <p:nvPr/>
            </p:nvSpPr>
            <p:spPr>
              <a:xfrm>
                <a:off x="7713958" y="2790208"/>
                <a:ext cx="162289" cy="1622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5d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5" name="Group 96"/>
            <p:cNvGrpSpPr>
              <a:grpSpLocks/>
            </p:cNvGrpSpPr>
            <p:nvPr/>
          </p:nvGrpSpPr>
          <p:grpSpPr>
            <a:xfrm rot="0">
              <a:off x="8827546" y="1821051"/>
              <a:ext cx="2767909" cy="2461642"/>
              <a:chOff x="6400031" y="490855"/>
              <a:chExt cx="2767909" cy="2461642"/>
            </a:xfrm>
          </p:grpSpPr>
          <p:grpSp>
            <p:nvGrpSpPr>
              <p:cNvPr id="106" name="Group 63"/>
              <p:cNvGrpSpPr>
                <a:grpSpLocks/>
              </p:cNvGrpSpPr>
              <p:nvPr/>
            </p:nvGrpSpPr>
            <p:grpSpPr>
              <a:xfrm rot="0">
                <a:off x="6400031" y="490855"/>
                <a:ext cx="2767909" cy="1845273"/>
                <a:chOff x="2312718" y="7747106"/>
                <a:chExt cx="3382839" cy="2255226"/>
              </a:xfrm>
            </p:grpSpPr>
            <p:sp>
              <p:nvSpPr>
                <p:cNvPr id="107" name="Oval 64"/>
                <p:cNvSpPr/>
                <p:nvPr/>
              </p:nvSpPr>
              <p:spPr>
                <a:xfrm>
                  <a:off x="2931274" y="7808060"/>
                  <a:ext cx="2145729" cy="2143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lvl="0">
                    <a:defRPr/>
                  </a:pPr>
                  <a:endParaRPr lang="ko-KR"/>
                </a:p>
              </p:txBody>
            </p:sp>
            <p:graphicFrame>
              <p:nvGraphicFramePr>
                <p:cNvPr id="108" name="Chart 65"/>
                <p:cNvGraphicFramePr/>
                <p:nvPr/>
              </p:nvGraphicFramePr>
              <p:xfrm>
                <a:off x="2312718" y="7747106"/>
                <a:ext cx="3382839" cy="2255226"/>
              </p:xfrm>
              <a:graphic>
                <a:graphicData uri="http://schemas.openxmlformats.org/drawingml/2006/chart">
                  <c:chart r:id="rId6"/>
                </a:graphicData>
              </a:graphic>
            </p:graphicFrame>
          </p:grpSp>
          <p:cxnSp>
            <p:nvCxnSpPr>
              <p:cNvPr id="109" name="Straight Connector 75"/>
              <p:cNvCxnSpPr/>
              <p:nvPr/>
            </p:nvCxnSpPr>
            <p:spPr>
              <a:xfrm>
                <a:off x="7789964" y="2073459"/>
                <a:ext cx="0" cy="709825"/>
              </a:xfrm>
              <a:prstGeom prst="line">
                <a:avLst/>
              </a:prstGeom>
              <a:ln>
                <a:solidFill>
                  <a:srgbClr val="ff5d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76"/>
              <p:cNvSpPr/>
              <p:nvPr/>
            </p:nvSpPr>
            <p:spPr>
              <a:xfrm>
                <a:off x="7713958" y="2790208"/>
                <a:ext cx="162289" cy="1622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5d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18" name=""/>
            <p:cNvSpPr txBox="1"/>
            <p:nvPr/>
          </p:nvSpPr>
          <p:spPr>
            <a:xfrm>
              <a:off x="4176421" y="2593133"/>
              <a:ext cx="1244081" cy="3672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>
                  <a:solidFill>
                    <a:srgbClr val="e55656"/>
                  </a:solidFill>
                </a:rPr>
                <a:t>작가 소개</a:t>
              </a:r>
              <a:endParaRPr lang="ko-KR" altLang="en-US" b="1">
                <a:solidFill>
                  <a:srgbClr val="e55656"/>
                </a:solidFill>
              </a:endParaRPr>
            </a:p>
          </p:txBody>
        </p:sp>
        <p:sp>
          <p:nvSpPr>
            <p:cNvPr id="119" name=""/>
            <p:cNvSpPr txBox="1"/>
            <p:nvPr/>
          </p:nvSpPr>
          <p:spPr>
            <a:xfrm>
              <a:off x="6810180" y="2562807"/>
              <a:ext cx="1419030" cy="3672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>
                  <a:solidFill>
                    <a:srgbClr val="e55656"/>
                  </a:solidFill>
                </a:rPr>
                <a:t>줄거리 소개</a:t>
              </a:r>
              <a:endParaRPr lang="ko-KR" altLang="en-US" b="1">
                <a:solidFill>
                  <a:srgbClr val="e55656"/>
                </a:solidFill>
              </a:endParaRPr>
            </a:p>
          </p:txBody>
        </p:sp>
        <p:sp>
          <p:nvSpPr>
            <p:cNvPr id="120" name=""/>
            <p:cNvSpPr txBox="1"/>
            <p:nvPr/>
          </p:nvSpPr>
          <p:spPr>
            <a:xfrm>
              <a:off x="9648436" y="2544536"/>
              <a:ext cx="1149104" cy="3650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>
                  <a:solidFill>
                    <a:srgbClr val="e55656"/>
                  </a:solidFill>
                </a:rPr>
                <a:t>홍보 이유</a:t>
              </a:r>
              <a:endParaRPr lang="ko-KR" altLang="en-US" b="1">
                <a:solidFill>
                  <a:srgbClr val="e55656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21" grpId="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94180" y="248167"/>
            <a:ext cx="2516685" cy="75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>
                    <a:lumMod val="50000"/>
                  </a:schemeClr>
                </a:solidFill>
                <a:latin typeface="KoPub돋움체 Medium"/>
                <a:ea typeface="KoPub돋움체 Medium"/>
              </a:rPr>
              <a:t>작가 소개</a:t>
            </a:r>
            <a:endParaRPr lang="ko-KR" altLang="en-US" sz="4400" b="1">
              <a:solidFill>
                <a:schemeClr val="bg1">
                  <a:lumMod val="50000"/>
                </a:schemeClr>
              </a:solidFill>
              <a:latin typeface="KoPub돋움체 Medium"/>
              <a:ea typeface="KoPub돋움체 Medium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48133" y="1046997"/>
            <a:ext cx="3213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6405" y="1465373"/>
            <a:ext cx="2257898" cy="3070002"/>
          </a:xfrm>
          <a:prstGeom prst="rect">
            <a:avLst/>
          </a:prstGeom>
        </p:spPr>
      </p:pic>
      <p:sp>
        <p:nvSpPr>
          <p:cNvPr id="122" name=""/>
          <p:cNvSpPr txBox="1"/>
          <p:nvPr/>
        </p:nvSpPr>
        <p:spPr>
          <a:xfrm>
            <a:off x="3047999" y="4781550"/>
            <a:ext cx="2543176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/>
              <a:t>히가시노 게이고</a:t>
            </a:r>
            <a:endParaRPr lang="ko-KR" altLang="en-US" sz="2400" b="1"/>
          </a:p>
        </p:txBody>
      </p:sp>
      <p:grpSp>
        <p:nvGrpSpPr>
          <p:cNvPr id="125" name=""/>
          <p:cNvGrpSpPr/>
          <p:nvPr/>
        </p:nvGrpSpPr>
        <p:grpSpPr>
          <a:xfrm rot="0">
            <a:off x="6743397" y="1168514"/>
            <a:ext cx="3631598" cy="4520971"/>
            <a:chOff x="2695272" y="1307645"/>
            <a:chExt cx="3631598" cy="4520971"/>
          </a:xfrm>
        </p:grpSpPr>
        <p:sp>
          <p:nvSpPr>
            <p:cNvPr id="123" name=""/>
            <p:cNvSpPr txBox="1"/>
            <p:nvPr/>
          </p:nvSpPr>
          <p:spPr>
            <a:xfrm>
              <a:off x="2695272" y="1307645"/>
              <a:ext cx="3631598" cy="19194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400"/>
                <a:t>미스터리 장르</a:t>
              </a:r>
              <a:endParaRPr lang="ko-KR" altLang="en-US" sz="2400"/>
            </a:p>
            <a:p>
              <a:pPr>
                <a:defRPr/>
              </a:pPr>
              <a:endParaRPr lang="ko-KR" altLang="en-US" sz="2400"/>
            </a:p>
            <a:p>
              <a:pPr>
                <a:defRPr/>
              </a:pPr>
              <a:endParaRPr lang="ko-KR" altLang="en-US" sz="2400"/>
            </a:p>
            <a:p>
              <a:pPr>
                <a:defRPr/>
              </a:pPr>
              <a:r>
                <a:rPr lang="ko-KR" altLang="en-US" sz="2400"/>
                <a:t>《나미야 잡화점의 기적》</a:t>
              </a:r>
              <a:endParaRPr lang="ko-KR" altLang="en-US" sz="2400"/>
            </a:p>
            <a:p>
              <a:pPr>
                <a:defRPr/>
              </a:pPr>
              <a:r>
                <a:rPr lang="en-US" altLang="ko-KR" sz="2400"/>
                <a:t>...</a:t>
              </a:r>
              <a:endParaRPr lang="en-US" altLang="ko-KR" sz="2400"/>
            </a:p>
          </p:txBody>
        </p:sp>
        <p:pic>
          <p:nvPicPr>
            <p:cNvPr id="12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495674" y="3429000"/>
              <a:ext cx="1667288" cy="23996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94180" y="248167"/>
            <a:ext cx="3059610" cy="755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chemeClr val="bg1">
                    <a:lumMod val="50000"/>
                  </a:schemeClr>
                </a:solidFill>
                <a:latin typeface="KoPub돋움체 Medium"/>
                <a:ea typeface="KoPub돋움체 Medium"/>
              </a:rPr>
              <a:t>줄거리 소개</a:t>
            </a:r>
            <a:endParaRPr lang="ko-KR" altLang="en-US" sz="4400" b="1">
              <a:solidFill>
                <a:schemeClr val="bg1">
                  <a:lumMod val="50000"/>
                </a:schemeClr>
              </a:solidFill>
              <a:latin typeface="KoPub돋움체 Medium"/>
              <a:ea typeface="KoPub돋움체 Medium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48133" y="1046997"/>
            <a:ext cx="3213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"/>
          <p:cNvSpPr txBox="1"/>
          <p:nvPr/>
        </p:nvSpPr>
        <p:spPr>
          <a:xfrm>
            <a:off x="7700494" y="5954620"/>
            <a:ext cx="1860176" cy="387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나카오카 형사</a:t>
            </a:r>
            <a:endParaRPr lang="ko-KR" altLang="en-US" sz="2000"/>
          </a:p>
        </p:txBody>
      </p:sp>
      <p:sp>
        <p:nvSpPr>
          <p:cNvPr id="128" name=""/>
          <p:cNvSpPr txBox="1"/>
          <p:nvPr/>
        </p:nvSpPr>
        <p:spPr>
          <a:xfrm>
            <a:off x="9933828" y="5958728"/>
            <a:ext cx="2258172" cy="3925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아오에 대학교수</a:t>
            </a:r>
            <a:endParaRPr lang="ko-KR" altLang="en-US" sz="2000"/>
          </a:p>
        </p:txBody>
      </p:sp>
      <p:grpSp>
        <p:nvGrpSpPr>
          <p:cNvPr id="143" name=""/>
          <p:cNvGrpSpPr/>
          <p:nvPr/>
        </p:nvGrpSpPr>
        <p:grpSpPr>
          <a:xfrm rot="0">
            <a:off x="2952750" y="1219199"/>
            <a:ext cx="4062412" cy="3789046"/>
            <a:chOff x="2952750" y="1219199"/>
            <a:chExt cx="4062412" cy="3789046"/>
          </a:xfrm>
        </p:grpSpPr>
        <p:pic>
          <p:nvPicPr>
            <p:cNvPr id="12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087482" y="2817495"/>
              <a:ext cx="1392554" cy="1693928"/>
            </a:xfrm>
            <a:prstGeom prst="rect">
              <a:avLst/>
            </a:prstGeom>
          </p:spPr>
        </p:pic>
        <p:pic>
          <p:nvPicPr>
            <p:cNvPr id="12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01191" y="2825115"/>
              <a:ext cx="1389823" cy="1684020"/>
            </a:xfrm>
            <a:prstGeom prst="rect">
              <a:avLst/>
            </a:prstGeom>
          </p:spPr>
        </p:pic>
        <p:sp>
          <p:nvSpPr>
            <p:cNvPr id="125" name=""/>
            <p:cNvSpPr txBox="1"/>
            <p:nvPr/>
          </p:nvSpPr>
          <p:spPr>
            <a:xfrm>
              <a:off x="3333377" y="4618318"/>
              <a:ext cx="954741" cy="3899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000"/>
                <a:t>마도카</a:t>
              </a:r>
              <a:endParaRPr lang="ko-KR" altLang="en-US" sz="2000"/>
            </a:p>
          </p:txBody>
        </p:sp>
        <p:sp>
          <p:nvSpPr>
            <p:cNvPr id="126" name=""/>
            <p:cNvSpPr txBox="1"/>
            <p:nvPr/>
          </p:nvSpPr>
          <p:spPr>
            <a:xfrm>
              <a:off x="5797550" y="4610660"/>
              <a:ext cx="819337" cy="3880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000"/>
                <a:t>겐토</a:t>
              </a:r>
              <a:endParaRPr lang="ko-KR" altLang="en-US" sz="2000"/>
            </a:p>
          </p:txBody>
        </p:sp>
        <p:cxnSp>
          <p:nvCxnSpPr>
            <p:cNvPr id="130" name=""/>
            <p:cNvCxnSpPr/>
            <p:nvPr/>
          </p:nvCxnSpPr>
          <p:spPr>
            <a:xfrm>
              <a:off x="4480037" y="3664459"/>
              <a:ext cx="1021154" cy="2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"/>
            <p:cNvSpPr txBox="1"/>
            <p:nvPr/>
          </p:nvSpPr>
          <p:spPr>
            <a:xfrm>
              <a:off x="4838701" y="3324225"/>
              <a:ext cx="466724" cy="5981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3400" b="1"/>
                <a:t>?</a:t>
              </a:r>
              <a:endParaRPr lang="en-US" altLang="ko-KR" sz="3400" b="1"/>
            </a:p>
          </p:txBody>
        </p:sp>
        <p:sp>
          <p:nvSpPr>
            <p:cNvPr id="133" name=""/>
            <p:cNvSpPr txBox="1"/>
            <p:nvPr/>
          </p:nvSpPr>
          <p:spPr>
            <a:xfrm>
              <a:off x="2952750" y="1676400"/>
              <a:ext cx="1838325" cy="4648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500"/>
                <a:t>젠타로 박사</a:t>
              </a:r>
              <a:endParaRPr lang="ko-KR" altLang="en-US" sz="2500"/>
            </a:p>
          </p:txBody>
        </p:sp>
        <p:cxnSp>
          <p:nvCxnSpPr>
            <p:cNvPr id="134" name=""/>
            <p:cNvCxnSpPr/>
            <p:nvPr/>
          </p:nvCxnSpPr>
          <p:spPr>
            <a:xfrm rot="5400000">
              <a:off x="3717608" y="2207895"/>
              <a:ext cx="220979" cy="87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"/>
            <p:cNvSpPr txBox="1"/>
            <p:nvPr/>
          </p:nvSpPr>
          <p:spPr>
            <a:xfrm>
              <a:off x="3581401" y="2362200"/>
              <a:ext cx="405764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>
                  <a:solidFill>
                    <a:srgbClr val="7a7cc4"/>
                  </a:solidFill>
                </a:rPr>
                <a:t>딸</a:t>
              </a:r>
              <a:endParaRPr lang="ko-KR" altLang="en-US" b="1">
                <a:solidFill>
                  <a:srgbClr val="7a7cc4"/>
                </a:solidFill>
              </a:endParaRPr>
            </a:p>
          </p:txBody>
        </p:sp>
        <p:sp>
          <p:nvSpPr>
            <p:cNvPr id="137" name=""/>
            <p:cNvSpPr txBox="1"/>
            <p:nvPr/>
          </p:nvSpPr>
          <p:spPr>
            <a:xfrm>
              <a:off x="5176837" y="1219199"/>
              <a:ext cx="1838325" cy="845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500"/>
                <a:t>아마카스 </a:t>
              </a:r>
              <a:endParaRPr lang="ko-KR" altLang="en-US" sz="2500"/>
            </a:p>
            <a:p>
              <a:pPr algn="ctr">
                <a:defRPr/>
              </a:pPr>
              <a:r>
                <a:rPr lang="ko-KR" altLang="en-US" sz="2500"/>
                <a:t>영화 감독</a:t>
              </a:r>
              <a:endParaRPr lang="ko-KR" altLang="en-US" sz="2500"/>
            </a:p>
          </p:txBody>
        </p:sp>
        <p:cxnSp>
          <p:nvCxnSpPr>
            <p:cNvPr id="138" name=""/>
            <p:cNvCxnSpPr/>
            <p:nvPr/>
          </p:nvCxnSpPr>
          <p:spPr>
            <a:xfrm rot="16200000" flipH="1">
              <a:off x="6006940" y="2154078"/>
              <a:ext cx="325755" cy="147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"/>
            <p:cNvSpPr txBox="1"/>
            <p:nvPr/>
          </p:nvSpPr>
          <p:spPr>
            <a:xfrm>
              <a:off x="5886450" y="2390775"/>
              <a:ext cx="71437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b="1">
                  <a:solidFill>
                    <a:srgbClr val="7a7cc4"/>
                  </a:solidFill>
                </a:rPr>
                <a:t>아들</a:t>
              </a:r>
              <a:endParaRPr lang="ko-KR" altLang="en-US" b="1">
                <a:solidFill>
                  <a:srgbClr val="7a7cc4"/>
                </a:solidFill>
              </a:endParaRPr>
            </a:p>
          </p:txBody>
        </p:sp>
      </p:grpSp>
      <p:grpSp>
        <p:nvGrpSpPr>
          <p:cNvPr id="142" name=""/>
          <p:cNvGrpSpPr/>
          <p:nvPr/>
        </p:nvGrpSpPr>
        <p:grpSpPr>
          <a:xfrm rot="0">
            <a:off x="7867649" y="2547937"/>
            <a:ext cx="3867149" cy="3375492"/>
            <a:chOff x="7867650" y="2547937"/>
            <a:chExt cx="3867149" cy="3375492"/>
          </a:xfrm>
        </p:grpSpPr>
        <p:pic>
          <p:nvPicPr>
            <p:cNvPr id="12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391588" y="4704229"/>
              <a:ext cx="990600" cy="1219200"/>
            </a:xfrm>
            <a:prstGeom prst="rect">
              <a:avLst/>
            </a:prstGeom>
          </p:spPr>
        </p:pic>
        <p:pic>
          <p:nvPicPr>
            <p:cNvPr id="12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131660" y="4651263"/>
              <a:ext cx="998220" cy="1249680"/>
            </a:xfrm>
            <a:prstGeom prst="rect">
              <a:avLst/>
            </a:prstGeom>
          </p:spPr>
        </p:pic>
        <p:cxnSp>
          <p:nvCxnSpPr>
            <p:cNvPr id="129" name=""/>
            <p:cNvCxnSpPr/>
            <p:nvPr/>
          </p:nvCxnSpPr>
          <p:spPr>
            <a:xfrm>
              <a:off x="9129880" y="5276103"/>
              <a:ext cx="1261708" cy="37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"/>
            <p:cNvSpPr txBox="1"/>
            <p:nvPr/>
          </p:nvSpPr>
          <p:spPr>
            <a:xfrm>
              <a:off x="9486902" y="4962525"/>
              <a:ext cx="761999" cy="69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000" b="1"/>
                <a:t>함께 조사</a:t>
              </a:r>
              <a:endParaRPr lang="ko-KR" altLang="en-US" sz="2000" b="1"/>
            </a:p>
          </p:txBody>
        </p:sp>
        <p:sp>
          <p:nvSpPr>
            <p:cNvPr id="141" name=""/>
            <p:cNvSpPr/>
            <p:nvPr/>
          </p:nvSpPr>
          <p:spPr>
            <a:xfrm>
              <a:off x="7867650" y="2547937"/>
              <a:ext cx="3867149" cy="1990725"/>
            </a:xfrm>
            <a:prstGeom prst="roundRect">
              <a:avLst>
                <a:gd name="adj" fmla="val 16667"/>
              </a:avLst>
            </a:prstGeom>
            <a:solidFill>
              <a:srgbClr val="e47d7d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/>
                <a:t>*</a:t>
              </a:r>
              <a:r>
                <a:rPr xmlns:mc="http://schemas.openxmlformats.org/markup-compatibility/2006" xmlns:hp="http://schemas.haansoft.com/office/presentation/8.0" lang="ko-KR" altLang="en-US" b="1" i="1" mc:Ignorable="hp" hp:hslEmbossed="0">
                  <a:solidFill>
                    <a:schemeClr val="dk1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a:rPr>
                <a:t>두 개의 사망 혹은 살인 사건</a:t>
              </a:r>
              <a:endParaRPr xmlns:mc="http://schemas.openxmlformats.org/markup-compatibility/2006" xmlns:hp="http://schemas.haansoft.com/office/presentation/8.0" lang="ko-KR" altLang="en-US" b="1" i="1" mc:Ignorable="hp" hp:hslEmbossed="0">
                <a:solidFill>
                  <a:schemeClr val="dk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endParaRPr>
            </a:p>
            <a:p>
              <a:pPr>
                <a:defRPr/>
              </a:pPr>
              <a:endParaRPr lang="en-US" altLang="ko-KR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영화 관련인들이 죽음</a:t>
              </a: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사망 원인은 황화 수소 가스 중독</a:t>
              </a:r>
              <a:endParaRPr lang="ko-KR" altLang="en-US"/>
            </a:p>
            <a:p>
              <a:pPr>
                <a:defRPr/>
              </a:pPr>
              <a:r>
                <a:rPr lang="en-US" altLang="ko-KR"/>
                <a:t>-</a:t>
              </a:r>
              <a:r>
                <a:rPr lang="ko-KR" altLang="en-US"/>
                <a:t>두 사건 현장에 마도카가 나타남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4263579" y="381525"/>
            <a:ext cx="4152711" cy="75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1">
                <a:solidFill>
                  <a:srgbClr val="ec7171"/>
                </a:solidFill>
                <a:latin typeface="KoPub돋움체 Medium"/>
                <a:ea typeface="KoPub돋움체 Medium"/>
              </a:rPr>
              <a:t>라플라스의 마녀</a:t>
            </a:r>
            <a:endParaRPr lang="ko-KR" altLang="en-US" sz="4400" b="1">
              <a:solidFill>
                <a:srgbClr val="ec7171"/>
              </a:solidFill>
              <a:latin typeface="KoPub돋움체 Medium"/>
              <a:ea typeface="KoPub돋움체 Medium"/>
            </a:endParaRPr>
          </a:p>
        </p:txBody>
      </p:sp>
      <p:grpSp>
        <p:nvGrpSpPr>
          <p:cNvPr id="118" name=""/>
          <p:cNvGrpSpPr/>
          <p:nvPr/>
        </p:nvGrpSpPr>
        <p:grpSpPr>
          <a:xfrm rot="0">
            <a:off x="8031994" y="1480325"/>
            <a:ext cx="3538330" cy="4452237"/>
            <a:chOff x="8031994" y="1480325"/>
            <a:chExt cx="3538330" cy="4452237"/>
          </a:xfrm>
        </p:grpSpPr>
        <p:sp>
          <p:nvSpPr>
            <p:cNvPr id="60" name="Rectangle 59"/>
            <p:cNvSpPr/>
            <p:nvPr/>
          </p:nvSpPr>
          <p:spPr>
            <a:xfrm>
              <a:off x="8031994" y="1480325"/>
              <a:ext cx="3538330" cy="4452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128150" y="5697950"/>
              <a:ext cx="3326580" cy="106263"/>
            </a:xfrm>
            <a:prstGeom prst="rect">
              <a:avLst/>
            </a:prstGeom>
            <a:solidFill>
              <a:srgbClr val="001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00132" y="4397677"/>
              <a:ext cx="2347585" cy="450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chemeClr val="dk1"/>
                  </a:solidFill>
                  <a:latin typeface="KoPub돋움체 Medium"/>
                  <a:ea typeface="KoPub돋움체 Medium"/>
                </a:rPr>
                <a:t>다양한 토론거리</a:t>
              </a:r>
              <a:endParaRPr lang="ko-KR" altLang="en-US" sz="2400" b="1">
                <a:solidFill>
                  <a:schemeClr val="dk1"/>
                </a:solidFill>
                <a:latin typeface="KoPub돋움체 Medium"/>
                <a:ea typeface="KoPub돋움체 Medium"/>
              </a:endParaRPr>
            </a:p>
          </p:txBody>
        </p:sp>
        <p:pic>
          <p:nvPicPr>
            <p:cNvPr id="10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34999" y="1572033"/>
              <a:ext cx="1889293" cy="1856966"/>
            </a:xfrm>
            <a:prstGeom prst="rect">
              <a:avLst/>
            </a:prstGeom>
          </p:spPr>
        </p:pic>
      </p:grpSp>
      <p:grpSp>
        <p:nvGrpSpPr>
          <p:cNvPr id="117" name=""/>
          <p:cNvGrpSpPr/>
          <p:nvPr/>
        </p:nvGrpSpPr>
        <p:grpSpPr>
          <a:xfrm rot="0">
            <a:off x="4326835" y="1490046"/>
            <a:ext cx="3538330" cy="4452237"/>
            <a:chOff x="4326835" y="1490046"/>
            <a:chExt cx="3538330" cy="4452237"/>
          </a:xfrm>
        </p:grpSpPr>
        <p:sp>
          <p:nvSpPr>
            <p:cNvPr id="59" name="Rectangle 58"/>
            <p:cNvSpPr/>
            <p:nvPr/>
          </p:nvSpPr>
          <p:spPr>
            <a:xfrm>
              <a:off x="4326835" y="1490046"/>
              <a:ext cx="3538330" cy="4452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470467" y="5697950"/>
              <a:ext cx="3326580" cy="106263"/>
            </a:xfrm>
            <a:prstGeom prst="rect">
              <a:avLst/>
            </a:prstGeom>
            <a:solidFill>
              <a:srgbClr val="001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264960" y="4436555"/>
              <a:ext cx="1665430" cy="4478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2400">
                <a:solidFill>
                  <a:schemeClr val="bg1">
                    <a:lumMod val="50000"/>
                  </a:schemeClr>
                </a:solidFill>
                <a:latin typeface="KoPub돋움체 Medium"/>
                <a:ea typeface="KoPub돋움체 Medium"/>
              </a:endParaRPr>
            </a:p>
          </p:txBody>
        </p:sp>
        <p:pic>
          <p:nvPicPr>
            <p:cNvPr id="10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450080" y="1569720"/>
              <a:ext cx="3291839" cy="1859280"/>
            </a:xfrm>
            <a:prstGeom prst="rect">
              <a:avLst/>
            </a:prstGeom>
          </p:spPr>
        </p:pic>
        <p:sp>
          <p:nvSpPr>
            <p:cNvPr id="102" name="TextBox 80"/>
            <p:cNvSpPr txBox="1"/>
            <p:nvPr/>
          </p:nvSpPr>
          <p:spPr>
            <a:xfrm>
              <a:off x="5366385" y="4345968"/>
              <a:ext cx="1459229" cy="4527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추리 소설</a:t>
              </a:r>
              <a:endParaRPr lang="ko-KR" altLang="en-US" sz="2400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112" name=""/>
            <p:cNvCxnSpPr/>
            <p:nvPr/>
          </p:nvCxnSpPr>
          <p:spPr>
            <a:xfrm>
              <a:off x="6648450" y="3086100"/>
              <a:ext cx="47625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"/>
          <p:cNvGrpSpPr/>
          <p:nvPr/>
        </p:nvGrpSpPr>
        <p:grpSpPr>
          <a:xfrm rot="0">
            <a:off x="482974" y="1455196"/>
            <a:ext cx="3538330" cy="4452237"/>
            <a:chOff x="616324" y="1436146"/>
            <a:chExt cx="3538330" cy="4452237"/>
          </a:xfrm>
        </p:grpSpPr>
        <p:sp>
          <p:nvSpPr>
            <p:cNvPr id="7" name="Rectangle 6"/>
            <p:cNvSpPr/>
            <p:nvPr/>
          </p:nvSpPr>
          <p:spPr>
            <a:xfrm>
              <a:off x="812784" y="5697950"/>
              <a:ext cx="3326580" cy="106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91375" y="4213008"/>
              <a:ext cx="2429867" cy="823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>
                  <a:solidFill>
                    <a:schemeClr val="bg1"/>
                  </a:solidFill>
                  <a:latin typeface="KoPub돋움체 Medium"/>
                  <a:ea typeface="KoPub돋움체 Medium"/>
                </a:rPr>
                <a:t>히가시노 게이고 </a:t>
              </a:r>
              <a:endParaRPr lang="ko-KR" altLang="en-US" sz="2400" b="1">
                <a:solidFill>
                  <a:schemeClr val="bg1"/>
                </a:solidFill>
                <a:latin typeface="KoPub돋움체 Medium"/>
                <a:ea typeface="KoPub돋움체 Medium"/>
              </a:endParaRPr>
            </a:p>
            <a:p>
              <a:pPr lvl="0" algn="ctr">
                <a:defRPr/>
              </a:pPr>
              <a:r>
                <a:rPr lang="ko-KR" altLang="en-US" sz="2400" b="1">
                  <a:solidFill>
                    <a:schemeClr val="bg1"/>
                  </a:solidFill>
                  <a:latin typeface="KoPub돋움체 Medium"/>
                  <a:ea typeface="KoPub돋움체 Medium"/>
                </a:rPr>
                <a:t>유명작가</a:t>
              </a:r>
              <a:endParaRPr lang="ko-KR" altLang="en-US" sz="2400" b="1">
                <a:solidFill>
                  <a:schemeClr val="bg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07" name="Rectangle 5"/>
            <p:cNvSpPr/>
            <p:nvPr/>
          </p:nvSpPr>
          <p:spPr>
            <a:xfrm>
              <a:off x="616324" y="1436146"/>
              <a:ext cx="3538330" cy="44522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8" name="Rectangle 74"/>
            <p:cNvSpPr/>
            <p:nvPr/>
          </p:nvSpPr>
          <p:spPr>
            <a:xfrm>
              <a:off x="715673" y="5704558"/>
              <a:ext cx="3326580" cy="106263"/>
            </a:xfrm>
            <a:prstGeom prst="rect">
              <a:avLst/>
            </a:prstGeom>
            <a:solidFill>
              <a:srgbClr val="001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1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16334" y="1576157"/>
              <a:ext cx="2004060" cy="2910840"/>
            </a:xfrm>
            <a:prstGeom prst="rect">
              <a:avLst/>
            </a:prstGeom>
          </p:spPr>
        </p:pic>
        <p:sp>
          <p:nvSpPr>
            <p:cNvPr id="115" name="TextBox 80"/>
            <p:cNvSpPr txBox="1"/>
            <p:nvPr/>
          </p:nvSpPr>
          <p:spPr>
            <a:xfrm>
              <a:off x="1427797" y="4758141"/>
              <a:ext cx="2049780" cy="824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높은 몰입도</a:t>
              </a:r>
              <a:endParaRPr lang="ko-KR" altLang="en-US" sz="2400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  <a:p>
              <a:pPr lvl="0" algn="ctr">
                <a:defRPr/>
              </a:pPr>
              <a:r>
                <a:rPr lang="ko-KR" altLang="en-US" sz="2400" b="1">
                  <a:solidFill>
                    <a:schemeClr val="tx1"/>
                  </a:solidFill>
                  <a:latin typeface="KoPub돋움체 Medium"/>
                  <a:ea typeface="KoPub돋움체 Medium"/>
                </a:rPr>
                <a:t>보조 이해자료</a:t>
              </a:r>
              <a:endParaRPr lang="ko-KR" altLang="en-US" sz="2400" b="1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1" animBg="1"/>
      <p:bldP spid="118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489" y="681903"/>
            <a:ext cx="12197489" cy="509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62897"/>
            <a:ext cx="12198795" cy="5294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81903"/>
            <a:ext cx="12192000" cy="5052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77"/>
          <p:cNvSpPr>
            <a:spLocks noEditPoints="1"/>
          </p:cNvSpPr>
          <p:nvPr/>
        </p:nvSpPr>
        <p:spPr>
          <a:xfrm>
            <a:off x="5507527" y="2054545"/>
            <a:ext cx="834045" cy="830379"/>
          </a:xfrm>
          <a:custGeom>
            <a:avLst/>
            <a:gdLst>
              <a:gd name="T0" fmla="*/ 264 w 455"/>
              <a:gd name="T1" fmla="*/ 350 h 453"/>
              <a:gd name="T2" fmla="*/ 143 w 455"/>
              <a:gd name="T3" fmla="*/ 322 h 453"/>
              <a:gd name="T4" fmla="*/ 206 w 455"/>
              <a:gd name="T5" fmla="*/ 278 h 453"/>
              <a:gd name="T6" fmla="*/ 241 w 455"/>
              <a:gd name="T7" fmla="*/ 267 h 453"/>
              <a:gd name="T8" fmla="*/ 203 w 455"/>
              <a:gd name="T9" fmla="*/ 260 h 453"/>
              <a:gd name="T10" fmla="*/ 218 w 455"/>
              <a:gd name="T11" fmla="*/ 247 h 453"/>
              <a:gd name="T12" fmla="*/ 339 w 455"/>
              <a:gd name="T13" fmla="*/ 289 h 453"/>
              <a:gd name="T14" fmla="*/ 248 w 455"/>
              <a:gd name="T15" fmla="*/ 238 h 453"/>
              <a:gd name="T16" fmla="*/ 249 w 455"/>
              <a:gd name="T17" fmla="*/ 234 h 453"/>
              <a:gd name="T18" fmla="*/ 208 w 455"/>
              <a:gd name="T19" fmla="*/ 238 h 453"/>
              <a:gd name="T20" fmla="*/ 116 w 455"/>
              <a:gd name="T21" fmla="*/ 289 h 453"/>
              <a:gd name="T22" fmla="*/ 100 w 455"/>
              <a:gd name="T23" fmla="*/ 234 h 453"/>
              <a:gd name="T24" fmla="*/ 207 w 455"/>
              <a:gd name="T25" fmla="*/ 219 h 453"/>
              <a:gd name="T26" fmla="*/ 249 w 455"/>
              <a:gd name="T27" fmla="*/ 219 h 453"/>
              <a:gd name="T28" fmla="*/ 235 w 455"/>
              <a:gd name="T29" fmla="*/ 186 h 453"/>
              <a:gd name="T30" fmla="*/ 241 w 455"/>
              <a:gd name="T31" fmla="*/ 188 h 453"/>
              <a:gd name="T32" fmla="*/ 203 w 455"/>
              <a:gd name="T33" fmla="*/ 193 h 453"/>
              <a:gd name="T34" fmla="*/ 273 w 455"/>
              <a:gd name="T35" fmla="*/ 192 h 453"/>
              <a:gd name="T36" fmla="*/ 339 w 455"/>
              <a:gd name="T37" fmla="*/ 165 h 453"/>
              <a:gd name="T38" fmla="*/ 100 w 455"/>
              <a:gd name="T39" fmla="*/ 219 h 453"/>
              <a:gd name="T40" fmla="*/ 235 w 455"/>
              <a:gd name="T41" fmla="*/ 100 h 453"/>
              <a:gd name="T42" fmla="*/ 290 w 455"/>
              <a:gd name="T43" fmla="*/ 115 h 453"/>
              <a:gd name="T44" fmla="*/ 166 w 455"/>
              <a:gd name="T45" fmla="*/ 115 h 453"/>
              <a:gd name="T46" fmla="*/ 220 w 455"/>
              <a:gd name="T47" fmla="*/ 100 h 453"/>
              <a:gd name="T48" fmla="*/ 243 w 455"/>
              <a:gd name="T49" fmla="*/ 35 h 453"/>
              <a:gd name="T50" fmla="*/ 290 w 455"/>
              <a:gd name="T51" fmla="*/ 77 h 453"/>
              <a:gd name="T52" fmla="*/ 353 w 455"/>
              <a:gd name="T53" fmla="*/ 81 h 453"/>
              <a:gd name="T54" fmla="*/ 391 w 455"/>
              <a:gd name="T55" fmla="*/ 75 h 453"/>
              <a:gd name="T56" fmla="*/ 354 w 455"/>
              <a:gd name="T57" fmla="*/ 110 h 453"/>
              <a:gd name="T58" fmla="*/ 390 w 455"/>
              <a:gd name="T59" fmla="*/ 219 h 453"/>
              <a:gd name="T60" fmla="*/ 443 w 455"/>
              <a:gd name="T61" fmla="*/ 213 h 453"/>
              <a:gd name="T62" fmla="*/ 431 w 455"/>
              <a:gd name="T63" fmla="*/ 243 h 453"/>
              <a:gd name="T64" fmla="*/ 386 w 455"/>
              <a:gd name="T65" fmla="*/ 263 h 453"/>
              <a:gd name="T66" fmla="*/ 364 w 455"/>
              <a:gd name="T67" fmla="*/ 347 h 453"/>
              <a:gd name="T68" fmla="*/ 389 w 455"/>
              <a:gd name="T69" fmla="*/ 388 h 453"/>
              <a:gd name="T70" fmla="*/ 347 w 455"/>
              <a:gd name="T71" fmla="*/ 363 h 453"/>
              <a:gd name="T72" fmla="*/ 264 w 455"/>
              <a:gd name="T73" fmla="*/ 385 h 453"/>
              <a:gd name="T74" fmla="*/ 244 w 455"/>
              <a:gd name="T75" fmla="*/ 430 h 453"/>
              <a:gd name="T76" fmla="*/ 214 w 455"/>
              <a:gd name="T77" fmla="*/ 442 h 453"/>
              <a:gd name="T78" fmla="*/ 220 w 455"/>
              <a:gd name="T79" fmla="*/ 389 h 453"/>
              <a:gd name="T80" fmla="*/ 111 w 455"/>
              <a:gd name="T81" fmla="*/ 353 h 453"/>
              <a:gd name="T82" fmla="*/ 75 w 455"/>
              <a:gd name="T83" fmla="*/ 390 h 453"/>
              <a:gd name="T84" fmla="*/ 82 w 455"/>
              <a:gd name="T85" fmla="*/ 352 h 453"/>
              <a:gd name="T86" fmla="*/ 78 w 455"/>
              <a:gd name="T87" fmla="*/ 289 h 453"/>
              <a:gd name="T88" fmla="*/ 36 w 455"/>
              <a:gd name="T89" fmla="*/ 242 h 453"/>
              <a:gd name="T90" fmla="*/ 4 w 455"/>
              <a:gd name="T91" fmla="*/ 219 h 453"/>
              <a:gd name="T92" fmla="*/ 56 w 455"/>
              <a:gd name="T93" fmla="*/ 219 h 453"/>
              <a:gd name="T94" fmla="*/ 108 w 455"/>
              <a:gd name="T95" fmla="*/ 118 h 453"/>
              <a:gd name="T96" fmla="*/ 66 w 455"/>
              <a:gd name="T97" fmla="*/ 85 h 453"/>
              <a:gd name="T98" fmla="*/ 95 w 455"/>
              <a:gd name="T99" fmla="*/ 72 h 453"/>
              <a:gd name="T100" fmla="*/ 140 w 455"/>
              <a:gd name="T101" fmla="*/ 90 h 453"/>
              <a:gd name="T102" fmla="*/ 216 w 455"/>
              <a:gd name="T103" fmla="*/ 46 h 453"/>
              <a:gd name="T104" fmla="*/ 228 w 455"/>
              <a:gd name="T105" fmla="*/ 0 h 4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55" h="453">
                <a:moveTo>
                  <a:pt x="262" y="272"/>
                </a:moveTo>
                <a:lnTo>
                  <a:pt x="249" y="278"/>
                </a:lnTo>
                <a:lnTo>
                  <a:pt x="235" y="282"/>
                </a:lnTo>
                <a:lnTo>
                  <a:pt x="235" y="355"/>
                </a:lnTo>
                <a:lnTo>
                  <a:pt x="264" y="350"/>
                </a:lnTo>
                <a:lnTo>
                  <a:pt x="290" y="338"/>
                </a:lnTo>
                <a:lnTo>
                  <a:pt x="312" y="322"/>
                </a:lnTo>
                <a:lnTo>
                  <a:pt x="262" y="272"/>
                </a:lnTo>
                <a:close/>
                <a:moveTo>
                  <a:pt x="193" y="272"/>
                </a:moveTo>
                <a:lnTo>
                  <a:pt x="143" y="322"/>
                </a:lnTo>
                <a:lnTo>
                  <a:pt x="165" y="338"/>
                </a:lnTo>
                <a:lnTo>
                  <a:pt x="191" y="350"/>
                </a:lnTo>
                <a:lnTo>
                  <a:pt x="220" y="355"/>
                </a:lnTo>
                <a:lnTo>
                  <a:pt x="220" y="282"/>
                </a:lnTo>
                <a:lnTo>
                  <a:pt x="206" y="278"/>
                </a:lnTo>
                <a:lnTo>
                  <a:pt x="193" y="272"/>
                </a:lnTo>
                <a:close/>
                <a:moveTo>
                  <a:pt x="239" y="247"/>
                </a:moveTo>
                <a:lnTo>
                  <a:pt x="235" y="248"/>
                </a:lnTo>
                <a:lnTo>
                  <a:pt x="235" y="268"/>
                </a:lnTo>
                <a:lnTo>
                  <a:pt x="241" y="267"/>
                </a:lnTo>
                <a:lnTo>
                  <a:pt x="247" y="264"/>
                </a:lnTo>
                <a:lnTo>
                  <a:pt x="252" y="260"/>
                </a:lnTo>
                <a:lnTo>
                  <a:pt x="239" y="247"/>
                </a:lnTo>
                <a:close/>
                <a:moveTo>
                  <a:pt x="218" y="247"/>
                </a:moveTo>
                <a:lnTo>
                  <a:pt x="203" y="260"/>
                </a:lnTo>
                <a:lnTo>
                  <a:pt x="208" y="264"/>
                </a:lnTo>
                <a:lnTo>
                  <a:pt x="215" y="267"/>
                </a:lnTo>
                <a:lnTo>
                  <a:pt x="220" y="268"/>
                </a:lnTo>
                <a:lnTo>
                  <a:pt x="220" y="248"/>
                </a:lnTo>
                <a:lnTo>
                  <a:pt x="218" y="247"/>
                </a:lnTo>
                <a:close/>
                <a:moveTo>
                  <a:pt x="283" y="234"/>
                </a:moveTo>
                <a:lnTo>
                  <a:pt x="279" y="248"/>
                </a:lnTo>
                <a:lnTo>
                  <a:pt x="273" y="261"/>
                </a:lnTo>
                <a:lnTo>
                  <a:pt x="323" y="311"/>
                </a:lnTo>
                <a:lnTo>
                  <a:pt x="339" y="289"/>
                </a:lnTo>
                <a:lnTo>
                  <a:pt x="351" y="263"/>
                </a:lnTo>
                <a:lnTo>
                  <a:pt x="354" y="234"/>
                </a:lnTo>
                <a:lnTo>
                  <a:pt x="283" y="234"/>
                </a:lnTo>
                <a:close/>
                <a:moveTo>
                  <a:pt x="249" y="234"/>
                </a:moveTo>
                <a:lnTo>
                  <a:pt x="248" y="238"/>
                </a:lnTo>
                <a:lnTo>
                  <a:pt x="261" y="251"/>
                </a:lnTo>
                <a:lnTo>
                  <a:pt x="265" y="246"/>
                </a:lnTo>
                <a:lnTo>
                  <a:pt x="268" y="240"/>
                </a:lnTo>
                <a:lnTo>
                  <a:pt x="269" y="234"/>
                </a:lnTo>
                <a:lnTo>
                  <a:pt x="249" y="234"/>
                </a:lnTo>
                <a:close/>
                <a:moveTo>
                  <a:pt x="187" y="234"/>
                </a:moveTo>
                <a:lnTo>
                  <a:pt x="189" y="240"/>
                </a:lnTo>
                <a:lnTo>
                  <a:pt x="191" y="246"/>
                </a:lnTo>
                <a:lnTo>
                  <a:pt x="194" y="251"/>
                </a:lnTo>
                <a:lnTo>
                  <a:pt x="208" y="238"/>
                </a:lnTo>
                <a:lnTo>
                  <a:pt x="207" y="234"/>
                </a:lnTo>
                <a:lnTo>
                  <a:pt x="187" y="234"/>
                </a:lnTo>
                <a:close/>
                <a:moveTo>
                  <a:pt x="100" y="234"/>
                </a:moveTo>
                <a:lnTo>
                  <a:pt x="106" y="263"/>
                </a:lnTo>
                <a:lnTo>
                  <a:pt x="116" y="289"/>
                </a:lnTo>
                <a:lnTo>
                  <a:pt x="133" y="311"/>
                </a:lnTo>
                <a:lnTo>
                  <a:pt x="183" y="261"/>
                </a:lnTo>
                <a:lnTo>
                  <a:pt x="175" y="248"/>
                </a:lnTo>
                <a:lnTo>
                  <a:pt x="172" y="234"/>
                </a:lnTo>
                <a:lnTo>
                  <a:pt x="100" y="234"/>
                </a:lnTo>
                <a:close/>
                <a:moveTo>
                  <a:pt x="194" y="202"/>
                </a:moveTo>
                <a:lnTo>
                  <a:pt x="191" y="207"/>
                </a:lnTo>
                <a:lnTo>
                  <a:pt x="189" y="214"/>
                </a:lnTo>
                <a:lnTo>
                  <a:pt x="187" y="219"/>
                </a:lnTo>
                <a:lnTo>
                  <a:pt x="207" y="219"/>
                </a:lnTo>
                <a:lnTo>
                  <a:pt x="208" y="217"/>
                </a:lnTo>
                <a:lnTo>
                  <a:pt x="194" y="202"/>
                </a:lnTo>
                <a:close/>
                <a:moveTo>
                  <a:pt x="261" y="202"/>
                </a:moveTo>
                <a:lnTo>
                  <a:pt x="248" y="217"/>
                </a:lnTo>
                <a:lnTo>
                  <a:pt x="249" y="219"/>
                </a:lnTo>
                <a:lnTo>
                  <a:pt x="269" y="219"/>
                </a:lnTo>
                <a:lnTo>
                  <a:pt x="268" y="214"/>
                </a:lnTo>
                <a:lnTo>
                  <a:pt x="265" y="207"/>
                </a:lnTo>
                <a:lnTo>
                  <a:pt x="261" y="202"/>
                </a:lnTo>
                <a:close/>
                <a:moveTo>
                  <a:pt x="235" y="186"/>
                </a:moveTo>
                <a:lnTo>
                  <a:pt x="235" y="206"/>
                </a:lnTo>
                <a:lnTo>
                  <a:pt x="237" y="207"/>
                </a:lnTo>
                <a:lnTo>
                  <a:pt x="252" y="193"/>
                </a:lnTo>
                <a:lnTo>
                  <a:pt x="247" y="190"/>
                </a:lnTo>
                <a:lnTo>
                  <a:pt x="241" y="188"/>
                </a:lnTo>
                <a:lnTo>
                  <a:pt x="235" y="186"/>
                </a:lnTo>
                <a:close/>
                <a:moveTo>
                  <a:pt x="220" y="186"/>
                </a:moveTo>
                <a:lnTo>
                  <a:pt x="215" y="188"/>
                </a:lnTo>
                <a:lnTo>
                  <a:pt x="208" y="190"/>
                </a:lnTo>
                <a:lnTo>
                  <a:pt x="203" y="193"/>
                </a:lnTo>
                <a:lnTo>
                  <a:pt x="218" y="207"/>
                </a:lnTo>
                <a:lnTo>
                  <a:pt x="220" y="206"/>
                </a:lnTo>
                <a:lnTo>
                  <a:pt x="220" y="186"/>
                </a:lnTo>
                <a:close/>
                <a:moveTo>
                  <a:pt x="323" y="142"/>
                </a:moveTo>
                <a:lnTo>
                  <a:pt x="273" y="192"/>
                </a:lnTo>
                <a:lnTo>
                  <a:pt x="279" y="205"/>
                </a:lnTo>
                <a:lnTo>
                  <a:pt x="283" y="219"/>
                </a:lnTo>
                <a:lnTo>
                  <a:pt x="354" y="219"/>
                </a:lnTo>
                <a:lnTo>
                  <a:pt x="351" y="192"/>
                </a:lnTo>
                <a:lnTo>
                  <a:pt x="339" y="165"/>
                </a:lnTo>
                <a:lnTo>
                  <a:pt x="323" y="142"/>
                </a:lnTo>
                <a:close/>
                <a:moveTo>
                  <a:pt x="133" y="142"/>
                </a:moveTo>
                <a:lnTo>
                  <a:pt x="116" y="165"/>
                </a:lnTo>
                <a:lnTo>
                  <a:pt x="106" y="192"/>
                </a:lnTo>
                <a:lnTo>
                  <a:pt x="100" y="219"/>
                </a:lnTo>
                <a:lnTo>
                  <a:pt x="172" y="219"/>
                </a:lnTo>
                <a:lnTo>
                  <a:pt x="175" y="205"/>
                </a:lnTo>
                <a:lnTo>
                  <a:pt x="183" y="192"/>
                </a:lnTo>
                <a:lnTo>
                  <a:pt x="133" y="142"/>
                </a:lnTo>
                <a:close/>
                <a:moveTo>
                  <a:pt x="235" y="100"/>
                </a:moveTo>
                <a:lnTo>
                  <a:pt x="235" y="171"/>
                </a:lnTo>
                <a:lnTo>
                  <a:pt x="249" y="175"/>
                </a:lnTo>
                <a:lnTo>
                  <a:pt x="262" y="182"/>
                </a:lnTo>
                <a:lnTo>
                  <a:pt x="312" y="132"/>
                </a:lnTo>
                <a:lnTo>
                  <a:pt x="290" y="115"/>
                </a:lnTo>
                <a:lnTo>
                  <a:pt x="264" y="105"/>
                </a:lnTo>
                <a:lnTo>
                  <a:pt x="235" y="100"/>
                </a:lnTo>
                <a:close/>
                <a:moveTo>
                  <a:pt x="220" y="100"/>
                </a:moveTo>
                <a:lnTo>
                  <a:pt x="193" y="105"/>
                </a:lnTo>
                <a:lnTo>
                  <a:pt x="166" y="115"/>
                </a:lnTo>
                <a:lnTo>
                  <a:pt x="143" y="132"/>
                </a:lnTo>
                <a:lnTo>
                  <a:pt x="193" y="182"/>
                </a:lnTo>
                <a:lnTo>
                  <a:pt x="206" y="175"/>
                </a:lnTo>
                <a:lnTo>
                  <a:pt x="220" y="171"/>
                </a:lnTo>
                <a:lnTo>
                  <a:pt x="220" y="100"/>
                </a:lnTo>
                <a:close/>
                <a:moveTo>
                  <a:pt x="228" y="0"/>
                </a:moveTo>
                <a:lnTo>
                  <a:pt x="236" y="3"/>
                </a:lnTo>
                <a:lnTo>
                  <a:pt x="241" y="11"/>
                </a:lnTo>
                <a:lnTo>
                  <a:pt x="244" y="25"/>
                </a:lnTo>
                <a:lnTo>
                  <a:pt x="243" y="35"/>
                </a:lnTo>
                <a:lnTo>
                  <a:pt x="240" y="47"/>
                </a:lnTo>
                <a:lnTo>
                  <a:pt x="235" y="55"/>
                </a:lnTo>
                <a:lnTo>
                  <a:pt x="235" y="65"/>
                </a:lnTo>
                <a:lnTo>
                  <a:pt x="264" y="69"/>
                </a:lnTo>
                <a:lnTo>
                  <a:pt x="290" y="77"/>
                </a:lnTo>
                <a:lnTo>
                  <a:pt x="315" y="90"/>
                </a:lnTo>
                <a:lnTo>
                  <a:pt x="337" y="107"/>
                </a:lnTo>
                <a:lnTo>
                  <a:pt x="344" y="101"/>
                </a:lnTo>
                <a:lnTo>
                  <a:pt x="348" y="90"/>
                </a:lnTo>
                <a:lnTo>
                  <a:pt x="353" y="81"/>
                </a:lnTo>
                <a:lnTo>
                  <a:pt x="360" y="72"/>
                </a:lnTo>
                <a:lnTo>
                  <a:pt x="370" y="65"/>
                </a:lnTo>
                <a:lnTo>
                  <a:pt x="381" y="63"/>
                </a:lnTo>
                <a:lnTo>
                  <a:pt x="389" y="67"/>
                </a:lnTo>
                <a:lnTo>
                  <a:pt x="391" y="75"/>
                </a:lnTo>
                <a:lnTo>
                  <a:pt x="390" y="85"/>
                </a:lnTo>
                <a:lnTo>
                  <a:pt x="382" y="96"/>
                </a:lnTo>
                <a:lnTo>
                  <a:pt x="374" y="102"/>
                </a:lnTo>
                <a:lnTo>
                  <a:pt x="364" y="107"/>
                </a:lnTo>
                <a:lnTo>
                  <a:pt x="354" y="110"/>
                </a:lnTo>
                <a:lnTo>
                  <a:pt x="347" y="118"/>
                </a:lnTo>
                <a:lnTo>
                  <a:pt x="364" y="139"/>
                </a:lnTo>
                <a:lnTo>
                  <a:pt x="377" y="164"/>
                </a:lnTo>
                <a:lnTo>
                  <a:pt x="386" y="192"/>
                </a:lnTo>
                <a:lnTo>
                  <a:pt x="390" y="219"/>
                </a:lnTo>
                <a:lnTo>
                  <a:pt x="399" y="219"/>
                </a:lnTo>
                <a:lnTo>
                  <a:pt x="408" y="215"/>
                </a:lnTo>
                <a:lnTo>
                  <a:pt x="419" y="213"/>
                </a:lnTo>
                <a:lnTo>
                  <a:pt x="431" y="211"/>
                </a:lnTo>
                <a:lnTo>
                  <a:pt x="443" y="213"/>
                </a:lnTo>
                <a:lnTo>
                  <a:pt x="452" y="219"/>
                </a:lnTo>
                <a:lnTo>
                  <a:pt x="455" y="227"/>
                </a:lnTo>
                <a:lnTo>
                  <a:pt x="452" y="235"/>
                </a:lnTo>
                <a:lnTo>
                  <a:pt x="443" y="240"/>
                </a:lnTo>
                <a:lnTo>
                  <a:pt x="431" y="243"/>
                </a:lnTo>
                <a:lnTo>
                  <a:pt x="419" y="242"/>
                </a:lnTo>
                <a:lnTo>
                  <a:pt x="408" y="239"/>
                </a:lnTo>
                <a:lnTo>
                  <a:pt x="399" y="234"/>
                </a:lnTo>
                <a:lnTo>
                  <a:pt x="390" y="234"/>
                </a:lnTo>
                <a:lnTo>
                  <a:pt x="386" y="263"/>
                </a:lnTo>
                <a:lnTo>
                  <a:pt x="377" y="289"/>
                </a:lnTo>
                <a:lnTo>
                  <a:pt x="364" y="314"/>
                </a:lnTo>
                <a:lnTo>
                  <a:pt x="347" y="336"/>
                </a:lnTo>
                <a:lnTo>
                  <a:pt x="354" y="343"/>
                </a:lnTo>
                <a:lnTo>
                  <a:pt x="364" y="347"/>
                </a:lnTo>
                <a:lnTo>
                  <a:pt x="374" y="352"/>
                </a:lnTo>
                <a:lnTo>
                  <a:pt x="382" y="359"/>
                </a:lnTo>
                <a:lnTo>
                  <a:pt x="390" y="369"/>
                </a:lnTo>
                <a:lnTo>
                  <a:pt x="391" y="380"/>
                </a:lnTo>
                <a:lnTo>
                  <a:pt x="389" y="388"/>
                </a:lnTo>
                <a:lnTo>
                  <a:pt x="381" y="390"/>
                </a:lnTo>
                <a:lnTo>
                  <a:pt x="370" y="389"/>
                </a:lnTo>
                <a:lnTo>
                  <a:pt x="360" y="381"/>
                </a:lnTo>
                <a:lnTo>
                  <a:pt x="353" y="373"/>
                </a:lnTo>
                <a:lnTo>
                  <a:pt x="347" y="363"/>
                </a:lnTo>
                <a:lnTo>
                  <a:pt x="344" y="353"/>
                </a:lnTo>
                <a:lnTo>
                  <a:pt x="337" y="346"/>
                </a:lnTo>
                <a:lnTo>
                  <a:pt x="315" y="363"/>
                </a:lnTo>
                <a:lnTo>
                  <a:pt x="291" y="376"/>
                </a:lnTo>
                <a:lnTo>
                  <a:pt x="264" y="385"/>
                </a:lnTo>
                <a:lnTo>
                  <a:pt x="235" y="389"/>
                </a:lnTo>
                <a:lnTo>
                  <a:pt x="235" y="398"/>
                </a:lnTo>
                <a:lnTo>
                  <a:pt x="240" y="407"/>
                </a:lnTo>
                <a:lnTo>
                  <a:pt x="243" y="418"/>
                </a:lnTo>
                <a:lnTo>
                  <a:pt x="244" y="430"/>
                </a:lnTo>
                <a:lnTo>
                  <a:pt x="241" y="442"/>
                </a:lnTo>
                <a:lnTo>
                  <a:pt x="236" y="451"/>
                </a:lnTo>
                <a:lnTo>
                  <a:pt x="228" y="453"/>
                </a:lnTo>
                <a:lnTo>
                  <a:pt x="220" y="451"/>
                </a:lnTo>
                <a:lnTo>
                  <a:pt x="214" y="442"/>
                </a:lnTo>
                <a:lnTo>
                  <a:pt x="212" y="430"/>
                </a:lnTo>
                <a:lnTo>
                  <a:pt x="214" y="418"/>
                </a:lnTo>
                <a:lnTo>
                  <a:pt x="216" y="407"/>
                </a:lnTo>
                <a:lnTo>
                  <a:pt x="220" y="398"/>
                </a:lnTo>
                <a:lnTo>
                  <a:pt x="220" y="389"/>
                </a:lnTo>
                <a:lnTo>
                  <a:pt x="193" y="385"/>
                </a:lnTo>
                <a:lnTo>
                  <a:pt x="165" y="376"/>
                </a:lnTo>
                <a:lnTo>
                  <a:pt x="140" y="363"/>
                </a:lnTo>
                <a:lnTo>
                  <a:pt x="118" y="346"/>
                </a:lnTo>
                <a:lnTo>
                  <a:pt x="111" y="353"/>
                </a:lnTo>
                <a:lnTo>
                  <a:pt x="108" y="363"/>
                </a:lnTo>
                <a:lnTo>
                  <a:pt x="103" y="373"/>
                </a:lnTo>
                <a:lnTo>
                  <a:pt x="95" y="381"/>
                </a:lnTo>
                <a:lnTo>
                  <a:pt x="86" y="389"/>
                </a:lnTo>
                <a:lnTo>
                  <a:pt x="75" y="390"/>
                </a:lnTo>
                <a:lnTo>
                  <a:pt x="68" y="388"/>
                </a:lnTo>
                <a:lnTo>
                  <a:pt x="64" y="380"/>
                </a:lnTo>
                <a:lnTo>
                  <a:pt x="66" y="369"/>
                </a:lnTo>
                <a:lnTo>
                  <a:pt x="73" y="359"/>
                </a:lnTo>
                <a:lnTo>
                  <a:pt x="82" y="352"/>
                </a:lnTo>
                <a:lnTo>
                  <a:pt x="93" y="346"/>
                </a:lnTo>
                <a:lnTo>
                  <a:pt x="102" y="343"/>
                </a:lnTo>
                <a:lnTo>
                  <a:pt x="108" y="336"/>
                </a:lnTo>
                <a:lnTo>
                  <a:pt x="91" y="314"/>
                </a:lnTo>
                <a:lnTo>
                  <a:pt x="78" y="289"/>
                </a:lnTo>
                <a:lnTo>
                  <a:pt x="70" y="263"/>
                </a:lnTo>
                <a:lnTo>
                  <a:pt x="66" y="234"/>
                </a:lnTo>
                <a:lnTo>
                  <a:pt x="56" y="234"/>
                </a:lnTo>
                <a:lnTo>
                  <a:pt x="46" y="239"/>
                </a:lnTo>
                <a:lnTo>
                  <a:pt x="36" y="242"/>
                </a:lnTo>
                <a:lnTo>
                  <a:pt x="25" y="243"/>
                </a:lnTo>
                <a:lnTo>
                  <a:pt x="12" y="240"/>
                </a:lnTo>
                <a:lnTo>
                  <a:pt x="4" y="235"/>
                </a:lnTo>
                <a:lnTo>
                  <a:pt x="0" y="227"/>
                </a:lnTo>
                <a:lnTo>
                  <a:pt x="4" y="219"/>
                </a:lnTo>
                <a:lnTo>
                  <a:pt x="12" y="213"/>
                </a:lnTo>
                <a:lnTo>
                  <a:pt x="25" y="211"/>
                </a:lnTo>
                <a:lnTo>
                  <a:pt x="36" y="213"/>
                </a:lnTo>
                <a:lnTo>
                  <a:pt x="48" y="215"/>
                </a:lnTo>
                <a:lnTo>
                  <a:pt x="56" y="219"/>
                </a:lnTo>
                <a:lnTo>
                  <a:pt x="66" y="219"/>
                </a:lnTo>
                <a:lnTo>
                  <a:pt x="70" y="192"/>
                </a:lnTo>
                <a:lnTo>
                  <a:pt x="78" y="164"/>
                </a:lnTo>
                <a:lnTo>
                  <a:pt x="91" y="139"/>
                </a:lnTo>
                <a:lnTo>
                  <a:pt x="108" y="118"/>
                </a:lnTo>
                <a:lnTo>
                  <a:pt x="102" y="110"/>
                </a:lnTo>
                <a:lnTo>
                  <a:pt x="91" y="107"/>
                </a:lnTo>
                <a:lnTo>
                  <a:pt x="82" y="102"/>
                </a:lnTo>
                <a:lnTo>
                  <a:pt x="73" y="96"/>
                </a:lnTo>
                <a:lnTo>
                  <a:pt x="66" y="85"/>
                </a:lnTo>
                <a:lnTo>
                  <a:pt x="64" y="75"/>
                </a:lnTo>
                <a:lnTo>
                  <a:pt x="68" y="67"/>
                </a:lnTo>
                <a:lnTo>
                  <a:pt x="75" y="63"/>
                </a:lnTo>
                <a:lnTo>
                  <a:pt x="86" y="65"/>
                </a:lnTo>
                <a:lnTo>
                  <a:pt x="95" y="72"/>
                </a:lnTo>
                <a:lnTo>
                  <a:pt x="103" y="81"/>
                </a:lnTo>
                <a:lnTo>
                  <a:pt x="108" y="92"/>
                </a:lnTo>
                <a:lnTo>
                  <a:pt x="111" y="101"/>
                </a:lnTo>
                <a:lnTo>
                  <a:pt x="119" y="107"/>
                </a:lnTo>
                <a:lnTo>
                  <a:pt x="140" y="90"/>
                </a:lnTo>
                <a:lnTo>
                  <a:pt x="165" y="77"/>
                </a:lnTo>
                <a:lnTo>
                  <a:pt x="193" y="69"/>
                </a:lnTo>
                <a:lnTo>
                  <a:pt x="220" y="65"/>
                </a:lnTo>
                <a:lnTo>
                  <a:pt x="220" y="55"/>
                </a:lnTo>
                <a:lnTo>
                  <a:pt x="216" y="46"/>
                </a:lnTo>
                <a:lnTo>
                  <a:pt x="214" y="35"/>
                </a:lnTo>
                <a:lnTo>
                  <a:pt x="212" y="25"/>
                </a:lnTo>
                <a:lnTo>
                  <a:pt x="214" y="11"/>
                </a:lnTo>
                <a:lnTo>
                  <a:pt x="220" y="3"/>
                </a:lnTo>
                <a:lnTo>
                  <a:pt x="228" y="0"/>
                </a:lnTo>
                <a:close/>
              </a:path>
            </a:pathLst>
          </a:custGeom>
          <a:solidFill>
            <a:srgbClr val="ff5d5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4600098" y="3429000"/>
            <a:ext cx="2782253" cy="817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PPT</a:t>
            </a:r>
            <a:r>
              <a:rPr lang="ko-KR" altLang="en-US" sz="1200"/>
              <a:t> 템플릿 출처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’</a:t>
            </a:r>
            <a:r>
              <a:rPr lang="ko-KR" altLang="en-US" sz="1200"/>
              <a:t>고양이 꽃 상자</a:t>
            </a:r>
            <a:r>
              <a:rPr lang="en-US" altLang="ko-KR" sz="1200"/>
              <a:t>’</a:t>
            </a:r>
            <a:r>
              <a:rPr lang="ko-KR" altLang="en-US" sz="1200"/>
              <a:t> 티스토리</a:t>
            </a:r>
            <a:endParaRPr lang="ko-KR" altLang="en-US" sz="1200"/>
          </a:p>
          <a:p>
            <a:pPr>
              <a:defRPr/>
            </a:pPr>
            <a:r>
              <a:rPr lang="ko-KR" altLang="en-US" sz="1200"/>
              <a:t>이미지 출처</a:t>
            </a:r>
            <a:r>
              <a:rPr lang="en-US" altLang="ko-KR" sz="1200"/>
              <a:t>:</a:t>
            </a:r>
            <a:r>
              <a:rPr lang="ko-KR" altLang="en-US" sz="1200"/>
              <a:t> 네이버 이미지</a:t>
            </a:r>
            <a:r>
              <a:rPr lang="en-US" altLang="ko-KR" sz="1200"/>
              <a:t>,</a:t>
            </a:r>
            <a:r>
              <a:rPr lang="ko-KR" altLang="en-US" sz="1200"/>
              <a:t>캡처본</a:t>
            </a:r>
            <a:r>
              <a:rPr lang="en-US" altLang="ko-KR" sz="1200"/>
              <a:t>,</a:t>
            </a:r>
            <a:r>
              <a:rPr lang="ko-KR" altLang="en-US" sz="1200"/>
              <a:t>픽토그램</a:t>
            </a: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The Noun Project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Widescreen</ep:PresentationFormat>
  <ep:Paragraphs>21</ep:Paragraphs>
  <ep:Slides>10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2015-04-28T13:15:57.000</dcterms:created>
  <dc:creator>이혜강</dc:creator>
  <cp:lastModifiedBy>twino</cp:lastModifiedBy>
  <dcterms:modified xsi:type="dcterms:W3CDTF">2019-05-13T16:12:57.618</dcterms:modified>
  <cp:revision>50</cp:revision>
  <dc:title>PowerPoint 프레젠테이션</dc:title>
  <cp:version>1000.0000.01</cp:version>
</cp:coreProperties>
</file>