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2E7-AAE2-49AA-AC03-4B18EED29DE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9C32-601C-424E-BDD9-9ADA6E56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4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2E7-AAE2-49AA-AC03-4B18EED29DE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9C32-601C-424E-BDD9-9ADA6E56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2E7-AAE2-49AA-AC03-4B18EED29DE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9C32-601C-424E-BDD9-9ADA6E56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5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2E7-AAE2-49AA-AC03-4B18EED29DE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9C32-601C-424E-BDD9-9ADA6E56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4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2E7-AAE2-49AA-AC03-4B18EED29DE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9C32-601C-424E-BDD9-9ADA6E56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9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2E7-AAE2-49AA-AC03-4B18EED29DE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9C32-601C-424E-BDD9-9ADA6E56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2E7-AAE2-49AA-AC03-4B18EED29DE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9C32-601C-424E-BDD9-9ADA6E56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8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2E7-AAE2-49AA-AC03-4B18EED29DE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9C32-601C-424E-BDD9-9ADA6E56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4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2E7-AAE2-49AA-AC03-4B18EED29DE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9C32-601C-424E-BDD9-9ADA6E56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2E7-AAE2-49AA-AC03-4B18EED29DE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9C32-601C-424E-BDD9-9ADA6E56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4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42E7-AAE2-49AA-AC03-4B18EED29DE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9C32-601C-424E-BDD9-9ADA6E56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8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42E7-AAE2-49AA-AC03-4B18EED29DE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9C32-601C-424E-BDD9-9ADA6E56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4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사용방법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202315002 </a:t>
            </a:r>
            <a:r>
              <a:rPr lang="ko-KR" altLang="en-US" dirty="0" smtClean="0"/>
              <a:t>김동욱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1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모듈 스펙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18" y="1690688"/>
            <a:ext cx="497295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1690688"/>
            <a:ext cx="434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/>
              <a:t>【</a:t>
            </a:r>
            <a:r>
              <a:rPr lang="ko-KR" altLang="en-US" sz="2400" b="1" dirty="0" err="1"/>
              <a:t>주요스펙</a:t>
            </a:r>
            <a:r>
              <a:rPr lang="en-US" altLang="ko-KR" sz="2400" b="1" dirty="0"/>
              <a:t>】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▷칩</a:t>
            </a:r>
            <a:r>
              <a:rPr lang="en-US" altLang="ko-KR" sz="2400" dirty="0"/>
              <a:t>: L298N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</a:t>
            </a:r>
            <a:r>
              <a:rPr lang="ko-KR" altLang="en-US" sz="2400" dirty="0" err="1"/>
              <a:t>핀사용</a:t>
            </a:r>
            <a:r>
              <a:rPr lang="ko-KR" altLang="en-US" sz="2400" dirty="0"/>
              <a:t> 전압</a:t>
            </a:r>
            <a:r>
              <a:rPr lang="en-US" altLang="ko-KR" sz="2400" dirty="0"/>
              <a:t>: 5V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</a:t>
            </a:r>
            <a:r>
              <a:rPr lang="ko-KR" altLang="en-US" sz="2400" dirty="0" err="1"/>
              <a:t>핀사용전류</a:t>
            </a:r>
            <a:r>
              <a:rPr lang="en-US" altLang="ko-KR" sz="2400" dirty="0"/>
              <a:t>: 0~36mA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</a:t>
            </a:r>
            <a:r>
              <a:rPr lang="ko-KR" altLang="en-US" sz="2400" dirty="0" err="1"/>
              <a:t>저장온도</a:t>
            </a:r>
            <a:r>
              <a:rPr lang="en-US" altLang="ko-KR" sz="2400" dirty="0"/>
              <a:t>: -20</a:t>
            </a:r>
            <a:r>
              <a:rPr lang="ko-KR" altLang="en-US" sz="2400" dirty="0"/>
              <a:t>도 </a:t>
            </a:r>
            <a:r>
              <a:rPr lang="en-US" altLang="ko-KR" sz="2400" dirty="0"/>
              <a:t>~ 135</a:t>
            </a:r>
            <a:r>
              <a:rPr lang="ko-KR" altLang="en-US" sz="2400" dirty="0"/>
              <a:t>도</a:t>
            </a:r>
          </a:p>
          <a:p>
            <a:pPr fontAlgn="base"/>
            <a:r>
              <a:rPr lang="ko-KR" altLang="en-US" sz="2400" dirty="0"/>
              <a:t>▷</a:t>
            </a:r>
            <a:r>
              <a:rPr lang="ko-KR" altLang="en-US" sz="2400" dirty="0" err="1"/>
              <a:t>동작모드</a:t>
            </a:r>
            <a:r>
              <a:rPr lang="en-US" altLang="ko-KR" sz="2400" dirty="0"/>
              <a:t>: </a:t>
            </a:r>
            <a:r>
              <a:rPr lang="ko-KR" altLang="en-US" sz="2400" dirty="0"/>
              <a:t>듀얼 </a:t>
            </a:r>
            <a:r>
              <a:rPr lang="en-US" altLang="ko-KR" sz="2400" dirty="0"/>
              <a:t>H-bridge </a:t>
            </a:r>
            <a:r>
              <a:rPr lang="ko-KR" altLang="en-US" sz="2400" dirty="0"/>
              <a:t>드라이버</a:t>
            </a:r>
          </a:p>
          <a:p>
            <a:pPr fontAlgn="base"/>
            <a:r>
              <a:rPr lang="ko-KR" altLang="en-US" sz="2400" dirty="0"/>
              <a:t>▷</a:t>
            </a:r>
            <a:r>
              <a:rPr lang="ko-KR" altLang="en-US" sz="2400" dirty="0" err="1"/>
              <a:t>동작전압</a:t>
            </a:r>
            <a:r>
              <a:rPr lang="en-US" altLang="ko-KR" sz="2400" dirty="0"/>
              <a:t>: 5-35V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</a:t>
            </a:r>
            <a:r>
              <a:rPr lang="ko-KR" altLang="en-US" sz="2400" dirty="0" err="1"/>
              <a:t>동작전류</a:t>
            </a:r>
            <a:r>
              <a:rPr lang="en-US" altLang="ko-KR" sz="2400" dirty="0"/>
              <a:t>: 2A(</a:t>
            </a:r>
            <a:r>
              <a:rPr lang="ko-KR" altLang="en-US" sz="2400" dirty="0" err="1"/>
              <a:t>한채널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최대전류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▷최대전력</a:t>
            </a:r>
            <a:r>
              <a:rPr lang="en-US" altLang="ko-KR" sz="2400" dirty="0"/>
              <a:t>: 25W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 치수</a:t>
            </a:r>
            <a:r>
              <a:rPr lang="en-US" altLang="ko-KR" sz="2400" dirty="0"/>
              <a:t>: 43x43x27mm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67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err="1" smtClean="0"/>
              <a:t>핀역할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3132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5327" y="2819916"/>
            <a:ext cx="50984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모터 </a:t>
            </a:r>
            <a:r>
              <a:rPr lang="en-US" altLang="ko-KR" sz="2800" dirty="0"/>
              <a:t>1</a:t>
            </a:r>
            <a:r>
              <a:rPr lang="ko-KR" altLang="en-US" sz="2800" dirty="0"/>
              <a:t>출력</a:t>
            </a:r>
            <a:endParaRPr lang="en-US" altLang="ko-KR" sz="2800" dirty="0"/>
          </a:p>
          <a:p>
            <a:pPr marL="342900" indent="-342900">
              <a:buAutoNum type="arabicPeriod" startAt="2"/>
            </a:pPr>
            <a:r>
              <a:rPr lang="ko-KR" altLang="en-US" sz="2800" dirty="0"/>
              <a:t>모터 </a:t>
            </a:r>
            <a:r>
              <a:rPr lang="en-US" altLang="ko-KR" sz="2800" dirty="0"/>
              <a:t>2</a:t>
            </a:r>
            <a:r>
              <a:rPr lang="ko-KR" altLang="en-US" sz="2800" dirty="0"/>
              <a:t>출력</a:t>
            </a:r>
            <a:endParaRPr lang="en-US" altLang="ko-KR" sz="2800" dirty="0"/>
          </a:p>
          <a:p>
            <a:pPr marL="342900" indent="-342900">
              <a:buAutoNum type="arabicPeriod" startAt="2"/>
            </a:pPr>
            <a:r>
              <a:rPr lang="ko-KR" altLang="en-US" sz="2800" dirty="0"/>
              <a:t>건전지 </a:t>
            </a:r>
            <a:r>
              <a:rPr lang="ko-KR" altLang="en-US" sz="2800" dirty="0" err="1"/>
              <a:t>전원입력</a:t>
            </a:r>
            <a:endParaRPr lang="en-US" altLang="ko-KR" sz="2800" dirty="0"/>
          </a:p>
          <a:p>
            <a:pPr marL="342900" indent="-342900">
              <a:buFontTx/>
              <a:buAutoNum type="arabicPeriod" startAt="2"/>
            </a:pPr>
            <a:r>
              <a:rPr lang="ko-KR" altLang="en-US" sz="2800" dirty="0" err="1"/>
              <a:t>출력방향</a:t>
            </a:r>
            <a:r>
              <a:rPr lang="ko-KR" altLang="en-US" sz="2800" dirty="0"/>
              <a:t> 및 속도제어 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0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회로 연결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1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소스 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65073" cy="4481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1873" y="1669906"/>
            <a:ext cx="586047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모터 출력 제어 </a:t>
            </a:r>
            <a:r>
              <a:rPr lang="en-US" altLang="ko-KR" sz="2000" dirty="0" smtClean="0"/>
              <a:t>: enable</a:t>
            </a:r>
            <a:r>
              <a:rPr lang="ko-KR" altLang="en-US" sz="2000" dirty="0" smtClean="0"/>
              <a:t>핀을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로 설정해 주기만 하    면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이번 실습에서는 모터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만 연결했는데 모터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를 연결해도 방법은 동일합니다</a:t>
            </a:r>
            <a:endParaRPr lang="en-US" altLang="ko-KR" sz="2000" dirty="0" smtClean="0"/>
          </a:p>
          <a:p>
            <a:r>
              <a:rPr lang="ko-KR" altLang="en-US" sz="2000" dirty="0" smtClean="0"/>
              <a:t>모터 속도 제어 </a:t>
            </a:r>
            <a:r>
              <a:rPr lang="en-US" altLang="ko-KR" sz="2000" dirty="0" smtClean="0"/>
              <a:t>: enable</a:t>
            </a:r>
            <a:r>
              <a:rPr lang="ko-KR" altLang="en-US" sz="2000" dirty="0" smtClean="0"/>
              <a:t>핀에 아날로그 출력을 통해 값을 넣어주기만 하면 됩니다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아두이노에서는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pwm</a:t>
            </a:r>
            <a:r>
              <a:rPr lang="ko-KR" altLang="en-US" sz="2000" dirty="0" smtClean="0"/>
              <a:t>핀을 통해 아날로그 출력을 할 수 있는데요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pwm</a:t>
            </a:r>
            <a:r>
              <a:rPr lang="ko-KR" altLang="en-US" sz="2000" dirty="0" smtClean="0"/>
              <a:t>출력이 가능한 핀과 </a:t>
            </a:r>
            <a:r>
              <a:rPr lang="ko-KR" altLang="en-US" sz="2000" dirty="0" err="1" smtClean="0"/>
              <a:t>연결한뒤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0~255</a:t>
            </a:r>
            <a:r>
              <a:rPr lang="ko-KR" altLang="en-US" sz="2000" dirty="0" smtClean="0"/>
              <a:t>사이의 값을 넣어주면 멈춤 </a:t>
            </a:r>
            <a:r>
              <a:rPr lang="en-US" altLang="ko-KR" sz="2000" dirty="0" smtClean="0"/>
              <a:t>~</a:t>
            </a:r>
            <a:r>
              <a:rPr lang="ko-KR" altLang="en-US" sz="2000" dirty="0" smtClean="0"/>
              <a:t>최대 속도로 제어</a:t>
            </a:r>
            <a:endParaRPr lang="en-US" altLang="ko-KR" sz="2000" dirty="0" smtClean="0"/>
          </a:p>
          <a:p>
            <a:r>
              <a:rPr lang="ko-KR" altLang="en-US" sz="2000" dirty="0" smtClean="0"/>
              <a:t>모터 방향 제어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해당모터의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방향제어에</a:t>
            </a:r>
            <a:r>
              <a:rPr lang="ko-KR" altLang="en-US" sz="2000" dirty="0" smtClean="0"/>
              <a:t> 사용되는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핀의 상태를 교차로 만들면 됩니다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예를들어</a:t>
            </a:r>
            <a:r>
              <a:rPr lang="ko-KR" altLang="en-US" sz="2000" dirty="0" smtClean="0"/>
              <a:t> 모터를 </a:t>
            </a:r>
            <a:r>
              <a:rPr lang="ko-KR" altLang="en-US" sz="2000" dirty="0" err="1" smtClean="0"/>
              <a:t>정회전</a:t>
            </a:r>
            <a:r>
              <a:rPr lang="ko-KR" altLang="en-US" sz="2000" dirty="0" smtClean="0"/>
              <a:t> 시킬 때에는 </a:t>
            </a:r>
            <a:r>
              <a:rPr lang="en-US" altLang="ko-KR" sz="2000" dirty="0" smtClean="0"/>
              <a:t>IN1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HIGH, IN2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만들고 역회전 시킬 때에는 반대로 </a:t>
            </a:r>
            <a:r>
              <a:rPr lang="en-US" altLang="ko-KR" sz="2000" dirty="0" smtClean="0"/>
              <a:t>IN1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LOW, IN2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로 만들면 됩니다</a:t>
            </a:r>
            <a:br>
              <a:rPr lang="ko-KR" altLang="en-US" sz="2000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5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L298N 사용방법</vt:lpstr>
      <vt:lpstr>L298N 모듈 스펙</vt:lpstr>
      <vt:lpstr>L298N 핀역할</vt:lpstr>
      <vt:lpstr>L298N 회로 연결</vt:lpstr>
      <vt:lpstr>L298N 소스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L298N 사용방법</dc:title>
  <dc:creator>user</dc:creator>
  <cp:lastModifiedBy>user</cp:lastModifiedBy>
  <cp:revision>1</cp:revision>
  <dcterms:created xsi:type="dcterms:W3CDTF">2023-04-27T05:25:10Z</dcterms:created>
  <dcterms:modified xsi:type="dcterms:W3CDTF">2023-04-27T05:25:21Z</dcterms:modified>
</cp:coreProperties>
</file>