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5ccb85ad0df1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5ccb85ad0df1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686b8183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686b8183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686b8183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686b8183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5ccb85ad0df11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5ccb85ad0df11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686b8183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0686b8183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686b8183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686b8183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686b8183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686b8183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686b8183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686b8183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ad7030a4507169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ad7030a4507169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ad7030a4507169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ad7030a4507169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8c08a92f743a9a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8c08a92f743a9a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686b818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686b818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686b818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686b818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686b818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686b818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686b818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686b818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686b8183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686b8183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4.jpg"/><Relationship Id="rId5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GycJUj-bmc0HDYI3u-G2DrMnaJFw1U2s/view" TargetMode="External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H5xwTaVz-lREzLor3l5hOBHFmfQS2RJV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5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Welc</a:t>
            </a:r>
            <a:r>
              <a:rPr lang="en-GB"/>
              <a:t>ome!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Engineering Hands-on!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 b="21151" l="0" r="0" t="25489"/>
          <a:stretch/>
        </p:blipFill>
        <p:spPr>
          <a:xfrm>
            <a:off x="518325" y="1314549"/>
            <a:ext cx="3169043" cy="375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9848" y="0"/>
            <a:ext cx="2314574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9437" y="0"/>
            <a:ext cx="2314574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 Test &amp; Evaluate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 Test &amp; Evaluate</a:t>
            </a:r>
            <a:endParaRPr/>
          </a:p>
        </p:txBody>
      </p:sp>
      <p:pic>
        <p:nvPicPr>
          <p:cNvPr id="118" name="Google Shape;118;p23" title="VID_2023020805361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300" y="-1"/>
            <a:ext cx="289322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 Improve &amp; Redesign if needed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Adjust location of screw holes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Print new prototype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 title="VID2023011817014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600" y="587700"/>
            <a:ext cx="6074400" cy="45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Finished product: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300" y="0"/>
            <a:ext cx="43853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Safety &amp; Guidelines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 common sense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Get to know the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Organization is key - put things where they’re supposed to 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 proper protection when needed (safety glasses, gloves,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Ask if you’re not sure about anything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of Engineering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Measuring &amp; Marking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Hammers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Prying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Wrenches, Screwdrivers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Gripping &amp; Clamping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Cutting/Sawing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Drills &amp;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Safety Equipments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Hand &amp; Stationary power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Miscellaneous tools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</a:t>
            </a:r>
            <a:endParaRPr/>
          </a:p>
        </p:txBody>
      </p:sp>
      <p:sp>
        <p:nvSpPr>
          <p:cNvPr id="153" name="Google Shape;153;p29"/>
          <p:cNvSpPr txBox="1"/>
          <p:nvPr>
            <p:ph idx="1" type="subTitle"/>
          </p:nvPr>
        </p:nvSpPr>
        <p:spPr>
          <a:xfrm>
            <a:off x="311700" y="2834125"/>
            <a:ext cx="85206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to know how to use measuring tools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 &amp; record measurements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</a:t>
            </a:r>
            <a:r>
              <a:rPr lang="en-GB"/>
              <a:t>is Engineering?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Engineering D</a:t>
            </a:r>
            <a:r>
              <a:rPr lang="en-GB"/>
              <a:t>esign Process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Identify the problem</a:t>
            </a:r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31314" l="0" r="0" t="8651"/>
          <a:stretch/>
        </p:blipFill>
        <p:spPr>
          <a:xfrm>
            <a:off x="3025765" y="1017725"/>
            <a:ext cx="3092460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Research the problem &amp; Identify constraints/Requirements</a:t>
            </a:r>
            <a:endParaRPr/>
          </a:p>
        </p:txBody>
      </p:sp>
      <p:sp>
        <p:nvSpPr>
          <p:cNvPr id="77" name="Google Shape;77;p17"/>
          <p:cNvSpPr txBox="1"/>
          <p:nvPr/>
        </p:nvSpPr>
        <p:spPr>
          <a:xfrm>
            <a:off x="-1" y="2050472"/>
            <a:ext cx="9144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Brand of headphones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Type of plastic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Types of glue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etc.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Budget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Durability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etc.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r>
              <a:rPr lang="en-GB"/>
              <a:t>. Brainstorm possible solutions</a:t>
            </a:r>
            <a:endParaRPr/>
          </a:p>
        </p:txBody>
      </p:sp>
      <p:sp>
        <p:nvSpPr>
          <p:cNvPr id="83" name="Google Shape;83;p18"/>
          <p:cNvSpPr txBox="1"/>
          <p:nvPr/>
        </p:nvSpPr>
        <p:spPr>
          <a:xfrm>
            <a:off x="-1" y="2050472"/>
            <a:ext cx="9144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Superglue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Tape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Make a new part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Buy a new pair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etc.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Choose the solution</a:t>
            </a:r>
            <a:endParaRPr/>
          </a:p>
        </p:txBody>
      </p:sp>
      <p:sp>
        <p:nvSpPr>
          <p:cNvPr id="89" name="Google Shape;89;p19"/>
          <p:cNvSpPr txBox="1"/>
          <p:nvPr/>
        </p:nvSpPr>
        <p:spPr>
          <a:xfrm>
            <a:off x="-1" y="2050472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Design a new part from the old 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Using CAD with Fusion360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3D Print part &amp; replace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Design a prototype</a:t>
            </a:r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-1" y="1017722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Modelling new part from the old part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Making design choices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 rotWithShape="1">
          <a:blip r:embed="rId3">
            <a:alphaModFix/>
          </a:blip>
          <a:srcRect b="23885" l="0" r="0" t="22125"/>
          <a:stretch/>
        </p:blipFill>
        <p:spPr>
          <a:xfrm>
            <a:off x="3159525" y="1633326"/>
            <a:ext cx="2921593" cy="350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 rotWithShape="1">
          <a:blip r:embed="rId4">
            <a:alphaModFix/>
          </a:blip>
          <a:srcRect b="29135" l="0" r="0" t="19813"/>
          <a:stretch/>
        </p:blipFill>
        <p:spPr>
          <a:xfrm>
            <a:off x="6222400" y="1782125"/>
            <a:ext cx="2921602" cy="3314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 rotWithShape="1">
          <a:blip r:embed="rId5">
            <a:alphaModFix/>
          </a:blip>
          <a:srcRect b="31314" l="0" r="0" t="8651"/>
          <a:stretch/>
        </p:blipFill>
        <p:spPr>
          <a:xfrm>
            <a:off x="389125" y="1853300"/>
            <a:ext cx="2466149" cy="3290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Design a prototype</a:t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-1" y="1017722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Design demo in Fusion360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