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1933f084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1933f084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1933f084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1933f084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elaborate a bit on communication aspect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1933f084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1933f084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1933f084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1933f084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1933f084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1933f08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1933f084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1933f084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1933f084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1933f084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933f084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933f084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64d9ada7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64d9ada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</a:t>
            </a:r>
            <a:r>
              <a:rPr lang="en-GB"/>
              <a:t> drawings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guide to making useful </a:t>
            </a:r>
            <a:r>
              <a:rPr lang="en-GB"/>
              <a:t>technical</a:t>
            </a:r>
            <a:r>
              <a:rPr lang="en-GB"/>
              <a:t> drawings (</a:t>
            </a:r>
            <a:r>
              <a:rPr lang="en-GB"/>
              <a:t>Engineering drawings)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THAT’S A WRAP!, ANY QUESTIONS?</a:t>
            </a:r>
            <a:endParaRPr/>
          </a:p>
        </p:txBody>
      </p:sp>
      <p:sp>
        <p:nvSpPr>
          <p:cNvPr id="158" name="Google Shape;158;p2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try drawing the different 3d printed models in front of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technical drawings?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Drawings that visually </a:t>
            </a:r>
            <a:r>
              <a:rPr lang="en-GB" u="sng"/>
              <a:t>communicate</a:t>
            </a:r>
            <a:r>
              <a:rPr lang="en-GB"/>
              <a:t> how something functions or is constructed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We’ll be doing </a:t>
            </a:r>
            <a:r>
              <a:rPr b="1" lang="en-GB"/>
              <a:t>detail drawings,</a:t>
            </a:r>
            <a:r>
              <a:rPr lang="en-GB"/>
              <a:t> which specify the geometry needed to make a component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Hopefully by the end of this lesson you can read this one :D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525" y="3124200"/>
            <a:ext cx="304800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Lets now talk about the different types of projections!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177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Projections are how we transfer what we see in our 3 dimensional world into an accurate drawing on 2d paper.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In engineering, we generally use 2 types of projections when making our </a:t>
            </a:r>
            <a:r>
              <a:rPr lang="en-GB"/>
              <a:t>technical</a:t>
            </a:r>
            <a:r>
              <a:rPr lang="en-GB"/>
              <a:t> drawings. </a:t>
            </a:r>
            <a:r>
              <a:rPr b="1" lang="en-GB"/>
              <a:t>Orthographic and </a:t>
            </a:r>
            <a:r>
              <a:rPr b="1" lang="en-GB"/>
              <a:t>isometric</a:t>
            </a:r>
            <a:r>
              <a:rPr b="1" lang="en-GB"/>
              <a:t>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Isometric</a:t>
            </a:r>
            <a:r>
              <a:rPr lang="en-GB"/>
              <a:t> 3d drawings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Isometric</a:t>
            </a:r>
            <a:r>
              <a:rPr lang="en-GB"/>
              <a:t> 3d projections are a method to visually represent 3d objects on a 2d surface.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Take a look at the </a:t>
            </a:r>
            <a:r>
              <a:rPr lang="en-GB"/>
              <a:t>isometric</a:t>
            </a:r>
            <a:r>
              <a:rPr lang="en-GB"/>
              <a:t> 3d drawing below (Totally not taken from the internet), you can see that a 3d plane is used to give us a view of the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Giac thinks this is easy and you don't need to worry about it lol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6286" r="59264" t="23792"/>
          <a:stretch/>
        </p:blipFill>
        <p:spPr>
          <a:xfrm>
            <a:off x="3484400" y="3430175"/>
            <a:ext cx="1374725" cy="17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Orthographic projections 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An orthographic projections (also known as a multiview) are projections where we take the views of multiple sides of objects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Typically, we take a top view (plan view), </a:t>
            </a:r>
            <a:r>
              <a:rPr lang="en-GB"/>
              <a:t>side (usually right)</a:t>
            </a:r>
            <a:r>
              <a:rPr lang="en-GB"/>
              <a:t> and </a:t>
            </a:r>
            <a:r>
              <a:rPr lang="en-GB"/>
              <a:t>front</a:t>
            </a:r>
            <a:r>
              <a:rPr lang="en-GB"/>
              <a:t> view when using these projections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Take a look at the example of this sort of projection being used (totally not taken from the </a:t>
            </a:r>
            <a:r>
              <a:rPr lang="en-GB"/>
              <a:t>internet</a:t>
            </a:r>
            <a:r>
              <a:rPr lang="en-GB"/>
              <a:t> again) to get an idea of what it looks like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We will be focusing on orthographic sketching more than isometric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51107" r="6369" t="23177"/>
          <a:stretch/>
        </p:blipFill>
        <p:spPr>
          <a:xfrm>
            <a:off x="6288312" y="3373125"/>
            <a:ext cx="1739425" cy="17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Let's</a:t>
            </a:r>
            <a:r>
              <a:rPr lang="en-GB"/>
              <a:t> talk tools!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Depending on the scale and size of the measurement, we use different tools.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 most common tool we use to take measurements are </a:t>
            </a:r>
            <a:r>
              <a:rPr b="1" lang="en-GB"/>
              <a:t>VERNIER CALIPERS.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They offer a great level of accuracy and are versatile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We'll be working mainly with this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read a vernier caliper?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important things to note when making mechanical drawings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307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All measurements are in mm for what we will be designing, this is </a:t>
            </a:r>
            <a:r>
              <a:rPr lang="en-GB"/>
              <a:t>because</a:t>
            </a:r>
            <a:r>
              <a:rPr lang="en-GB"/>
              <a:t> it gives us greater </a:t>
            </a:r>
            <a:r>
              <a:rPr lang="en-GB"/>
              <a:t>precision</a:t>
            </a:r>
            <a:r>
              <a:rPr lang="en-GB"/>
              <a:t> and we will generally be designing smaller objects so it does tend to work better for us.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We aim for accuracy up to .05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Always remember to fill out the title block first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2105350" y="3597800"/>
            <a:ext cx="4610400" cy="139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114250" y="3588900"/>
            <a:ext cx="1590000" cy="7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ALL DIMENSIONS ARE IN MM UNLESS OTHERWISE SPECIFIED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LINEAR TOLERANCE ±0.1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ANGULAR TOLERANCE ±0.5°</a:t>
            </a:r>
            <a:endParaRPr sz="800"/>
          </a:p>
        </p:txBody>
      </p:sp>
      <p:sp>
        <p:nvSpPr>
          <p:cNvPr id="134" name="Google Shape;134;p20"/>
          <p:cNvSpPr/>
          <p:nvPr/>
        </p:nvSpPr>
        <p:spPr>
          <a:xfrm>
            <a:off x="2105375" y="4377750"/>
            <a:ext cx="1590000" cy="6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2114250" y="4388400"/>
            <a:ext cx="1590000" cy="6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MATERIAL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PLA (POLYLACTIC ACID)</a:t>
            </a:r>
            <a:endParaRPr sz="1000"/>
          </a:p>
        </p:txBody>
      </p:sp>
      <p:sp>
        <p:nvSpPr>
          <p:cNvPr id="136" name="Google Shape;136;p20"/>
          <p:cNvSpPr/>
          <p:nvPr/>
        </p:nvSpPr>
        <p:spPr>
          <a:xfrm>
            <a:off x="3695500" y="3588900"/>
            <a:ext cx="3020400" cy="4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TITLE</a:t>
            </a:r>
            <a:endParaRPr sz="800"/>
          </a:p>
        </p:txBody>
      </p:sp>
      <p:sp>
        <p:nvSpPr>
          <p:cNvPr id="137" name="Google Shape;137;p20"/>
          <p:cNvSpPr/>
          <p:nvPr/>
        </p:nvSpPr>
        <p:spPr>
          <a:xfrm>
            <a:off x="3704375" y="4086375"/>
            <a:ext cx="1474800" cy="4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CREATED BY</a:t>
            </a:r>
            <a:endParaRPr sz="800"/>
          </a:p>
        </p:txBody>
      </p:sp>
      <p:sp>
        <p:nvSpPr>
          <p:cNvPr id="138" name="Google Shape;138;p20"/>
          <p:cNvSpPr/>
          <p:nvPr/>
        </p:nvSpPr>
        <p:spPr>
          <a:xfrm>
            <a:off x="3704375" y="4585500"/>
            <a:ext cx="1474800" cy="41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CHECKED BY</a:t>
            </a:r>
            <a:endParaRPr sz="800"/>
          </a:p>
        </p:txBody>
      </p:sp>
      <p:sp>
        <p:nvSpPr>
          <p:cNvPr id="139" name="Google Shape;139;p20"/>
          <p:cNvSpPr/>
          <p:nvPr/>
        </p:nvSpPr>
        <p:spPr>
          <a:xfrm>
            <a:off x="5179175" y="4086375"/>
            <a:ext cx="1536600" cy="5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DRAWING NO.</a:t>
            </a:r>
            <a:endParaRPr sz="800"/>
          </a:p>
        </p:txBody>
      </p:sp>
      <p:sp>
        <p:nvSpPr>
          <p:cNvPr id="140" name="Google Shape;140;p20"/>
          <p:cNvSpPr/>
          <p:nvPr/>
        </p:nvSpPr>
        <p:spPr>
          <a:xfrm>
            <a:off x="5187925" y="4672675"/>
            <a:ext cx="1536600" cy="3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SCALE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1"/>
          <p:cNvGrpSpPr/>
          <p:nvPr/>
        </p:nvGrpSpPr>
        <p:grpSpPr>
          <a:xfrm>
            <a:off x="2357430" y="2815300"/>
            <a:ext cx="3154824" cy="2328200"/>
            <a:chOff x="4054380" y="532850"/>
            <a:chExt cx="3154824" cy="2328200"/>
          </a:xfrm>
        </p:grpSpPr>
        <p:pic>
          <p:nvPicPr>
            <p:cNvPr id="146" name="Google Shape;146;p21"/>
            <p:cNvPicPr preferRelativeResize="0"/>
            <p:nvPr/>
          </p:nvPicPr>
          <p:blipFill rotWithShape="1">
            <a:blip r:embed="rId3">
              <a:alphaModFix/>
            </a:blip>
            <a:srcRect b="50695" l="43454" r="0" t="0"/>
            <a:stretch/>
          </p:blipFill>
          <p:spPr>
            <a:xfrm>
              <a:off x="4054380" y="641100"/>
              <a:ext cx="3154824" cy="2219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21"/>
            <p:cNvSpPr/>
            <p:nvPr/>
          </p:nvSpPr>
          <p:spPr>
            <a:xfrm>
              <a:off x="4842475" y="662750"/>
              <a:ext cx="264300" cy="140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1"/>
            <p:cNvSpPr txBox="1"/>
            <p:nvPr/>
          </p:nvSpPr>
          <p:spPr>
            <a:xfrm>
              <a:off x="4774550" y="532850"/>
              <a:ext cx="429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Lato"/>
                  <a:ea typeface="Lato"/>
                  <a:cs typeface="Lato"/>
                  <a:sym typeface="Lato"/>
                </a:rPr>
                <a:t>16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0" l="40642" r="0" t="46555"/>
          <a:stretch/>
        </p:blipFill>
        <p:spPr>
          <a:xfrm>
            <a:off x="2179600" y="532850"/>
            <a:ext cx="3311675" cy="24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48291" l="0" r="55462" t="0"/>
          <a:stretch/>
        </p:blipFill>
        <p:spPr>
          <a:xfrm>
            <a:off x="5211382" y="2927100"/>
            <a:ext cx="2484825" cy="232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/>
          <p:nvPr/>
        </p:nvSpPr>
        <p:spPr>
          <a:xfrm>
            <a:off x="3261125" y="470600"/>
            <a:ext cx="974100" cy="1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4635425" y="4945200"/>
            <a:ext cx="974100" cy="1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