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c62e9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c62e9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c62e94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c62e94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engage audience by asking them to chime in here with what they think CAD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c62e94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c62e94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members play around with it, get to </a:t>
            </a:r>
            <a:r>
              <a:rPr lang="en-GB"/>
              <a:t>know</a:t>
            </a:r>
            <a:r>
              <a:rPr lang="en-GB"/>
              <a:t> the app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CAD with Fusion 360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design process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3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steps to design a product?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Get an idea of what we want to 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Rapid prototyping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Taking into account manufacturing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Usability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Like super super refine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lot of troubleshooting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good video to watch: Linus Tech Tips - Why our Screwdriver took 3 YEARS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850" y="2378100"/>
            <a:ext cx="3426150" cy="19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CAD?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00" y="-4"/>
            <a:ext cx="3988401" cy="25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75" y="2348875"/>
            <a:ext cx="4191925" cy="2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to know Fusion 360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20" y="2571750"/>
            <a:ext cx="450058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