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cd91c2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cd91c2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dcd91c2c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dcd91c2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ENGINEERING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US WHAT YOU HAVE LEARNT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SO WE HAVE COME TO THE END!!!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This is your chance to use all of the knowledge you have learnt so far to make something to impress your judges!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Remember the steps: Identify and issue, make a technical drawing, model the object on Fusion 360, stress test it, slice it, and send it to Giac for 3D printing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simple ideas include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 conveyor belt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 link wire making machine (https://nevonprojects.com/chain-link-wire-mesh-making-machine/)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Try thinking of an inconvenience you have and a solution to it. Use your ingenuity for extra points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