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EB Garamond"/>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EBGaramond-regular.fntdata"/><Relationship Id="rId10" Type="http://schemas.openxmlformats.org/officeDocument/2006/relationships/slide" Target="slides/slide5.xml"/><Relationship Id="rId13" Type="http://schemas.openxmlformats.org/officeDocument/2006/relationships/font" Target="fonts/EBGaramond-italic.fntdata"/><Relationship Id="rId12" Type="http://schemas.openxmlformats.org/officeDocument/2006/relationships/font" Target="fonts/EBGaramon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EBGaramon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160beb57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160beb57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160beb57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2160beb57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2160beb5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2160beb5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160beb57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160beb57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D_KIOr_TpcM" TargetMode="Externa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How do </a:t>
            </a:r>
            <a:r>
              <a:rPr lang="en-GB"/>
              <a:t>windshield wipers work?</a:t>
            </a:r>
            <a:endParaRPr/>
          </a:p>
        </p:txBody>
      </p:sp>
      <p:sp>
        <p:nvSpPr>
          <p:cNvPr id="55" name="Google Shape;55;p13"/>
          <p:cNvSpPr txBox="1"/>
          <p:nvPr>
            <p:ph idx="1" type="subTitle"/>
          </p:nvPr>
        </p:nvSpPr>
        <p:spPr>
          <a:xfrm>
            <a:off x="311700" y="28555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By Rei Shin, Yamato and Arshan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720">
                <a:latin typeface="EB Garamond"/>
                <a:ea typeface="EB Garamond"/>
                <a:cs typeface="EB Garamond"/>
                <a:sym typeface="EB Garamond"/>
              </a:rPr>
              <a:t>How do they work?</a:t>
            </a:r>
            <a:endParaRPr b="1" sz="2720">
              <a:latin typeface="EB Garamond"/>
              <a:ea typeface="EB Garamond"/>
              <a:cs typeface="EB Garamond"/>
              <a:sym typeface="EB Garamond"/>
            </a:endParaRPr>
          </a:p>
        </p:txBody>
      </p:sp>
      <p:sp>
        <p:nvSpPr>
          <p:cNvPr id="61" name="Google Shape;61;p14"/>
          <p:cNvSpPr txBox="1"/>
          <p:nvPr>
            <p:ph idx="1" type="body"/>
          </p:nvPr>
        </p:nvSpPr>
        <p:spPr>
          <a:xfrm>
            <a:off x="311700" y="1152475"/>
            <a:ext cx="5798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Windshield wipers are usually operated by an electric </a:t>
            </a:r>
            <a:r>
              <a:rPr lang="en-GB">
                <a:solidFill>
                  <a:schemeClr val="dk1"/>
                </a:solidFill>
              </a:rPr>
              <a:t>motor</a:t>
            </a:r>
            <a:r>
              <a:rPr lang="en-GB">
                <a:solidFill>
                  <a:schemeClr val="dk1"/>
                </a:solidFill>
              </a:rPr>
              <a:t> </a:t>
            </a:r>
            <a:r>
              <a:rPr lang="en-GB">
                <a:solidFill>
                  <a:schemeClr val="dk1"/>
                </a:solidFill>
              </a:rPr>
              <a:t>but</a:t>
            </a:r>
            <a:r>
              <a:rPr lang="en-GB">
                <a:solidFill>
                  <a:schemeClr val="dk1"/>
                </a:solidFill>
              </a:rPr>
              <a:t> can also be just manual. The </a:t>
            </a:r>
            <a:r>
              <a:rPr lang="en-GB">
                <a:solidFill>
                  <a:schemeClr val="dk1"/>
                </a:solidFill>
              </a:rPr>
              <a:t>motor is attached to a worm gear which transmits the force needed to a long rod that sets the wipers to move in such motion. The worm gear is able to generate as much force required to move wipers at whatever speed they need to be moved at. The worm gear is used around the long rod which is attached to both wipers.</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62" name="Google Shape;62;p14"/>
          <p:cNvPicPr preferRelativeResize="0"/>
          <p:nvPr/>
        </p:nvPicPr>
        <p:blipFill>
          <a:blip r:embed="rId3">
            <a:alphaModFix/>
          </a:blip>
          <a:stretch>
            <a:fillRect/>
          </a:stretch>
        </p:blipFill>
        <p:spPr>
          <a:xfrm>
            <a:off x="6451050" y="1152475"/>
            <a:ext cx="2381250" cy="3009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537500" y="-857750"/>
            <a:ext cx="41424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68" name="Google Shape;68;p15"/>
          <p:cNvSpPr txBox="1"/>
          <p:nvPr>
            <p:ph idx="1" type="body"/>
          </p:nvPr>
        </p:nvSpPr>
        <p:spPr>
          <a:xfrm>
            <a:off x="311700" y="310500"/>
            <a:ext cx="4260300" cy="4258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2200"/>
              <a:t>Windshield wipers have two pivot points (one on the driver’s side and one in the middle of the windshield) that work together to remove moisture. This is called the tandem system, and it provides the most coverage to clean the area of the windshield through which the driver looks out. </a:t>
            </a:r>
            <a:endParaRPr sz="2200"/>
          </a:p>
        </p:txBody>
      </p:sp>
      <p:pic>
        <p:nvPicPr>
          <p:cNvPr descr="Tested: The 5 Best Wiper Blades To Keep Your Windshield Clear" id="69" name="Google Shape;69;p15"/>
          <p:cNvPicPr preferRelativeResize="0"/>
          <p:nvPr/>
        </p:nvPicPr>
        <p:blipFill>
          <a:blip r:embed="rId3">
            <a:alphaModFix/>
          </a:blip>
          <a:stretch>
            <a:fillRect/>
          </a:stretch>
        </p:blipFill>
        <p:spPr>
          <a:xfrm>
            <a:off x="4679900" y="310500"/>
            <a:ext cx="4260300" cy="4258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descr="Wiper motor, linkage: how it works, symptoms, problems, testing" id="74" name="Google Shape;74;p16"/>
          <p:cNvPicPr preferRelativeResize="0"/>
          <p:nvPr/>
        </p:nvPicPr>
        <p:blipFill>
          <a:blip r:embed="rId3">
            <a:alphaModFix/>
          </a:blip>
          <a:stretch>
            <a:fillRect/>
          </a:stretch>
        </p:blipFill>
        <p:spPr>
          <a:xfrm>
            <a:off x="1493663" y="453700"/>
            <a:ext cx="6156674" cy="4104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Website: http://www.emaraic.com" id="81" name="Google Shape;81;p17" title="How do the car windscreen wipers work?">
            <a:hlinkClick r:id="rId3"/>
          </p:cNvPr>
          <p:cNvPicPr preferRelativeResize="0"/>
          <p:nvPr/>
        </p:nvPicPr>
        <p:blipFill>
          <a:blip r:embed="rId4">
            <a:alphaModFix/>
          </a:blip>
          <a:stretch>
            <a:fillRect/>
          </a:stretch>
        </p:blipFill>
        <p:spPr>
          <a:xfrm>
            <a:off x="0" y="-10"/>
            <a:ext cx="9144000" cy="514351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