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a3bd84b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a3bd84b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3bd84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3bd84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3bd84b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3bd84b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3bd84b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3bd84b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complex systems of a car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have covered simple mechanisms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simple mechanisms make up a part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Now we put them all together to create a complex system, where all parts needs to work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called </a:t>
            </a:r>
            <a:r>
              <a:rPr b="1" lang="en-GB"/>
              <a:t>system integration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Systems integration testing is 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individual parts &amp; assembly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overall integration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complex systems of a car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70" y="1017725"/>
            <a:ext cx="628688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car mechanisms &amp; assemblies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Steering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Gearbox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Fun challenge: see if you can approach the design process of these mechanisms like an engineer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timeeee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