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7e40a36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7e40a36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d7030a450716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d7030a450716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d7030a4507169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d7030a4507169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686b818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686b818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86b818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86b818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e40a3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e40a3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686b818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686b818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06737e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06737e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86b818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686b818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ve0KkPHbmrs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WELCOME!!!!!!!!!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Hands-on!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Caution: Watch the polarity of your electrolytic capacitors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llow Creative Science On :&#10;# Facebook&#10;https://goo.gl/uSNc7u&#10;# Instagram&#10;https://goo.gl/WjYnXB&#10;# Twitter&#10;https://goo.gl/uzFBpR&#10;# Pinterest&#10;https://goo.gl/N5Twva&#10;&#10;TAGS:&#10;Capacitor Explosions&#10;Breaking In a Power Supply&#10;Exploding Capacitors in High Speed&#10;Exploding electronic components in HD&#10;Experiments with Electrolytic capacitors&#10;Capacitor explosion from excessive voltage&#10;Explosions electrolytic capacitors short circuit&#10;Exploding Capacitors with and without safety valve&#10;Why electrolytic capacitors are actually kinda crappy&#10;Capacitors Explained - The basics how capacitors work working principle" id="109" name="Google Shape;109;p22" title="Capacitor Blast Experiment | Creative Scie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475" y="1174975"/>
            <a:ext cx="7055150" cy="39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GB"/>
              <a:t>is Engineering?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Engineering D</a:t>
            </a:r>
            <a:r>
              <a:rPr lang="en-GB"/>
              <a:t>esign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300" y="0"/>
            <a:ext cx="4385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Safety &amp; Guidelines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common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to know the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Organization is key - put things where they’re supposed to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proper protection when needed (safety glasses, gloves,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Always power off before working on something.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Watch before connecting anything together. You may be shorting the circuit.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your power supply is at the correct voltage before connecting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Ask if you’re not sure about anything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- Voltage - The water analogy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Voltage - the “pressure” forcing electricity to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Current - how </a:t>
            </a:r>
            <a:r>
              <a:rPr lang="en-GB"/>
              <a:t>much electricity is moving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Voltage is analogous to a water tap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Current is analogous to how much water is flowing.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Basic tools in electrical engineering</a:t>
            </a:r>
            <a:endParaRPr b="1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</a:t>
            </a:r>
            <a:r>
              <a:rPr lang="en-GB"/>
              <a:t>ower supply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Wires &amp; 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Potentiometer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Capacitors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Oscilloscope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75" y="1406638"/>
            <a:ext cx="5169926" cy="29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Principle 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water </a:t>
            </a:r>
            <a:r>
              <a:rPr lang="en-GB"/>
              <a:t>analogy: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Resistor (R)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Capacitor (C)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Inductor (L)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48801" t="0"/>
          <a:stretch/>
        </p:blipFill>
        <p:spPr>
          <a:xfrm>
            <a:off x="3245405" y="1116938"/>
            <a:ext cx="5471201" cy="29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component values.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using a multimeter and oscilloscope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