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04f1c6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04f1c6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75" y="152400"/>
            <a:ext cx="716781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667" y="424650"/>
            <a:ext cx="1710758" cy="412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800" y="152400"/>
            <a:ext cx="7905911" cy="44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150" y="71013"/>
            <a:ext cx="18478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