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8259ef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8259e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d50aedf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d50aedf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b124d14322704b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b124d14322704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50aedf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d50aedf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d50aedf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d50aedf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d50aedf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d50aedf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b124d14322704b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b124d14322704b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d50aedfb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d50aedf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d50aedfb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d50aedfb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d50aedf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d50aedf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48259ef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48259ef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5755e48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5755e4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5755e48d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5755e48d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5755e48d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5755e48d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5755e48d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5755e48d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5755e48d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5755e48d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5755e48d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5755e48d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b124d14322704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b124d14322704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Engineering Hands-on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BJT Transistors - electrical switches and amplifier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–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Base – switch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Drain – output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175" y="1152475"/>
            <a:ext cx="3680400" cy="36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Astable Multivibrator</a:t>
            </a:r>
            <a:endParaRPr/>
          </a:p>
        </p:txBody>
      </p:sp>
      <p:sp>
        <p:nvSpPr>
          <p:cNvPr id="120" name="Google Shape;12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325"/>
            <a:ext cx="8520602" cy="479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Oscilloscope Time!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TIME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555 Timer</a:t>
            </a:r>
            <a:endParaRPr/>
          </a:p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Astable Mode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401" y="243775"/>
            <a:ext cx="3895150" cy="48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00" y="1883100"/>
            <a:ext cx="33337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TIME</a:t>
            </a:r>
            <a:endParaRPr/>
          </a:p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Oscilloscope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use this as a CAS activity!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Reviewing Components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Resistors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Capacitors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Inductors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LED (DO NOT BURN THEM!)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pass and Low pass filter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BASIC PRINCIPLE: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00"/>
              <a:t>Capacitors allows AC, blocks DC.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00"/>
              <a:t>Inductors allow DC, blocks high </a:t>
            </a:r>
            <a:r>
              <a:rPr b="1" lang="en-GB" sz="2500"/>
              <a:t>frequency</a:t>
            </a:r>
            <a:r>
              <a:rPr b="1" lang="en-GB" sz="2500"/>
              <a:t> AC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 Capacitor High Pass Filter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Higher the capacitance, higher the filtering.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535" y="1727100"/>
            <a:ext cx="484871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 Inductor Low Pass Filter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Higher the inductance, higher the filtering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575" y="1495625"/>
            <a:ext cx="5003451" cy="35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 Capacitor Low Pass Filter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52463"/>
            <a:ext cx="822960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LC Oscillator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025" y="1017713"/>
            <a:ext cx="38862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Transistors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