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6400eb4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6400eb4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6400eb4b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6400eb4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6400eb4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6400eb4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 Amp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Operational Amplifier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an Op-Amp?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70125"/>
            <a:ext cx="55684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750" y="43437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amplifier circuit with op amp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